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1\Downloads\output_free.mp4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fb.ru/misc/i/gallery/73127/23834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48680"/>
            <a:ext cx="3915196" cy="2592288"/>
          </a:xfrm>
          <a:prstGeom prst="rect">
            <a:avLst/>
          </a:prstGeom>
          <a:noFill/>
        </p:spPr>
      </p:pic>
      <p:pic>
        <p:nvPicPr>
          <p:cNvPr id="1030" name="Picture 6" descr="https://mcgrp.ru/views2/1202542/page1/bg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69696" y="1268760"/>
            <a:ext cx="4074304" cy="2880320"/>
          </a:xfrm>
          <a:prstGeom prst="rect">
            <a:avLst/>
          </a:prstGeom>
          <a:noFill/>
        </p:spPr>
      </p:pic>
      <p:pic>
        <p:nvPicPr>
          <p:cNvPr id="1032" name="Picture 8" descr="https://i04.fotocdn.net/s115/edd2d1c3a5054c93/public_pin_l/26183615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3645024"/>
            <a:ext cx="4318321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5882" t="1866"/>
          <a:stretch>
            <a:fillRect/>
          </a:stretch>
        </p:blipFill>
        <p:spPr bwMode="auto">
          <a:xfrm>
            <a:off x="0" y="332656"/>
            <a:ext cx="9144000" cy="64087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5753"/>
          <a:stretch>
            <a:fillRect/>
          </a:stretch>
        </p:blipFill>
        <p:spPr bwMode="auto">
          <a:xfrm>
            <a:off x="107504" y="260648"/>
            <a:ext cx="9036496" cy="64087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524328" y="6093296"/>
            <a:ext cx="1296144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4969"/>
          <a:stretch>
            <a:fillRect/>
          </a:stretch>
        </p:blipFill>
        <p:spPr bwMode="auto">
          <a:xfrm>
            <a:off x="251520" y="0"/>
            <a:ext cx="8640960" cy="6597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https://sun1-88.userapi.com/fqpwpRi1LyWcAw0zLzk57qdJu2VeukSxDCs0VA/ibtPCFhfAm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980728"/>
            <a:ext cx="7641145" cy="279314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987824" y="4437112"/>
            <a:ext cx="41044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АЛГОРИТМ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699792" y="4293096"/>
            <a:ext cx="4248472" cy="115212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проверка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404664"/>
            <a:ext cx="8229600" cy="5746650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chemeClr val="accent6"/>
                </a:solidFill>
              </a:rPr>
              <a:t>Тема урока: «Алгоритмы и исполнители»</a:t>
            </a:r>
            <a:endParaRPr lang="ru-RU" sz="6600" b="1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output_free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764704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s://sun1-86.userapi.com/ZpnXjIzp1mBd2owrWsb0xX6utB1OlVpwrOdw2Q/IPsnf4Gs1H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836712"/>
            <a:ext cx="9036496" cy="46346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24744"/>
            <a:ext cx="8229600" cy="1143000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0070C0"/>
                </a:solidFill>
              </a:rPr>
              <a:t>Общая схема работы алгоритма</a:t>
            </a:r>
            <a:endParaRPr lang="ru-RU" sz="4800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img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55376" y="3140968"/>
            <a:ext cx="9299376" cy="1022236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/>
          <p:cNvSpPr/>
          <p:nvPr/>
        </p:nvSpPr>
        <p:spPr>
          <a:xfrm>
            <a:off x="4932040" y="3789040"/>
            <a:ext cx="3672408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55576" y="3789040"/>
            <a:ext cx="3168352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131840" y="1556792"/>
            <a:ext cx="2808312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Исполнитель алгоритма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bg1"/>
                </a:solidFill>
              </a:rPr>
              <a:t>Исполнитель</a:t>
            </a:r>
            <a:endParaRPr lang="ru-RU" b="1" dirty="0">
              <a:solidFill>
                <a:schemeClr val="bg1"/>
              </a:solidFill>
            </a:endParaRPr>
          </a:p>
        </p:txBody>
      </p:sp>
      <p:cxnSp>
        <p:nvCxnSpPr>
          <p:cNvPr id="6" name="Прямая со стрелкой 5"/>
          <p:cNvCxnSpPr>
            <a:stCxn id="4" idx="2"/>
          </p:cNvCxnSpPr>
          <p:nvPr/>
        </p:nvCxnSpPr>
        <p:spPr>
          <a:xfrm flipH="1">
            <a:off x="2411760" y="2276872"/>
            <a:ext cx="2124236" cy="1440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4" idx="2"/>
          </p:cNvCxnSpPr>
          <p:nvPr/>
        </p:nvCxnSpPr>
        <p:spPr>
          <a:xfrm>
            <a:off x="4535996" y="2276872"/>
            <a:ext cx="2196244" cy="1440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115616" y="3789040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формальный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20072" y="3789040"/>
            <a:ext cx="3347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неформальный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 l="4732"/>
          <a:stretch>
            <a:fillRect/>
          </a:stretch>
        </p:blipFill>
        <p:spPr>
          <a:xfrm>
            <a:off x="755576" y="692696"/>
            <a:ext cx="7776863" cy="576064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6270" t="2510"/>
          <a:stretch>
            <a:fillRect/>
          </a:stretch>
        </p:blipFill>
        <p:spPr bwMode="auto">
          <a:xfrm>
            <a:off x="395536" y="692696"/>
            <a:ext cx="8280920" cy="54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</TotalTime>
  <Words>19</Words>
  <Application>Microsoft Office PowerPoint</Application>
  <PresentationFormat>Экран (4:3)</PresentationFormat>
  <Paragraphs>8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Тема урока: «Алгоритмы и исполнители»</vt:lpstr>
      <vt:lpstr>Слайд 4</vt:lpstr>
      <vt:lpstr>Слайд 5</vt:lpstr>
      <vt:lpstr>Общая схема работы алгоритма</vt:lpstr>
      <vt:lpstr>Исполнитель алгоритма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Admin1</dc:creator>
  <cp:lastModifiedBy>Admin1</cp:lastModifiedBy>
  <cp:revision>19</cp:revision>
  <dcterms:created xsi:type="dcterms:W3CDTF">2020-07-09T10:23:58Z</dcterms:created>
  <dcterms:modified xsi:type="dcterms:W3CDTF">2020-07-09T16:41:06Z</dcterms:modified>
</cp:coreProperties>
</file>