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E23D219-1E3C-44FD-86FD-2EA856FCD269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EB4293-BE7C-48D2-B966-8DE980D5229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564904"/>
            <a:ext cx="77048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«Развитие воображения, речи и творческих способностей у детей средствами технологии «</a:t>
            </a:r>
            <a:r>
              <a:rPr kumimoji="0" lang="ru-RU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Друдлы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».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/>
            </a:r>
            <a:b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</a:b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Объект 3" descr="Картинки по запросу &quot;как оформить среду развития для использования друдлов&quot;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09120"/>
            <a:ext cx="3204356" cy="223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30" y="332656"/>
            <a:ext cx="7175500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31640" y="364312"/>
            <a:ext cx="58282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образовательное  учреждение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сад № 4 г. Починка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7944" y="5301208"/>
            <a:ext cx="47067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Воспитатель первой квалификационной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 категории       </a:t>
            </a:r>
            <a:r>
              <a:rPr lang="ru-RU" b="1" dirty="0" err="1" smtClean="0">
                <a:solidFill>
                  <a:srgbClr val="002060"/>
                </a:solidFill>
              </a:rPr>
              <a:t>Ольховникова</a:t>
            </a:r>
            <a:r>
              <a:rPr lang="ru-RU" b="1" dirty="0" smtClean="0">
                <a:solidFill>
                  <a:srgbClr val="002060"/>
                </a:solidFill>
              </a:rPr>
              <a:t> М.С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32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90688"/>
            <a:ext cx="6400800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19872" y="620688"/>
            <a:ext cx="1763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ЦЕЛЬ: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997839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РАЗВИТИЕ ТВОРЧЕСКИХ СПОСОБНОСТЕЙ ДЕТЕЙ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ДОШКОЛЬНОГО ВОЗРАСТА СРЕДСТВАМИ ТЕХНОЛОГИИ ДРУДЛОВ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9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24206" y="655665"/>
            <a:ext cx="21936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ЗАДАЧИ:</a:t>
            </a:r>
          </a:p>
          <a:p>
            <a:pPr lvl="0">
              <a:defRPr/>
            </a:pPr>
            <a:endParaRPr lang="ru-RU" dirty="0">
              <a:solidFill>
                <a:prstClr val="black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1484878"/>
            <a:ext cx="7776864" cy="374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49263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>
                <a:srgbClr val="000000"/>
              </a:buClr>
              <a:buSzPct val="100000"/>
            </a:pPr>
            <a:r>
              <a:rPr lang="ru-RU" sz="2400" b="1" dirty="0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1.Создать условия для развития у детей творческих способностей  посредством применения технологии «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Друдлы</a:t>
            </a:r>
            <a:r>
              <a:rPr lang="ru-RU" sz="2400" b="1" dirty="0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».</a:t>
            </a:r>
            <a:endParaRPr lang="ru-RU" sz="2400" b="1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Times New Roman" pitchFamily="16" charset="0"/>
            </a:endParaRPr>
          </a:p>
          <a:p>
            <a:pPr lvl="0" defTabSz="449263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>
                <a:srgbClr val="000000"/>
              </a:buClr>
              <a:buSzPct val="100000"/>
            </a:pPr>
            <a:r>
              <a:rPr lang="ru-RU" sz="2400" b="1" dirty="0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2.Развить креативное воображение и образное мышление.</a:t>
            </a:r>
            <a:endParaRPr lang="ru-RU" sz="2400" b="1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Times New Roman" pitchFamily="16" charset="0"/>
            </a:endParaRPr>
          </a:p>
          <a:p>
            <a:pPr lvl="0" defTabSz="449263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>
                <a:srgbClr val="000000"/>
              </a:buClr>
              <a:buSzPct val="100000"/>
            </a:pPr>
            <a:r>
              <a:rPr lang="ru-RU" sz="2400" b="1" dirty="0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3.Выявить степень эффективности технологии «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Друдлы</a:t>
            </a:r>
            <a:r>
              <a:rPr lang="ru-RU" sz="2400" b="1" dirty="0">
                <a:solidFill>
                  <a:srgbClr val="002060"/>
                </a:solidFill>
                <a:latin typeface="Times New Roman" pitchFamily="16" charset="0"/>
                <a:ea typeface="Calibri" pitchFamily="34" charset="0"/>
                <a:cs typeface="Times New Roman" pitchFamily="16" charset="0"/>
              </a:rPr>
              <a:t>» на влияние творческих способностей дошкольников.</a:t>
            </a:r>
            <a:endParaRPr lang="ru-RU" sz="2400" b="1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32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677887"/>
            <a:ext cx="69969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и новизна представленного опыта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484784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Заключается в разработке содержания,  форм и методов, которая предусматривает  системное проведение мероприятий  по развитию творческих способностей    посредством 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технологии «</a:t>
            </a:r>
            <a:r>
              <a:rPr lang="ru-RU" sz="2400" dirty="0" err="1" smtClean="0">
                <a:solidFill>
                  <a:srgbClr val="00206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Друдлы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».</a:t>
            </a:r>
          </a:p>
          <a:p>
            <a:pPr indent="450215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Предложенная система мероприятий способствует </a:t>
            </a:r>
          </a:p>
          <a:p>
            <a:pPr indent="450215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успешному развитию: творческих способностей,</a:t>
            </a:r>
          </a:p>
          <a:p>
            <a:pPr indent="450215"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креативного воображения, образного мышления, свободного общения.  Дети учатся анализировать  какие-либо события, свободно воспроизводят их в рисунках.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2400" dirty="0" smtClean="0">
              <a:effectLst/>
              <a:latin typeface="Times New Roman"/>
            </a:endParaRPr>
          </a:p>
          <a:p>
            <a:pPr indent="450215" algn="just">
              <a:spcAft>
                <a:spcPts val="0"/>
              </a:spcAft>
            </a:pP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611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69269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037347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Друдл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это графическая головоломка, которая имеет множество вариантов ответа. Как правило, она изображается в виде квадрата с условными начертаниями, а задача сводится к тому, чтобы увидеть в изображении самые разные предметы.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7"/>
            <a:ext cx="7838885" cy="4258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16636" y="330146"/>
            <a:ext cx="3321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Друдлы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99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556792"/>
            <a:ext cx="461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endParaRPr lang="ru-RU" sz="2400" b="1" dirty="0">
              <a:solidFill>
                <a:srgbClr val="7030A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lvl="0"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1. МОЯ  ВООБРАЗИЛИЯ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lvl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 2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В  МИРЕ 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ФАНТАЗИЙ</a:t>
            </a:r>
          </a:p>
          <a:p>
            <a:pPr lvl="0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3. УВИДЕТЬ  НЕВИДИМОЕ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lvl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 4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ВОЛШЕБНЫЕ  КАРАКУЛИ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lvl="0"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     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7235" y="764704"/>
            <a:ext cx="7664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Microsoft YaHei"/>
                <a:cs typeface="Times New Roman" pitchFamily="18" charset="0"/>
              </a:rPr>
              <a:t>ОСНОВНЫЕ НАПРАВЛЕНИЯ РАБОТЫ С ДЕТЬМИ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друдлы для детей дошкольников&quot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692" y="3143002"/>
            <a:ext cx="3924796" cy="34678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15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3968" y="83671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2855913"/>
            <a:ext cx="65166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46" y="366079"/>
            <a:ext cx="813670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9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211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11</cp:revision>
  <dcterms:created xsi:type="dcterms:W3CDTF">2021-11-17T13:44:24Z</dcterms:created>
  <dcterms:modified xsi:type="dcterms:W3CDTF">2021-11-17T16:02:51Z</dcterms:modified>
</cp:coreProperties>
</file>