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theme/theme3.xml" ContentType="application/vnd.openxmlformats-officedocument.theme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theme/theme4.xml" ContentType="application/vnd.openxmlformats-officedocument.theme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theme/theme5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  <p:sldMasterId id="2147483701" r:id="rId4"/>
    <p:sldMasterId id="2147483713" r:id="rId5"/>
  </p:sldMasterIdLst>
  <p:sldIdLst>
    <p:sldId id="263" r:id="rId6"/>
    <p:sldId id="264" r:id="rId7"/>
    <p:sldId id="258" r:id="rId8"/>
    <p:sldId id="265" r:id="rId9"/>
    <p:sldId id="270" r:id="rId10"/>
    <p:sldId id="284" r:id="rId11"/>
    <p:sldId id="277" r:id="rId12"/>
    <p:sldId id="280" r:id="rId13"/>
    <p:sldId id="285" r:id="rId14"/>
    <p:sldId id="276" r:id="rId15"/>
    <p:sldId id="281" r:id="rId16"/>
    <p:sldId id="286" r:id="rId17"/>
    <p:sldId id="268" r:id="rId18"/>
    <p:sldId id="282" r:id="rId19"/>
    <p:sldId id="287" r:id="rId20"/>
    <p:sldId id="274" r:id="rId21"/>
    <p:sldId id="279" r:id="rId22"/>
    <p:sldId id="288" r:id="rId23"/>
    <p:sldId id="290" r:id="rId24"/>
    <p:sldId id="291" r:id="rId25"/>
    <p:sldId id="289" r:id="rId26"/>
    <p:sldId id="292" r:id="rId27"/>
    <p:sldId id="293" r:id="rId28"/>
    <p:sldId id="294" r:id="rId29"/>
  </p:sldIdLst>
  <p:sldSz cx="9144000" cy="5715000" type="screen16x1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CC33"/>
    <a:srgbClr val="CC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1860" y="-630"/>
      </p:cViewPr>
      <p:guideLst>
        <p:guide orient="horz" pos="180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6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29" Type="http://schemas.openxmlformats.org/officeDocument/2006/relationships/slide" Target="slides/slide24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theme" Target="theme/theme1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slide" Target="slides/slide23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openxmlformats.org/officeDocument/2006/relationships/viewProps" Target="viewProps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presProps" Target="presProps.xml"/><Relationship Id="rId8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775356"/>
            <a:ext cx="7772400" cy="1225021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238500"/>
            <a:ext cx="6400800" cy="14605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08.01.2022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08.01.2022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672418"/>
            <a:ext cx="7772400" cy="1135063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422261"/>
            <a:ext cx="7772400" cy="1250156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08.01.2022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333500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333500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08.01.2022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79262"/>
            <a:ext cx="4040188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1812396"/>
            <a:ext cx="4040188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8" y="1279262"/>
            <a:ext cx="4041775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8" y="1812396"/>
            <a:ext cx="4041775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08.01.2022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08.01.2022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08.01.2022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3" y="227543"/>
            <a:ext cx="3008313" cy="9683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27542"/>
            <a:ext cx="5111750" cy="487759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3" y="1195918"/>
            <a:ext cx="3008313" cy="390921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08.01.2022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000500"/>
            <a:ext cx="5486400" cy="47228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510646"/>
            <a:ext cx="5486400" cy="34290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472782"/>
            <a:ext cx="5486400" cy="6707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08.01.2022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08.01.2022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28866"/>
            <a:ext cx="2057400" cy="4876271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28866"/>
            <a:ext cx="6019800" cy="4876271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08.01.2022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775355"/>
            <a:ext cx="7772400" cy="1225021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238500"/>
            <a:ext cx="6400800" cy="14605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08.01.2022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638752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08.01.2022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067940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672417"/>
            <a:ext cx="7772400" cy="1135063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422261"/>
            <a:ext cx="7772400" cy="1250156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08.01.2022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470681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333500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333500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08.01.2022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95994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79261"/>
            <a:ext cx="4040188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1812396"/>
            <a:ext cx="4040188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6" y="1279261"/>
            <a:ext cx="4041775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6" y="1812396"/>
            <a:ext cx="4041775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08.01.2022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268695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08.01.2022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043023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08.01.2022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989252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27542"/>
            <a:ext cx="3008313" cy="9683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27542"/>
            <a:ext cx="5111750" cy="487759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1" y="1195917"/>
            <a:ext cx="3008313" cy="390921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08.01.2022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488863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000500"/>
            <a:ext cx="5486400" cy="47228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510646"/>
            <a:ext cx="5486400" cy="34290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472782"/>
            <a:ext cx="5486400" cy="6707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08.01.2022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1528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08.01.2022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67169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28865"/>
            <a:ext cx="2057400" cy="4876271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28865"/>
            <a:ext cx="6019800" cy="4876271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08.01.2022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218395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12" name="Freeform 40"/>
          <p:cNvSpPr>
            <a:spLocks/>
          </p:cNvSpPr>
          <p:nvPr/>
        </p:nvSpPr>
        <p:spPr bwMode="gray">
          <a:xfrm>
            <a:off x="0" y="5040313"/>
            <a:ext cx="2762250" cy="674688"/>
          </a:xfrm>
          <a:custGeom>
            <a:avLst/>
            <a:gdLst>
              <a:gd name="T0" fmla="*/ 0 w 1740"/>
              <a:gd name="T1" fmla="*/ 0 h 510"/>
              <a:gd name="T2" fmla="*/ 0 w 1740"/>
              <a:gd name="T3" fmla="*/ 510 h 510"/>
              <a:gd name="T4" fmla="*/ 1740 w 1740"/>
              <a:gd name="T5" fmla="*/ 510 h 510"/>
              <a:gd name="T6" fmla="*/ 1595 w 1740"/>
              <a:gd name="T7" fmla="*/ 30 h 510"/>
              <a:gd name="T8" fmla="*/ 0 w 1740"/>
              <a:gd name="T9" fmla="*/ 0 h 5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40" h="510">
                <a:moveTo>
                  <a:pt x="0" y="0"/>
                </a:moveTo>
                <a:lnTo>
                  <a:pt x="0" y="510"/>
                </a:lnTo>
                <a:cubicBezTo>
                  <a:pt x="0" y="510"/>
                  <a:pt x="870" y="510"/>
                  <a:pt x="1740" y="510"/>
                </a:cubicBezTo>
                <a:cubicBezTo>
                  <a:pt x="1650" y="258"/>
                  <a:pt x="1595" y="30"/>
                  <a:pt x="1595" y="30"/>
                </a:cubicBezTo>
                <a:cubicBezTo>
                  <a:pt x="798" y="54"/>
                  <a:pt x="0" y="0"/>
                  <a:pt x="0" y="0"/>
                </a:cubicBezTo>
                <a:close/>
              </a:path>
            </a:pathLst>
          </a:cu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ru-RU" smtClean="0">
              <a:solidFill>
                <a:srgbClr val="000000"/>
              </a:solidFill>
            </a:endParaRPr>
          </a:p>
        </p:txBody>
      </p:sp>
      <p:sp>
        <p:nvSpPr>
          <p:cNvPr id="3113" name="Freeform 41"/>
          <p:cNvSpPr>
            <a:spLocks/>
          </p:cNvSpPr>
          <p:nvPr/>
        </p:nvSpPr>
        <p:spPr bwMode="gray">
          <a:xfrm>
            <a:off x="2590800" y="3921125"/>
            <a:ext cx="6400800" cy="1793875"/>
          </a:xfrm>
          <a:custGeom>
            <a:avLst/>
            <a:gdLst>
              <a:gd name="T0" fmla="*/ 1116 w 4032"/>
              <a:gd name="T1" fmla="*/ 0 h 1356"/>
              <a:gd name="T2" fmla="*/ 3840 w 4032"/>
              <a:gd name="T3" fmla="*/ 636 h 1356"/>
              <a:gd name="T4" fmla="*/ 4032 w 4032"/>
              <a:gd name="T5" fmla="*/ 1356 h 1356"/>
              <a:gd name="T6" fmla="*/ 288 w 4032"/>
              <a:gd name="T7" fmla="*/ 1356 h 1356"/>
              <a:gd name="T8" fmla="*/ 0 w 4032"/>
              <a:gd name="T9" fmla="*/ 828 h 1356"/>
              <a:gd name="T10" fmla="*/ 1116 w 4032"/>
              <a:gd name="T11" fmla="*/ 0 h 135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4032" h="1356">
                <a:moveTo>
                  <a:pt x="1116" y="0"/>
                </a:moveTo>
                <a:cubicBezTo>
                  <a:pt x="2370" y="1254"/>
                  <a:pt x="3840" y="636"/>
                  <a:pt x="3840" y="636"/>
                </a:cubicBezTo>
                <a:cubicBezTo>
                  <a:pt x="4032" y="966"/>
                  <a:pt x="4032" y="1356"/>
                  <a:pt x="4032" y="1356"/>
                </a:cubicBezTo>
                <a:cubicBezTo>
                  <a:pt x="4032" y="1356"/>
                  <a:pt x="2160" y="1356"/>
                  <a:pt x="288" y="1356"/>
                </a:cubicBezTo>
                <a:cubicBezTo>
                  <a:pt x="120" y="1140"/>
                  <a:pt x="0" y="828"/>
                  <a:pt x="0" y="828"/>
                </a:cubicBezTo>
                <a:lnTo>
                  <a:pt x="1116" y="0"/>
                </a:lnTo>
                <a:close/>
              </a:path>
            </a:pathLst>
          </a:custGeom>
          <a:solidFill>
            <a:schemeClr val="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ru-RU" smtClean="0">
              <a:solidFill>
                <a:srgbClr val="000000"/>
              </a:solidFill>
            </a:endParaRPr>
          </a:p>
        </p:txBody>
      </p:sp>
      <p:sp>
        <p:nvSpPr>
          <p:cNvPr id="3114" name="Freeform 42"/>
          <p:cNvSpPr>
            <a:spLocks/>
          </p:cNvSpPr>
          <p:nvPr/>
        </p:nvSpPr>
        <p:spPr bwMode="gray">
          <a:xfrm>
            <a:off x="4400550" y="650875"/>
            <a:ext cx="4743450" cy="4206875"/>
          </a:xfrm>
          <a:custGeom>
            <a:avLst/>
            <a:gdLst>
              <a:gd name="T0" fmla="*/ 510 w 2988"/>
              <a:gd name="T1" fmla="*/ 1098 h 3180"/>
              <a:gd name="T2" fmla="*/ 2280 w 2988"/>
              <a:gd name="T3" fmla="*/ 0 h 3180"/>
              <a:gd name="T4" fmla="*/ 2988 w 2988"/>
              <a:gd name="T5" fmla="*/ 342 h 3180"/>
              <a:gd name="T6" fmla="*/ 2988 w 2988"/>
              <a:gd name="T7" fmla="*/ 2772 h 3180"/>
              <a:gd name="T8" fmla="*/ 1452 w 2988"/>
              <a:gd name="T9" fmla="*/ 3060 h 3180"/>
              <a:gd name="T10" fmla="*/ 0 w 2988"/>
              <a:gd name="T11" fmla="*/ 2406 h 3180"/>
              <a:gd name="T12" fmla="*/ 510 w 2988"/>
              <a:gd name="T13" fmla="*/ 1098 h 31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988" h="3180">
                <a:moveTo>
                  <a:pt x="510" y="1098"/>
                </a:moveTo>
                <a:cubicBezTo>
                  <a:pt x="1710" y="840"/>
                  <a:pt x="2280" y="0"/>
                  <a:pt x="2280" y="0"/>
                </a:cubicBezTo>
                <a:cubicBezTo>
                  <a:pt x="2700" y="96"/>
                  <a:pt x="2988" y="342"/>
                  <a:pt x="2988" y="342"/>
                </a:cubicBezTo>
                <a:lnTo>
                  <a:pt x="2988" y="2772"/>
                </a:lnTo>
                <a:cubicBezTo>
                  <a:pt x="2988" y="2772"/>
                  <a:pt x="2202" y="3180"/>
                  <a:pt x="1452" y="3060"/>
                </a:cubicBezTo>
                <a:cubicBezTo>
                  <a:pt x="636" y="2940"/>
                  <a:pt x="0" y="2406"/>
                  <a:pt x="0" y="2406"/>
                </a:cubicBezTo>
                <a:lnTo>
                  <a:pt x="510" y="1098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ru-RU" smtClean="0">
              <a:solidFill>
                <a:srgbClr val="000000"/>
              </a:solidFill>
            </a:endParaRPr>
          </a:p>
        </p:txBody>
      </p:sp>
      <p:sp>
        <p:nvSpPr>
          <p:cNvPr id="3115" name="Freeform 43"/>
          <p:cNvSpPr>
            <a:spLocks/>
          </p:cNvSpPr>
          <p:nvPr/>
        </p:nvSpPr>
        <p:spPr bwMode="gray">
          <a:xfrm>
            <a:off x="4800600" y="0"/>
            <a:ext cx="3276600" cy="2008188"/>
          </a:xfrm>
          <a:custGeom>
            <a:avLst/>
            <a:gdLst>
              <a:gd name="T0" fmla="*/ 0 w 2064"/>
              <a:gd name="T1" fmla="*/ 0 h 1518"/>
              <a:gd name="T2" fmla="*/ 276 w 2064"/>
              <a:gd name="T3" fmla="*/ 1518 h 1518"/>
              <a:gd name="T4" fmla="*/ 2064 w 2064"/>
              <a:gd name="T5" fmla="*/ 0 h 1518"/>
              <a:gd name="T6" fmla="*/ 0 w 2064"/>
              <a:gd name="T7" fmla="*/ 0 h 15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064" h="1518">
                <a:moveTo>
                  <a:pt x="0" y="0"/>
                </a:moveTo>
                <a:cubicBezTo>
                  <a:pt x="0" y="0"/>
                  <a:pt x="138" y="759"/>
                  <a:pt x="276" y="1518"/>
                </a:cubicBezTo>
                <a:cubicBezTo>
                  <a:pt x="1518" y="1194"/>
                  <a:pt x="2064" y="0"/>
                  <a:pt x="2064" y="0"/>
                </a:cubicBez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ru-RU" smtClean="0">
              <a:solidFill>
                <a:srgbClr val="000000"/>
              </a:solidFill>
            </a:endParaRPr>
          </a:p>
        </p:txBody>
      </p:sp>
      <p:sp>
        <p:nvSpPr>
          <p:cNvPr id="3151" name="Freeform 79"/>
          <p:cNvSpPr>
            <a:spLocks/>
          </p:cNvSpPr>
          <p:nvPr/>
        </p:nvSpPr>
        <p:spPr bwMode="gray">
          <a:xfrm>
            <a:off x="1" y="0"/>
            <a:ext cx="6583363" cy="6056313"/>
          </a:xfrm>
          <a:custGeom>
            <a:avLst/>
            <a:gdLst>
              <a:gd name="T0" fmla="*/ 0 w 4014"/>
              <a:gd name="T1" fmla="*/ 0 h 4455"/>
              <a:gd name="T2" fmla="*/ 3612 w 4014"/>
              <a:gd name="T3" fmla="*/ 0 h 4455"/>
              <a:gd name="T4" fmla="*/ 3222 w 4014"/>
              <a:gd name="T5" fmla="*/ 3042 h 4455"/>
              <a:gd name="T6" fmla="*/ 0 w 4014"/>
              <a:gd name="T7" fmla="*/ 3744 h 4455"/>
              <a:gd name="T8" fmla="*/ 0 w 4014"/>
              <a:gd name="T9" fmla="*/ 0 h 445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014" h="4455">
                <a:moveTo>
                  <a:pt x="0" y="0"/>
                </a:moveTo>
                <a:lnTo>
                  <a:pt x="3612" y="0"/>
                </a:lnTo>
                <a:cubicBezTo>
                  <a:pt x="4014" y="984"/>
                  <a:pt x="3812" y="2307"/>
                  <a:pt x="3222" y="3042"/>
                </a:cubicBezTo>
                <a:cubicBezTo>
                  <a:pt x="1988" y="4455"/>
                  <a:pt x="0" y="3744"/>
                  <a:pt x="0" y="3744"/>
                </a:cubicBezTo>
                <a:lnTo>
                  <a:pt x="0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ru-RU" smtClean="0">
              <a:solidFill>
                <a:srgbClr val="000000"/>
              </a:solidFill>
            </a:endParaRPr>
          </a:p>
        </p:txBody>
      </p:sp>
      <p:sp>
        <p:nvSpPr>
          <p:cNvPr id="3117" name="Freeform 45"/>
          <p:cNvSpPr>
            <a:spLocks/>
          </p:cNvSpPr>
          <p:nvPr/>
        </p:nvSpPr>
        <p:spPr bwMode="gray">
          <a:xfrm>
            <a:off x="1" y="1"/>
            <a:ext cx="6372225" cy="5893594"/>
          </a:xfrm>
          <a:custGeom>
            <a:avLst/>
            <a:gdLst>
              <a:gd name="T0" fmla="*/ 0 w 4014"/>
              <a:gd name="T1" fmla="*/ 0 h 4455"/>
              <a:gd name="T2" fmla="*/ 3612 w 4014"/>
              <a:gd name="T3" fmla="*/ 0 h 4455"/>
              <a:gd name="T4" fmla="*/ 3222 w 4014"/>
              <a:gd name="T5" fmla="*/ 3042 h 4455"/>
              <a:gd name="T6" fmla="*/ 0 w 4014"/>
              <a:gd name="T7" fmla="*/ 3744 h 4455"/>
              <a:gd name="T8" fmla="*/ 0 w 4014"/>
              <a:gd name="T9" fmla="*/ 0 h 445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014" h="4455">
                <a:moveTo>
                  <a:pt x="0" y="0"/>
                </a:moveTo>
                <a:lnTo>
                  <a:pt x="3612" y="0"/>
                </a:lnTo>
                <a:cubicBezTo>
                  <a:pt x="4014" y="984"/>
                  <a:pt x="3812" y="2307"/>
                  <a:pt x="3222" y="3042"/>
                </a:cubicBezTo>
                <a:cubicBezTo>
                  <a:pt x="1988" y="4455"/>
                  <a:pt x="0" y="3744"/>
                  <a:pt x="0" y="3744"/>
                </a:cubicBezTo>
                <a:lnTo>
                  <a:pt x="0" y="0"/>
                </a:lnTo>
                <a:close/>
              </a:path>
            </a:pathLst>
          </a:custGeom>
          <a:gradFill rotWithShape="1">
            <a:gsLst>
              <a:gs pos="0">
                <a:schemeClr val="bg1">
                  <a:gamma/>
                  <a:tint val="25490"/>
                  <a:invGamma/>
                </a:schemeClr>
              </a:gs>
              <a:gs pos="100000">
                <a:schemeClr val="bg1"/>
              </a:gs>
            </a:gsLst>
            <a:lin ang="27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ru-RU" smtClean="0">
              <a:solidFill>
                <a:srgbClr val="000000"/>
              </a:solidFill>
            </a:endParaRPr>
          </a:p>
        </p:txBody>
      </p:sp>
      <p:sp>
        <p:nvSpPr>
          <p:cNvPr id="3119" name="Line 47"/>
          <p:cNvSpPr>
            <a:spLocks noChangeShapeType="1"/>
          </p:cNvSpPr>
          <p:nvPr/>
        </p:nvSpPr>
        <p:spPr bwMode="gray">
          <a:xfrm>
            <a:off x="250825" y="1324"/>
            <a:ext cx="0" cy="5012531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/>
          </a:ln>
          <a:effectLst>
            <a:outerShdw dist="17961" dir="2700000" algn="ctr" rotWithShape="0">
              <a:schemeClr val="accent2">
                <a:alpha val="50000"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ru-RU" smtClean="0">
              <a:solidFill>
                <a:srgbClr val="000000"/>
              </a:solidFill>
            </a:endParaRPr>
          </a:p>
        </p:txBody>
      </p:sp>
      <p:sp>
        <p:nvSpPr>
          <p:cNvPr id="3120" name="Line 48"/>
          <p:cNvSpPr>
            <a:spLocks noChangeShapeType="1"/>
          </p:cNvSpPr>
          <p:nvPr/>
        </p:nvSpPr>
        <p:spPr bwMode="gray">
          <a:xfrm>
            <a:off x="1293813" y="1324"/>
            <a:ext cx="0" cy="5172604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/>
          </a:ln>
          <a:effectLst>
            <a:outerShdw dist="17961" dir="2700000" algn="ctr" rotWithShape="0">
              <a:schemeClr val="accent2">
                <a:alpha val="50000"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ru-RU" smtClean="0">
              <a:solidFill>
                <a:srgbClr val="000000"/>
              </a:solidFill>
            </a:endParaRPr>
          </a:p>
        </p:txBody>
      </p:sp>
      <p:sp>
        <p:nvSpPr>
          <p:cNvPr id="3121" name="Line 49"/>
          <p:cNvSpPr>
            <a:spLocks noChangeShapeType="1"/>
          </p:cNvSpPr>
          <p:nvPr/>
        </p:nvSpPr>
        <p:spPr bwMode="gray">
          <a:xfrm>
            <a:off x="2338388" y="1323"/>
            <a:ext cx="0" cy="5152760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/>
          </a:ln>
          <a:effectLst>
            <a:outerShdw dist="17961" dir="2700000" algn="ctr" rotWithShape="0">
              <a:schemeClr val="accent2">
                <a:alpha val="50000"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ru-RU" smtClean="0">
              <a:solidFill>
                <a:srgbClr val="000000"/>
              </a:solidFill>
            </a:endParaRPr>
          </a:p>
        </p:txBody>
      </p:sp>
      <p:sp>
        <p:nvSpPr>
          <p:cNvPr id="3122" name="Line 50"/>
          <p:cNvSpPr>
            <a:spLocks noChangeShapeType="1"/>
          </p:cNvSpPr>
          <p:nvPr/>
        </p:nvSpPr>
        <p:spPr bwMode="gray">
          <a:xfrm>
            <a:off x="3382963" y="1324"/>
            <a:ext cx="0" cy="4976813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/>
          </a:ln>
          <a:effectLst>
            <a:outerShdw dist="17961" dir="2700000" algn="ctr" rotWithShape="0">
              <a:schemeClr val="accent2">
                <a:alpha val="50000"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ru-RU" smtClean="0">
              <a:solidFill>
                <a:srgbClr val="000000"/>
              </a:solidFill>
            </a:endParaRPr>
          </a:p>
        </p:txBody>
      </p:sp>
      <p:sp>
        <p:nvSpPr>
          <p:cNvPr id="3123" name="Line 51"/>
          <p:cNvSpPr>
            <a:spLocks noChangeShapeType="1"/>
          </p:cNvSpPr>
          <p:nvPr/>
        </p:nvSpPr>
        <p:spPr bwMode="gray">
          <a:xfrm>
            <a:off x="4427538" y="1324"/>
            <a:ext cx="0" cy="4541573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/>
          </a:ln>
          <a:effectLst>
            <a:outerShdw dist="17961" dir="2700000" algn="ctr" rotWithShape="0">
              <a:schemeClr val="accent2">
                <a:alpha val="50000"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ru-RU" smtClean="0">
              <a:solidFill>
                <a:srgbClr val="000000"/>
              </a:solidFill>
            </a:endParaRPr>
          </a:p>
        </p:txBody>
      </p:sp>
      <p:sp>
        <p:nvSpPr>
          <p:cNvPr id="3125" name="Line 53"/>
          <p:cNvSpPr>
            <a:spLocks noChangeShapeType="1"/>
          </p:cNvSpPr>
          <p:nvPr/>
        </p:nvSpPr>
        <p:spPr bwMode="gray">
          <a:xfrm rot="5400000">
            <a:off x="2913063" y="-2696368"/>
            <a:ext cx="0" cy="5813425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/>
          </a:ln>
          <a:effectLst>
            <a:outerShdw dist="17961" dir="2700000" algn="ctr" rotWithShape="0">
              <a:schemeClr val="accent2">
                <a:alpha val="50000"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ru-RU" smtClean="0">
              <a:solidFill>
                <a:srgbClr val="000000"/>
              </a:solidFill>
            </a:endParaRPr>
          </a:p>
        </p:txBody>
      </p:sp>
      <p:sp>
        <p:nvSpPr>
          <p:cNvPr id="3126" name="Line 54"/>
          <p:cNvSpPr>
            <a:spLocks noChangeShapeType="1"/>
          </p:cNvSpPr>
          <p:nvPr/>
        </p:nvSpPr>
        <p:spPr bwMode="gray">
          <a:xfrm rot="5400000">
            <a:off x="3006725" y="-1902354"/>
            <a:ext cx="0" cy="6000750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/>
          </a:ln>
          <a:effectLst>
            <a:outerShdw dist="17961" dir="2700000" algn="ctr" rotWithShape="0">
              <a:schemeClr val="accent2">
                <a:alpha val="50000"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ru-RU" smtClean="0">
              <a:solidFill>
                <a:srgbClr val="000000"/>
              </a:solidFill>
            </a:endParaRPr>
          </a:p>
        </p:txBody>
      </p:sp>
      <p:sp>
        <p:nvSpPr>
          <p:cNvPr id="3127" name="Line 55"/>
          <p:cNvSpPr>
            <a:spLocks noChangeShapeType="1"/>
          </p:cNvSpPr>
          <p:nvPr/>
        </p:nvSpPr>
        <p:spPr bwMode="gray">
          <a:xfrm rot="5400000">
            <a:off x="3011488" y="-1019439"/>
            <a:ext cx="0" cy="6010275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/>
          </a:ln>
          <a:effectLst>
            <a:outerShdw dist="17961" dir="2700000" algn="ctr" rotWithShape="0">
              <a:schemeClr val="accent2">
                <a:alpha val="50000"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ru-RU" smtClean="0">
              <a:solidFill>
                <a:srgbClr val="000000"/>
              </a:solidFill>
            </a:endParaRPr>
          </a:p>
        </p:txBody>
      </p:sp>
      <p:sp>
        <p:nvSpPr>
          <p:cNvPr id="3128" name="Line 56"/>
          <p:cNvSpPr>
            <a:spLocks noChangeShapeType="1"/>
          </p:cNvSpPr>
          <p:nvPr/>
        </p:nvSpPr>
        <p:spPr bwMode="gray">
          <a:xfrm rot="5400000">
            <a:off x="2907507" y="-26458"/>
            <a:ext cx="0" cy="5802313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/>
          </a:ln>
          <a:effectLst>
            <a:outerShdw dist="17961" dir="2700000" algn="ctr" rotWithShape="0">
              <a:schemeClr val="accent2">
                <a:alpha val="50000"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ru-RU" smtClean="0">
              <a:solidFill>
                <a:srgbClr val="000000"/>
              </a:solidFill>
            </a:endParaRPr>
          </a:p>
        </p:txBody>
      </p:sp>
      <p:sp>
        <p:nvSpPr>
          <p:cNvPr id="3129" name="Line 57"/>
          <p:cNvSpPr>
            <a:spLocks noChangeShapeType="1"/>
          </p:cNvSpPr>
          <p:nvPr/>
        </p:nvSpPr>
        <p:spPr bwMode="gray">
          <a:xfrm rot="5400000">
            <a:off x="2666207" y="1102519"/>
            <a:ext cx="0" cy="5319713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/>
          </a:ln>
          <a:effectLst>
            <a:outerShdw dist="17961" dir="2700000" algn="ctr" rotWithShape="0">
              <a:schemeClr val="accent2">
                <a:alpha val="50000"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ru-RU" smtClean="0">
              <a:solidFill>
                <a:srgbClr val="000000"/>
              </a:solidFill>
            </a:endParaRPr>
          </a:p>
        </p:txBody>
      </p:sp>
      <p:sp>
        <p:nvSpPr>
          <p:cNvPr id="3130" name="Line 58"/>
          <p:cNvSpPr>
            <a:spLocks noChangeShapeType="1"/>
          </p:cNvSpPr>
          <p:nvPr/>
        </p:nvSpPr>
        <p:spPr bwMode="gray">
          <a:xfrm rot="5400000">
            <a:off x="2115344" y="2542381"/>
            <a:ext cx="0" cy="4217988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/>
          </a:ln>
          <a:effectLst>
            <a:outerShdw dist="17961" dir="2700000" algn="ctr" rotWithShape="0">
              <a:schemeClr val="accent2">
                <a:alpha val="50000"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ru-RU" smtClean="0">
              <a:solidFill>
                <a:srgbClr val="000000"/>
              </a:solidFill>
            </a:endParaRPr>
          </a:p>
        </p:txBody>
      </p:sp>
      <p:sp>
        <p:nvSpPr>
          <p:cNvPr id="3131" name="Rectangle 59"/>
          <p:cNvSpPr>
            <a:spLocks noChangeArrowheads="1"/>
          </p:cNvSpPr>
          <p:nvPr/>
        </p:nvSpPr>
        <p:spPr bwMode="gray">
          <a:xfrm>
            <a:off x="2362201" y="231511"/>
            <a:ext cx="1012825" cy="854604"/>
          </a:xfrm>
          <a:prstGeom prst="rect">
            <a:avLst/>
          </a:prstGeom>
          <a:solidFill>
            <a:srgbClr val="FFFFFF">
              <a:alpha val="50000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ru-RU" smtClean="0">
              <a:solidFill>
                <a:srgbClr val="000000"/>
              </a:solidFill>
            </a:endParaRPr>
          </a:p>
        </p:txBody>
      </p:sp>
      <p:sp>
        <p:nvSpPr>
          <p:cNvPr id="3132" name="Rectangle 60"/>
          <p:cNvSpPr>
            <a:spLocks noChangeArrowheads="1"/>
          </p:cNvSpPr>
          <p:nvPr/>
        </p:nvSpPr>
        <p:spPr bwMode="gray">
          <a:xfrm>
            <a:off x="285750" y="2022741"/>
            <a:ext cx="1012825" cy="854604"/>
          </a:xfrm>
          <a:prstGeom prst="rect">
            <a:avLst/>
          </a:prstGeom>
          <a:solidFill>
            <a:srgbClr val="FFFFFF">
              <a:alpha val="39999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ru-RU" smtClean="0">
              <a:solidFill>
                <a:srgbClr val="000000"/>
              </a:solidFill>
            </a:endParaRPr>
          </a:p>
        </p:txBody>
      </p:sp>
      <p:sp>
        <p:nvSpPr>
          <p:cNvPr id="3133" name="Rectangle 61"/>
          <p:cNvSpPr>
            <a:spLocks noChangeArrowheads="1"/>
          </p:cNvSpPr>
          <p:nvPr/>
        </p:nvSpPr>
        <p:spPr bwMode="gray">
          <a:xfrm>
            <a:off x="1" y="226220"/>
            <a:ext cx="250825" cy="854604"/>
          </a:xfrm>
          <a:prstGeom prst="rect">
            <a:avLst/>
          </a:prstGeom>
          <a:solidFill>
            <a:srgbClr val="FFFFFF">
              <a:alpha val="39999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ru-RU" smtClean="0">
              <a:solidFill>
                <a:srgbClr val="000000"/>
              </a:solidFill>
            </a:endParaRPr>
          </a:p>
        </p:txBody>
      </p:sp>
      <p:sp>
        <p:nvSpPr>
          <p:cNvPr id="3134" name="Rectangle 62"/>
          <p:cNvSpPr>
            <a:spLocks noChangeArrowheads="1"/>
          </p:cNvSpPr>
          <p:nvPr/>
        </p:nvSpPr>
        <p:spPr bwMode="gray">
          <a:xfrm>
            <a:off x="1331914" y="1323"/>
            <a:ext cx="1012825" cy="195792"/>
          </a:xfrm>
          <a:prstGeom prst="rect">
            <a:avLst/>
          </a:prstGeom>
          <a:solidFill>
            <a:srgbClr val="FFFFFF">
              <a:alpha val="50000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ru-RU" smtClean="0">
              <a:solidFill>
                <a:srgbClr val="000000"/>
              </a:solidFill>
            </a:endParaRPr>
          </a:p>
        </p:txBody>
      </p:sp>
      <p:sp>
        <p:nvSpPr>
          <p:cNvPr id="3136" name="Freeform 64"/>
          <p:cNvSpPr>
            <a:spLocks/>
          </p:cNvSpPr>
          <p:nvPr/>
        </p:nvSpPr>
        <p:spPr bwMode="gray">
          <a:xfrm>
            <a:off x="2365375" y="3784865"/>
            <a:ext cx="1009650" cy="861218"/>
          </a:xfrm>
          <a:custGeom>
            <a:avLst/>
            <a:gdLst>
              <a:gd name="T0" fmla="*/ 0 w 636"/>
              <a:gd name="T1" fmla="*/ 0 h 651"/>
              <a:gd name="T2" fmla="*/ 0 w 636"/>
              <a:gd name="T3" fmla="*/ 645 h 651"/>
              <a:gd name="T4" fmla="*/ 636 w 636"/>
              <a:gd name="T5" fmla="*/ 651 h 651"/>
              <a:gd name="T6" fmla="*/ 632 w 636"/>
              <a:gd name="T7" fmla="*/ 0 h 651"/>
              <a:gd name="T8" fmla="*/ 0 w 636"/>
              <a:gd name="T9" fmla="*/ 0 h 6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36" h="651">
                <a:moveTo>
                  <a:pt x="0" y="0"/>
                </a:moveTo>
                <a:lnTo>
                  <a:pt x="0" y="645"/>
                </a:lnTo>
                <a:lnTo>
                  <a:pt x="636" y="651"/>
                </a:lnTo>
                <a:lnTo>
                  <a:pt x="632" y="0"/>
                </a:lnTo>
                <a:lnTo>
                  <a:pt x="0" y="0"/>
                </a:lnTo>
                <a:close/>
              </a:path>
            </a:pathLst>
          </a:custGeom>
          <a:solidFill>
            <a:srgbClr val="FFFFFF">
              <a:alpha val="39999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ru-RU" smtClean="0">
              <a:solidFill>
                <a:srgbClr val="000000"/>
              </a:solidFill>
            </a:endParaRPr>
          </a:p>
        </p:txBody>
      </p:sp>
      <p:sp>
        <p:nvSpPr>
          <p:cNvPr id="3103" name="Rectangle 31"/>
          <p:cNvSpPr>
            <a:spLocks noChangeArrowheads="1"/>
          </p:cNvSpPr>
          <p:nvPr/>
        </p:nvSpPr>
        <p:spPr bwMode="gray">
          <a:xfrm>
            <a:off x="285750" y="2029355"/>
            <a:ext cx="1012825" cy="854604"/>
          </a:xfrm>
          <a:prstGeom prst="rect">
            <a:avLst/>
          </a:prstGeom>
          <a:solidFill>
            <a:srgbClr val="FFFFFF">
              <a:alpha val="30000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ru-RU" smtClean="0">
              <a:solidFill>
                <a:srgbClr val="000000"/>
              </a:solidFill>
            </a:endParaRP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333375" y="4237303"/>
            <a:ext cx="6400800" cy="381000"/>
          </a:xfrm>
        </p:spPr>
        <p:txBody>
          <a:bodyPr/>
          <a:lstStyle>
            <a:lvl1pPr marL="0" indent="0">
              <a:buFontTx/>
              <a:buNone/>
              <a:defRPr sz="1600">
                <a:latin typeface="Times New Roman" pitchFamily="18" charset="0"/>
              </a:defRPr>
            </a:lvl1pPr>
          </a:lstStyle>
          <a:p>
            <a:pPr lvl="0"/>
            <a:r>
              <a:rPr lang="ru-RU" noProof="0" smtClean="0"/>
              <a:t>Образец подзаголовка</a:t>
            </a:r>
            <a:endParaRPr lang="en-US" noProof="0" smtClean="0"/>
          </a:p>
        </p:txBody>
      </p:sp>
      <p:sp>
        <p:nvSpPr>
          <p:cNvPr id="3076" name="Rectangle 4"/>
          <p:cNvSpPr>
            <a:spLocks noGrp="1" noChangeArrowheads="1"/>
          </p:cNvSpPr>
          <p:nvPr>
            <p:ph type="dt" sz="half" idx="2"/>
          </p:nvPr>
        </p:nvSpPr>
        <p:spPr>
          <a:xfrm>
            <a:off x="457200" y="5339292"/>
            <a:ext cx="2133600" cy="261938"/>
          </a:xfrm>
        </p:spPr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3077" name="Rectangle 5"/>
          <p:cNvSpPr>
            <a:spLocks noGrp="1" noChangeArrowheads="1"/>
          </p:cNvSpPr>
          <p:nvPr>
            <p:ph type="ftr" sz="quarter" idx="3"/>
          </p:nvPr>
        </p:nvSpPr>
        <p:spPr>
          <a:xfrm>
            <a:off x="3124200" y="5339292"/>
            <a:ext cx="2895600" cy="261938"/>
          </a:xfrm>
        </p:spPr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sldNum" sz="quarter" idx="4"/>
          </p:nvPr>
        </p:nvSpPr>
        <p:spPr>
          <a:xfrm>
            <a:off x="6553200" y="5339292"/>
            <a:ext cx="2133600" cy="261938"/>
          </a:xfrm>
        </p:spPr>
        <p:txBody>
          <a:bodyPr/>
          <a:lstStyle>
            <a:lvl1pPr>
              <a:defRPr/>
            </a:lvl1pPr>
          </a:lstStyle>
          <a:p>
            <a:fld id="{01FD89EE-0F42-490A-831B-DEB4B93DB159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  <p:sp>
        <p:nvSpPr>
          <p:cNvPr id="3110" name="Text Box 38"/>
          <p:cNvSpPr txBox="1">
            <a:spLocks noChangeArrowheads="1"/>
          </p:cNvSpPr>
          <p:nvPr/>
        </p:nvSpPr>
        <p:spPr bwMode="gray">
          <a:xfrm>
            <a:off x="333375" y="3929063"/>
            <a:ext cx="1314784" cy="430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sz="2200" smtClean="0">
                <a:solidFill>
                  <a:srgbClr val="000000"/>
                </a:solidFill>
                <a:latin typeface="Arial Black" pitchFamily="34" charset="0"/>
              </a:rPr>
              <a:t>L/O/G/O</a:t>
            </a:r>
          </a:p>
        </p:txBody>
      </p:sp>
      <p:grpSp>
        <p:nvGrpSpPr>
          <p:cNvPr id="3143" name="Group 71"/>
          <p:cNvGrpSpPr>
            <a:grpSpLocks/>
          </p:cNvGrpSpPr>
          <p:nvPr/>
        </p:nvGrpSpPr>
        <p:grpSpPr bwMode="auto">
          <a:xfrm>
            <a:off x="8077201" y="0"/>
            <a:ext cx="1076325" cy="5715000"/>
            <a:chOff x="5088" y="0"/>
            <a:chExt cx="678" cy="4320"/>
          </a:xfrm>
        </p:grpSpPr>
        <p:sp>
          <p:nvSpPr>
            <p:cNvPr id="3138" name="Freeform 66"/>
            <p:cNvSpPr>
              <a:spLocks/>
            </p:cNvSpPr>
            <p:nvPr userDrawn="1"/>
          </p:nvSpPr>
          <p:spPr bwMode="gray">
            <a:xfrm>
              <a:off x="5088" y="0"/>
              <a:ext cx="672" cy="702"/>
            </a:xfrm>
            <a:custGeom>
              <a:avLst/>
              <a:gdLst>
                <a:gd name="T0" fmla="*/ 0 w 672"/>
                <a:gd name="T1" fmla="*/ 432 h 720"/>
                <a:gd name="T2" fmla="*/ 288 w 672"/>
                <a:gd name="T3" fmla="*/ 0 h 720"/>
                <a:gd name="T4" fmla="*/ 672 w 672"/>
                <a:gd name="T5" fmla="*/ 0 h 720"/>
                <a:gd name="T6" fmla="*/ 672 w 672"/>
                <a:gd name="T7" fmla="*/ 720 h 720"/>
                <a:gd name="T8" fmla="*/ 0 w 672"/>
                <a:gd name="T9" fmla="*/ 432 h 7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72" h="720">
                  <a:moveTo>
                    <a:pt x="0" y="432"/>
                  </a:moveTo>
                  <a:cubicBezTo>
                    <a:pt x="186" y="216"/>
                    <a:pt x="288" y="0"/>
                    <a:pt x="288" y="0"/>
                  </a:cubicBezTo>
                  <a:lnTo>
                    <a:pt x="672" y="0"/>
                  </a:lnTo>
                  <a:lnTo>
                    <a:pt x="672" y="720"/>
                  </a:lnTo>
                  <a:cubicBezTo>
                    <a:pt x="672" y="720"/>
                    <a:pt x="384" y="516"/>
                    <a:pt x="0" y="432"/>
                  </a:cubicBezTo>
                  <a:close/>
                </a:path>
              </a:pathLst>
            </a:custGeom>
            <a:solidFill>
              <a:srgbClr val="E8E8E8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srgbClr val="000000"/>
                </a:solidFill>
              </a:endParaRPr>
            </a:p>
          </p:txBody>
        </p:sp>
        <p:sp>
          <p:nvSpPr>
            <p:cNvPr id="3139" name="Freeform 67"/>
            <p:cNvSpPr>
              <a:spLocks/>
            </p:cNvSpPr>
            <p:nvPr userDrawn="1"/>
          </p:nvSpPr>
          <p:spPr bwMode="gray">
            <a:xfrm>
              <a:off x="5602" y="3496"/>
              <a:ext cx="164" cy="824"/>
            </a:xfrm>
            <a:custGeom>
              <a:avLst/>
              <a:gdLst>
                <a:gd name="T0" fmla="*/ 206 w 212"/>
                <a:gd name="T1" fmla="*/ 0 h 824"/>
                <a:gd name="T2" fmla="*/ 0 w 212"/>
                <a:gd name="T3" fmla="*/ 82 h 824"/>
                <a:gd name="T4" fmla="*/ 168 w 212"/>
                <a:gd name="T5" fmla="*/ 824 h 824"/>
                <a:gd name="T6" fmla="*/ 212 w 212"/>
                <a:gd name="T7" fmla="*/ 822 h 824"/>
                <a:gd name="T8" fmla="*/ 206 w 212"/>
                <a:gd name="T9" fmla="*/ 0 h 8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2" h="824">
                  <a:moveTo>
                    <a:pt x="206" y="0"/>
                  </a:moveTo>
                  <a:cubicBezTo>
                    <a:pt x="104" y="54"/>
                    <a:pt x="0" y="82"/>
                    <a:pt x="0" y="82"/>
                  </a:cubicBezTo>
                  <a:cubicBezTo>
                    <a:pt x="0" y="82"/>
                    <a:pt x="148" y="378"/>
                    <a:pt x="168" y="824"/>
                  </a:cubicBezTo>
                  <a:lnTo>
                    <a:pt x="212" y="822"/>
                  </a:lnTo>
                  <a:cubicBezTo>
                    <a:pt x="212" y="822"/>
                    <a:pt x="209" y="411"/>
                    <a:pt x="206" y="0"/>
                  </a:cubicBezTo>
                  <a:close/>
                </a:path>
              </a:pathLst>
            </a:custGeom>
            <a:solidFill>
              <a:srgbClr val="E8E8E8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srgbClr val="000000"/>
                </a:solidFill>
              </a:endParaRPr>
            </a:p>
          </p:txBody>
        </p:sp>
      </p:grpSp>
      <p:sp>
        <p:nvSpPr>
          <p:cNvPr id="3152" name="Rectangle 80"/>
          <p:cNvSpPr>
            <a:spLocks noChangeArrowheads="1"/>
          </p:cNvSpPr>
          <p:nvPr/>
        </p:nvSpPr>
        <p:spPr bwMode="gray">
          <a:xfrm>
            <a:off x="5495925" y="1111251"/>
            <a:ext cx="660400" cy="854604"/>
          </a:xfrm>
          <a:prstGeom prst="rect">
            <a:avLst/>
          </a:prstGeom>
          <a:solidFill>
            <a:srgbClr val="FFFFFF">
              <a:alpha val="39999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ru-RU" smtClean="0">
              <a:solidFill>
                <a:srgbClr val="000000"/>
              </a:solidFill>
            </a:endParaRPr>
          </a:p>
        </p:txBody>
      </p:sp>
      <p:sp>
        <p:nvSpPr>
          <p:cNvPr id="3153" name="Line 81"/>
          <p:cNvSpPr>
            <a:spLocks noChangeShapeType="1"/>
          </p:cNvSpPr>
          <p:nvPr/>
        </p:nvSpPr>
        <p:spPr bwMode="gray">
          <a:xfrm>
            <a:off x="5480050" y="1324"/>
            <a:ext cx="0" cy="3532188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/>
          </a:ln>
          <a:effectLst>
            <a:outerShdw dist="17961" dir="2700000" algn="ctr" rotWithShape="0">
              <a:schemeClr val="accent2">
                <a:alpha val="50000"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ru-RU" smtClean="0">
              <a:solidFill>
                <a:srgbClr val="000000"/>
              </a:solidFill>
            </a:endParaRPr>
          </a:p>
        </p:txBody>
      </p:sp>
      <p:sp>
        <p:nvSpPr>
          <p:cNvPr id="3154" name="Rectangle 82"/>
          <p:cNvSpPr>
            <a:spLocks noChangeArrowheads="1"/>
          </p:cNvSpPr>
          <p:nvPr/>
        </p:nvSpPr>
        <p:spPr bwMode="gray">
          <a:xfrm>
            <a:off x="4457701" y="2913063"/>
            <a:ext cx="1012825" cy="854604"/>
          </a:xfrm>
          <a:prstGeom prst="rect">
            <a:avLst/>
          </a:prstGeom>
          <a:solidFill>
            <a:srgbClr val="FFFFFF">
              <a:alpha val="30000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ru-RU" smtClean="0">
              <a:solidFill>
                <a:srgbClr val="000000"/>
              </a:solidFill>
            </a:endParaRPr>
          </a:p>
        </p:txBody>
      </p:sp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 bwMode="gray">
          <a:xfrm>
            <a:off x="333375" y="1570303"/>
            <a:ext cx="8229600" cy="1225021"/>
          </a:xfrm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 sz="4800"/>
            </a:lvl1pPr>
          </a:lstStyle>
          <a:p>
            <a:pPr lvl="0"/>
            <a:r>
              <a:rPr lang="ru-RU" noProof="0" smtClean="0"/>
              <a:t>Образец заголовка</a:t>
            </a:r>
            <a:endParaRPr lang="en-US" noProof="0" smtClean="0"/>
          </a:p>
        </p:txBody>
      </p:sp>
      <p:pic>
        <p:nvPicPr>
          <p:cNvPr id="3155" name="Picture 83" descr="wat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gray">
          <a:xfrm rot="393398">
            <a:off x="2667001" y="508000"/>
            <a:ext cx="2663825" cy="18309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094403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8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2000" tmFilter="0, 0; .2, .5; .8, .5; 1, 0"/>
                                        <p:tgtEl>
                                          <p:spTgt spid="31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0" dur="1000" autoRev="1" fill="hold"/>
                                        <p:tgtEl>
                                          <p:spTgt spid="31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26" presetClass="emph" presetSubtype="0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2000" tmFilter="0, 0; .2, .5; .8, .5; 1, 0"/>
                                        <p:tgtEl>
                                          <p:spTgt spid="31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3" dur="1000" autoRev="1" fill="hold"/>
                                        <p:tgtEl>
                                          <p:spTgt spid="31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4" presetID="26" presetClass="emph" presetSubtype="0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2000" tmFilter="0, 0; .2, .5; .8, .5; 1, 0"/>
                                        <p:tgtEl>
                                          <p:spTgt spid="31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6" dur="1000" autoRev="1" fill="hold"/>
                                        <p:tgtEl>
                                          <p:spTgt spid="31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7" presetID="26" presetClass="emph" presetSubtype="0" fill="hold" grpId="1" nodeType="withEffect">
                                  <p:stCondLst>
                                    <p:cond delay="16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2000" tmFilter="0, 0; .2, .5; .8, .5; 1, 0"/>
                                        <p:tgtEl>
                                          <p:spTgt spid="31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9" dur="1000" autoRev="1" fill="hold"/>
                                        <p:tgtEl>
                                          <p:spTgt spid="31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 nodeType="afterGroup">
                            <p:stCondLst>
                              <p:cond delay="6600"/>
                            </p:stCondLst>
                            <p:childTnLst>
                              <p:par>
                                <p:cTn id="31" presetID="19" presetClass="emph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2" dur="1000" fill="hold"/>
                                        <p:tgtEl>
                                          <p:spTgt spid="31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hlink"/>
                                      </p:to>
                                    </p:animClr>
                                    <p:animClr clrSpc="rgb" dir="cw">
                                      <p:cBhvr>
                                        <p:cTn id="33" dur="1000" fill="hold"/>
                                        <p:tgtEl>
                                          <p:spTgt spid="31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hlink"/>
                                      </p:to>
                                    </p:animClr>
                                    <p:set>
                                      <p:cBhvr>
                                        <p:cTn id="34" dur="1000" fill="hold"/>
                                        <p:tgtEl>
                                          <p:spTgt spid="31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5" dur="1000" fill="hold"/>
                                        <p:tgtEl>
                                          <p:spTgt spid="311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9" presetClass="emph" presetSubtype="0" fill="hold" grpId="2" nodeType="withEffect">
                                  <p:stCondLst>
                                    <p:cond delay="50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7" dur="1000" fill="hold"/>
                                        <p:tgtEl>
                                          <p:spTgt spid="311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  <p:animClr clrSpc="rgb" dir="cw">
                                      <p:cBhvr>
                                        <p:cTn id="38" dur="1000" fill="hold"/>
                                        <p:tgtEl>
                                          <p:spTgt spid="31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  <p:set>
                                      <p:cBhvr>
                                        <p:cTn id="39" dur="1000" fill="hold"/>
                                        <p:tgtEl>
                                          <p:spTgt spid="31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0" dur="1000" fill="hold"/>
                                        <p:tgtEl>
                                          <p:spTgt spid="311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9" presetClass="emph" presetSubtype="0" fill="hold" grpId="2" nodeType="withEffect">
                                  <p:stCondLst>
                                    <p:cond delay="90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2" dur="1000" fill="hold"/>
                                        <p:tgtEl>
                                          <p:spTgt spid="311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animClr clrSpc="rgb" dir="cw">
                                      <p:cBhvr>
                                        <p:cTn id="43" dur="1000" fill="hold"/>
                                        <p:tgtEl>
                                          <p:spTgt spid="31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set>
                                      <p:cBhvr>
                                        <p:cTn id="44" dur="1000" fill="hold"/>
                                        <p:tgtEl>
                                          <p:spTgt spid="31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5" dur="1000" fill="hold"/>
                                        <p:tgtEl>
                                          <p:spTgt spid="311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9" presetClass="emph" presetSubtype="0" fill="hold" grpId="2" nodeType="withEffect">
                                  <p:stCondLst>
                                    <p:cond delay="140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7" dur="1000" fill="hold"/>
                                        <p:tgtEl>
                                          <p:spTgt spid="31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48" dur="1000" fill="hold"/>
                                        <p:tgtEl>
                                          <p:spTgt spid="31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49" dur="1000" fill="hold"/>
                                        <p:tgtEl>
                                          <p:spTgt spid="31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0" dur="1000" fill="hold"/>
                                        <p:tgtEl>
                                          <p:spTgt spid="31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 nodeType="afterGroup">
                            <p:stCondLst>
                              <p:cond delay="9000"/>
                            </p:stCondLst>
                            <p:childTnLst>
                              <p:par>
                                <p:cTn id="52" presetID="19" presetClass="emph" presetSubtype="0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3" dur="1000" fill="hold"/>
                                        <p:tgtEl>
                                          <p:spTgt spid="31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  <p:animClr clrSpc="rgb" dir="cw">
                                      <p:cBhvr>
                                        <p:cTn id="54" dur="1000" fill="hold"/>
                                        <p:tgtEl>
                                          <p:spTgt spid="31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  <p:set>
                                      <p:cBhvr>
                                        <p:cTn id="55" dur="1000" fill="hold"/>
                                        <p:tgtEl>
                                          <p:spTgt spid="31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6" dur="1000" fill="hold"/>
                                        <p:tgtEl>
                                          <p:spTgt spid="311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9" presetClass="emph" presetSubtype="0" fill="hold" grpId="3" nodeType="withEffect">
                                  <p:stCondLst>
                                    <p:cond delay="70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8" dur="1000" fill="hold"/>
                                        <p:tgtEl>
                                          <p:spTgt spid="311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animClr clrSpc="rgb" dir="cw">
                                      <p:cBhvr>
                                        <p:cTn id="59" dur="1000" fill="hold"/>
                                        <p:tgtEl>
                                          <p:spTgt spid="31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set>
                                      <p:cBhvr>
                                        <p:cTn id="60" dur="1000" fill="hold"/>
                                        <p:tgtEl>
                                          <p:spTgt spid="31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1" dur="1000" fill="hold"/>
                                        <p:tgtEl>
                                          <p:spTgt spid="311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9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3" dur="1000" fill="hold"/>
                                        <p:tgtEl>
                                          <p:spTgt spid="311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64" dur="1000" fill="hold"/>
                                        <p:tgtEl>
                                          <p:spTgt spid="31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65" dur="1000" fill="hold"/>
                                        <p:tgtEl>
                                          <p:spTgt spid="31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6" dur="1000" fill="hold"/>
                                        <p:tgtEl>
                                          <p:spTgt spid="311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9" presetClass="emph" presetSubtype="0" fill="hold" grpId="3" nodeType="withEffect">
                                  <p:stCondLst>
                                    <p:cond delay="70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8" dur="1000" fill="hold"/>
                                        <p:tgtEl>
                                          <p:spTgt spid="31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hlink"/>
                                      </p:to>
                                    </p:animClr>
                                    <p:animClr clrSpc="rgb" dir="cw">
                                      <p:cBhvr>
                                        <p:cTn id="69" dur="1000" fill="hold"/>
                                        <p:tgtEl>
                                          <p:spTgt spid="31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hlink"/>
                                      </p:to>
                                    </p:animClr>
                                    <p:set>
                                      <p:cBhvr>
                                        <p:cTn id="70" dur="1000" fill="hold"/>
                                        <p:tgtEl>
                                          <p:spTgt spid="31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1" dur="1000" fill="hold"/>
                                        <p:tgtEl>
                                          <p:spTgt spid="31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31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12" grpId="0" animBg="1"/>
      <p:bldP spid="3112" grpId="1" animBg="1"/>
      <p:bldP spid="3112" grpId="2" animBg="1"/>
      <p:bldP spid="3112" grpId="3" animBg="1"/>
      <p:bldP spid="3113" grpId="0" animBg="1"/>
      <p:bldP spid="3113" grpId="1" animBg="1"/>
      <p:bldP spid="3113" grpId="2" animBg="1"/>
      <p:bldP spid="3113" grpId="3" animBg="1"/>
      <p:bldP spid="3114" grpId="0" animBg="1"/>
      <p:bldP spid="3114" grpId="1" animBg="1"/>
      <p:bldP spid="3114" grpId="2" animBg="1"/>
      <p:bldP spid="3114" grpId="3" animBg="1"/>
      <p:bldP spid="3115" grpId="0" animBg="1"/>
      <p:bldP spid="3115" grpId="1" animBg="1"/>
      <p:bldP spid="3115" grpId="2" animBg="1"/>
      <p:bldP spid="3115" grpId="3" animBg="1"/>
    </p:bldLst>
  </p:timing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B154F1E-179A-41AB-A784-3FCF71E13602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902786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672417"/>
            <a:ext cx="7772400" cy="1135063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422261"/>
            <a:ext cx="7772400" cy="1250156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BDD85AD-41FC-4D8E-8315-71763CEF4ACB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246133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333500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333500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EE76AF6-FB32-4504-8AC0-4A084AAF7AD1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201660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8865"/>
            <a:ext cx="8229600" cy="9525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79261"/>
            <a:ext cx="4040188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1812396"/>
            <a:ext cx="4040188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6" y="1279261"/>
            <a:ext cx="4041775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6" y="1812396"/>
            <a:ext cx="4041775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A558A04-6FAE-4370-BA6A-8912B089FF0F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070022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5A5F4A3-F2D3-47ED-BE9E-796F7A8685B1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414136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9641C5D-4472-4BE4-B990-A9F2F38A4358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974749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27542"/>
            <a:ext cx="3008313" cy="9683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27542"/>
            <a:ext cx="5111750" cy="487759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1" y="1195917"/>
            <a:ext cx="3008313" cy="390921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E566B51-8B39-4BE0-8186-F28A65110EB8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610432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000500"/>
            <a:ext cx="5486400" cy="47228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510646"/>
            <a:ext cx="5486400" cy="34290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472782"/>
            <a:ext cx="5486400" cy="6707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5EA4459-3977-4A5D-93C3-F23C643BC63E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615563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201A0E4-6290-430B-ABD0-047D3F5FFE4F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523278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1199"/>
            <a:ext cx="2057400" cy="48339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1199"/>
            <a:ext cx="6019800" cy="48339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D5D6B61-A85A-4BEF-A12D-3E85489F1A54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287667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Заголовок, текст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1199"/>
            <a:ext cx="8229600" cy="77258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457200" y="1333500"/>
            <a:ext cx="4038600" cy="377163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333500"/>
            <a:ext cx="4038600" cy="377163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457200" y="5204354"/>
            <a:ext cx="2133600" cy="396875"/>
          </a:xfrm>
        </p:spPr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124200" y="5204354"/>
            <a:ext cx="2895600" cy="396875"/>
          </a:xfrm>
        </p:spPr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6553200" y="5204354"/>
            <a:ext cx="2133600" cy="396875"/>
          </a:xfrm>
        </p:spPr>
        <p:txBody>
          <a:bodyPr/>
          <a:lstStyle>
            <a:lvl1pPr>
              <a:defRPr/>
            </a:lvl1pPr>
          </a:lstStyle>
          <a:p>
            <a:fld id="{A57A8F52-0BAB-44C2-A37F-8575C2C9B900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644131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txOverObj" preserve="1">
  <p:cSld name="Заголовок и текст над объект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1199"/>
            <a:ext cx="8229600" cy="77258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457200" y="1333500"/>
            <a:ext cx="8229600" cy="182165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3282157"/>
            <a:ext cx="8229600" cy="1822979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457200" y="5204354"/>
            <a:ext cx="2133600" cy="396875"/>
          </a:xfrm>
        </p:spPr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124200" y="5204354"/>
            <a:ext cx="2895600" cy="396875"/>
          </a:xfrm>
        </p:spPr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6553200" y="5204354"/>
            <a:ext cx="2133600" cy="396875"/>
          </a:xfrm>
        </p:spPr>
        <p:txBody>
          <a:bodyPr/>
          <a:lstStyle>
            <a:lvl1pPr>
              <a:defRPr/>
            </a:lvl1pPr>
          </a:lstStyle>
          <a:p>
            <a:fld id="{FF4EC6E7-6B0F-4667-894F-BF87CBFD45B8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940838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Заголовок и таблиц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1199"/>
            <a:ext cx="8229600" cy="77258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аблица 2"/>
          <p:cNvSpPr>
            <a:spLocks noGrp="1"/>
          </p:cNvSpPr>
          <p:nvPr>
            <p:ph type="tbl" idx="1"/>
          </p:nvPr>
        </p:nvSpPr>
        <p:spPr>
          <a:xfrm>
            <a:off x="457200" y="1333500"/>
            <a:ext cx="8229600" cy="3771636"/>
          </a:xfrm>
        </p:spPr>
        <p:txBody>
          <a:bodyPr/>
          <a:lstStyle/>
          <a:p>
            <a:r>
              <a:rPr lang="ru-RU" smtClean="0"/>
              <a:t>Вставка таблицы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5204354"/>
            <a:ext cx="2133600" cy="396875"/>
          </a:xfrm>
        </p:spPr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5204354"/>
            <a:ext cx="2895600" cy="396875"/>
          </a:xfrm>
        </p:spPr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5204354"/>
            <a:ext cx="2133600" cy="396875"/>
          </a:xfrm>
        </p:spPr>
        <p:txBody>
          <a:bodyPr/>
          <a:lstStyle>
            <a:lvl1pPr>
              <a:defRPr/>
            </a:lvl1pPr>
          </a:lstStyle>
          <a:p>
            <a:fld id="{0F59C438-1415-48E6-BDB1-D95057CAF114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520197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 preserve="1">
  <p:cSld name="Заголовок и диаграмм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1199"/>
            <a:ext cx="8229600" cy="77258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иаграмма 2"/>
          <p:cNvSpPr>
            <a:spLocks noGrp="1"/>
          </p:cNvSpPr>
          <p:nvPr>
            <p:ph type="chart" idx="1"/>
          </p:nvPr>
        </p:nvSpPr>
        <p:spPr>
          <a:xfrm>
            <a:off x="457200" y="1333500"/>
            <a:ext cx="8229600" cy="3771636"/>
          </a:xfrm>
        </p:spPr>
        <p:txBody>
          <a:bodyPr/>
          <a:lstStyle/>
          <a:p>
            <a:r>
              <a:rPr lang="ru-RU" smtClean="0"/>
              <a:t>Вставка диаграммы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5204354"/>
            <a:ext cx="2133600" cy="396875"/>
          </a:xfrm>
        </p:spPr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5204354"/>
            <a:ext cx="2895600" cy="396875"/>
          </a:xfrm>
        </p:spPr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5204354"/>
            <a:ext cx="2133600" cy="396875"/>
          </a:xfrm>
        </p:spPr>
        <p:txBody>
          <a:bodyPr/>
          <a:lstStyle>
            <a:lvl1pPr>
              <a:defRPr/>
            </a:lvl1pPr>
          </a:lstStyle>
          <a:p>
            <a:fld id="{F5F6FE43-69A4-4DFA-824C-870F44ACBCC8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118208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dgm" preserve="1">
  <p:cSld name="Заголовок, схема или организационная диаграмм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1199"/>
            <a:ext cx="8229600" cy="77258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SmartArt 2"/>
          <p:cNvSpPr>
            <a:spLocks noGrp="1"/>
          </p:cNvSpPr>
          <p:nvPr>
            <p:ph type="dgm" idx="1"/>
          </p:nvPr>
        </p:nvSpPr>
        <p:spPr>
          <a:xfrm>
            <a:off x="457200" y="1333500"/>
            <a:ext cx="8229600" cy="3771636"/>
          </a:xfrm>
        </p:spPr>
        <p:txBody>
          <a:bodyPr/>
          <a:lstStyle/>
          <a:p>
            <a:r>
              <a:rPr lang="ru-RU" smtClean="0"/>
              <a:t>Вставка рисунка SmartArt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5204354"/>
            <a:ext cx="2133600" cy="396875"/>
          </a:xfrm>
        </p:spPr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5204354"/>
            <a:ext cx="2895600" cy="396875"/>
          </a:xfrm>
        </p:spPr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5204354"/>
            <a:ext cx="2133600" cy="396875"/>
          </a:xfrm>
        </p:spPr>
        <p:txBody>
          <a:bodyPr/>
          <a:lstStyle>
            <a:lvl1pPr>
              <a:defRPr/>
            </a:lvl1pPr>
          </a:lstStyle>
          <a:p>
            <a:fld id="{E29618C1-6F2D-4BFA-9F32-A9C4865EA74A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728440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775356"/>
            <a:ext cx="7772400" cy="1225021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238500"/>
            <a:ext cx="6400800" cy="14605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08.01.2022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68422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08.01.2022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501237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672418"/>
            <a:ext cx="7772400" cy="1135063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422261"/>
            <a:ext cx="7772400" cy="1250156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08.01.2022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856140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333500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333500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08.01.2022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821988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79262"/>
            <a:ext cx="4040188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1812396"/>
            <a:ext cx="4040188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8" y="1279262"/>
            <a:ext cx="4041775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8" y="1812396"/>
            <a:ext cx="4041775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08.01.2022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891484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08.01.2022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644563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08.01.2022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372031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3" y="227543"/>
            <a:ext cx="3008313" cy="9683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27542"/>
            <a:ext cx="5111750" cy="487759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3" y="1195918"/>
            <a:ext cx="3008313" cy="390921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08.01.2022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150840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000500"/>
            <a:ext cx="5486400" cy="47228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510646"/>
            <a:ext cx="5486400" cy="34290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472782"/>
            <a:ext cx="5486400" cy="6707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08.01.2022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714549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08.01.2022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463913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28866"/>
            <a:ext cx="2057400" cy="4876271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28866"/>
            <a:ext cx="6019800" cy="4876271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08.01.2022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26670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775356"/>
            <a:ext cx="7772400" cy="1225021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238500"/>
            <a:ext cx="6400800" cy="14605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08.01.2022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255177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08.01.2022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767627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672418"/>
            <a:ext cx="7772400" cy="1135063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422261"/>
            <a:ext cx="7772400" cy="1250156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08.01.2022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656150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333500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333500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08.01.2022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981083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79262"/>
            <a:ext cx="4040188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1812396"/>
            <a:ext cx="4040188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8" y="1279262"/>
            <a:ext cx="4041775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8" y="1812396"/>
            <a:ext cx="4041775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08.01.2022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032941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08.01.2022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006075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08.01.2022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746468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3" y="227543"/>
            <a:ext cx="3008313" cy="9683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27542"/>
            <a:ext cx="5111750" cy="487759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3" y="1195918"/>
            <a:ext cx="3008313" cy="390921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08.01.2022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744829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000500"/>
            <a:ext cx="5486400" cy="47228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510646"/>
            <a:ext cx="5486400" cy="34290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472782"/>
            <a:ext cx="5486400" cy="6707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08.01.2022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656122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08.01.2022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041266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28866"/>
            <a:ext cx="2057400" cy="4876271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28866"/>
            <a:ext cx="6019800" cy="4876271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08.01.2022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302503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slideLayout" Target="../slideLayouts/slideLayout35.xml"/><Relationship Id="rId18" Type="http://schemas.openxmlformats.org/officeDocument/2006/relationships/image" Target="../media/image1.png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slideLayout" Target="../slideLayouts/slideLayout34.xml"/><Relationship Id="rId17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6" Type="http://schemas.openxmlformats.org/officeDocument/2006/relationships/slideLayout" Target="../slideLayouts/slideLayout38.xml"/><Relationship Id="rId20" Type="http://schemas.openxmlformats.org/officeDocument/2006/relationships/image" Target="../media/image3.png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5" Type="http://schemas.openxmlformats.org/officeDocument/2006/relationships/slideLayout" Target="../slideLayouts/slideLayout37.xml"/><Relationship Id="rId10" Type="http://schemas.openxmlformats.org/officeDocument/2006/relationships/slideLayout" Target="../slideLayouts/slideLayout32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Relationship Id="rId14" Type="http://schemas.openxmlformats.org/officeDocument/2006/relationships/slideLayout" Target="../slideLayouts/slideLayout36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6.xml"/><Relationship Id="rId3" Type="http://schemas.openxmlformats.org/officeDocument/2006/relationships/slideLayout" Target="../slideLayouts/slideLayout41.xml"/><Relationship Id="rId7" Type="http://schemas.openxmlformats.org/officeDocument/2006/relationships/slideLayout" Target="../slideLayouts/slideLayout45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40.xml"/><Relationship Id="rId1" Type="http://schemas.openxmlformats.org/officeDocument/2006/relationships/slideLayout" Target="../slideLayouts/slideLayout39.xml"/><Relationship Id="rId6" Type="http://schemas.openxmlformats.org/officeDocument/2006/relationships/slideLayout" Target="../slideLayouts/slideLayout44.xml"/><Relationship Id="rId11" Type="http://schemas.openxmlformats.org/officeDocument/2006/relationships/slideLayout" Target="../slideLayouts/slideLayout49.xml"/><Relationship Id="rId5" Type="http://schemas.openxmlformats.org/officeDocument/2006/relationships/slideLayout" Target="../slideLayouts/slideLayout43.xml"/><Relationship Id="rId10" Type="http://schemas.openxmlformats.org/officeDocument/2006/relationships/slideLayout" Target="../slideLayouts/slideLayout48.xml"/><Relationship Id="rId4" Type="http://schemas.openxmlformats.org/officeDocument/2006/relationships/slideLayout" Target="../slideLayouts/slideLayout42.xml"/><Relationship Id="rId9" Type="http://schemas.openxmlformats.org/officeDocument/2006/relationships/slideLayout" Target="../slideLayouts/slideLayout47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7.xml"/><Relationship Id="rId3" Type="http://schemas.openxmlformats.org/officeDocument/2006/relationships/slideLayout" Target="../slideLayouts/slideLayout52.xml"/><Relationship Id="rId7" Type="http://schemas.openxmlformats.org/officeDocument/2006/relationships/slideLayout" Target="../slideLayouts/slideLayout56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51.xml"/><Relationship Id="rId1" Type="http://schemas.openxmlformats.org/officeDocument/2006/relationships/slideLayout" Target="../slideLayouts/slideLayout50.xml"/><Relationship Id="rId6" Type="http://schemas.openxmlformats.org/officeDocument/2006/relationships/slideLayout" Target="../slideLayouts/slideLayout55.xml"/><Relationship Id="rId11" Type="http://schemas.openxmlformats.org/officeDocument/2006/relationships/slideLayout" Target="../slideLayouts/slideLayout60.xml"/><Relationship Id="rId5" Type="http://schemas.openxmlformats.org/officeDocument/2006/relationships/slideLayout" Target="../slideLayouts/slideLayout54.xml"/><Relationship Id="rId10" Type="http://schemas.openxmlformats.org/officeDocument/2006/relationships/slideLayout" Target="../slideLayouts/slideLayout59.xml"/><Relationship Id="rId4" Type="http://schemas.openxmlformats.org/officeDocument/2006/relationships/slideLayout" Target="../slideLayouts/slideLayout53.xml"/><Relationship Id="rId9" Type="http://schemas.openxmlformats.org/officeDocument/2006/relationships/slideLayout" Target="../slideLayouts/slideLayout5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8865"/>
            <a:ext cx="8229600" cy="9525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333500"/>
            <a:ext cx="8229600" cy="37716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5296960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08.01.2022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5296960"/>
            <a:ext cx="2895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5296960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8865"/>
            <a:ext cx="8229600" cy="9525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333500"/>
            <a:ext cx="8229600" cy="37716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5296959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08.01.2022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5296959"/>
            <a:ext cx="2895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5296959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708170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8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1" name="Freeform 7"/>
          <p:cNvSpPr>
            <a:spLocks/>
          </p:cNvSpPr>
          <p:nvPr/>
        </p:nvSpPr>
        <p:spPr bwMode="gray">
          <a:xfrm>
            <a:off x="-9525" y="-7938"/>
            <a:ext cx="9156700" cy="5726907"/>
          </a:xfrm>
          <a:custGeom>
            <a:avLst/>
            <a:gdLst>
              <a:gd name="T0" fmla="*/ 5766 w 5768"/>
              <a:gd name="T1" fmla="*/ 605 h 4329"/>
              <a:gd name="T2" fmla="*/ 5768 w 5768"/>
              <a:gd name="T3" fmla="*/ 4325 h 4329"/>
              <a:gd name="T4" fmla="*/ 1082 w 5768"/>
              <a:gd name="T5" fmla="*/ 4329 h 4329"/>
              <a:gd name="T6" fmla="*/ 13 w 5768"/>
              <a:gd name="T7" fmla="*/ 3351 h 4329"/>
              <a:gd name="T8" fmla="*/ 0 w 5768"/>
              <a:gd name="T9" fmla="*/ 0 h 4329"/>
              <a:gd name="T10" fmla="*/ 2428 w 5768"/>
              <a:gd name="T11" fmla="*/ 7 h 4329"/>
              <a:gd name="T12" fmla="*/ 5766 w 5768"/>
              <a:gd name="T13" fmla="*/ 605 h 43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5768" h="4329">
                <a:moveTo>
                  <a:pt x="5766" y="605"/>
                </a:moveTo>
                <a:cubicBezTo>
                  <a:pt x="5767" y="2464"/>
                  <a:pt x="5768" y="4325"/>
                  <a:pt x="5768" y="4325"/>
                </a:cubicBezTo>
                <a:lnTo>
                  <a:pt x="1082" y="4329"/>
                </a:lnTo>
                <a:cubicBezTo>
                  <a:pt x="318" y="3809"/>
                  <a:pt x="9" y="3349"/>
                  <a:pt x="13" y="3351"/>
                </a:cubicBezTo>
                <a:lnTo>
                  <a:pt x="0" y="0"/>
                </a:lnTo>
                <a:lnTo>
                  <a:pt x="2428" y="7"/>
                </a:lnTo>
                <a:cubicBezTo>
                  <a:pt x="2428" y="12"/>
                  <a:pt x="3096" y="401"/>
                  <a:pt x="5766" y="605"/>
                </a:cubicBezTo>
                <a:close/>
              </a:path>
            </a:pathLst>
          </a:custGeom>
          <a:gradFill rotWithShape="1">
            <a:gsLst>
              <a:gs pos="0">
                <a:schemeClr val="bg1">
                  <a:gamma/>
                  <a:tint val="3137"/>
                  <a:invGamma/>
                </a:schemeClr>
              </a:gs>
              <a:gs pos="100000">
                <a:schemeClr val="bg1">
                  <a:alpha val="70000"/>
                </a:schemeClr>
              </a:gs>
            </a:gsLst>
            <a:lin ang="27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ru-RU" smtClean="0">
              <a:solidFill>
                <a:srgbClr val="000000"/>
              </a:solidFill>
            </a:endParaRPr>
          </a:p>
        </p:txBody>
      </p:sp>
      <p:sp>
        <p:nvSpPr>
          <p:cNvPr id="1033" name="Freeform 9"/>
          <p:cNvSpPr>
            <a:spLocks/>
          </p:cNvSpPr>
          <p:nvPr/>
        </p:nvSpPr>
        <p:spPr bwMode="gray">
          <a:xfrm>
            <a:off x="-4763" y="4583907"/>
            <a:ext cx="1441451" cy="1132417"/>
          </a:xfrm>
          <a:custGeom>
            <a:avLst/>
            <a:gdLst>
              <a:gd name="T0" fmla="*/ 0 w 1089"/>
              <a:gd name="T1" fmla="*/ 0 h 1100"/>
              <a:gd name="T2" fmla="*/ 0 w 1089"/>
              <a:gd name="T3" fmla="*/ 1100 h 1100"/>
              <a:gd name="T4" fmla="*/ 1089 w 1089"/>
              <a:gd name="T5" fmla="*/ 1100 h 1100"/>
              <a:gd name="T6" fmla="*/ 0 w 1089"/>
              <a:gd name="T7" fmla="*/ 0 h 11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089" h="1100">
                <a:moveTo>
                  <a:pt x="0" y="0"/>
                </a:moveTo>
                <a:cubicBezTo>
                  <a:pt x="0" y="550"/>
                  <a:pt x="0" y="1100"/>
                  <a:pt x="0" y="1100"/>
                </a:cubicBezTo>
                <a:lnTo>
                  <a:pt x="1089" y="1100"/>
                </a:lnTo>
                <a:cubicBezTo>
                  <a:pt x="1089" y="1100"/>
                  <a:pt x="596" y="865"/>
                  <a:pt x="0" y="0"/>
                </a:cubicBezTo>
                <a:close/>
              </a:path>
            </a:pathLst>
          </a:cu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ru-RU" smtClean="0">
              <a:solidFill>
                <a:srgbClr val="000000"/>
              </a:solidFill>
            </a:endParaRPr>
          </a:p>
        </p:txBody>
      </p:sp>
      <p:sp>
        <p:nvSpPr>
          <p:cNvPr id="1037" name="Line 13"/>
          <p:cNvSpPr>
            <a:spLocks noChangeShapeType="1"/>
          </p:cNvSpPr>
          <p:nvPr/>
        </p:nvSpPr>
        <p:spPr bwMode="gray">
          <a:xfrm>
            <a:off x="527050" y="1"/>
            <a:ext cx="0" cy="4925219"/>
          </a:xfrm>
          <a:prstGeom prst="line">
            <a:avLst/>
          </a:prstGeom>
          <a:noFill/>
          <a:ln w="9525">
            <a:solidFill>
              <a:srgbClr val="FFFFFF">
                <a:alpha val="50000"/>
              </a:srgbClr>
            </a:solidFill>
            <a:round/>
            <a:headEnd/>
            <a:tailEnd/>
          </a:ln>
          <a:effectLst>
            <a:outerShdw dist="17961" dir="2700000" algn="ctr" rotWithShape="0">
              <a:schemeClr val="accent2">
                <a:alpha val="35001"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ru-RU" smtClean="0">
              <a:solidFill>
                <a:srgbClr val="000000"/>
              </a:solidFill>
            </a:endParaRPr>
          </a:p>
        </p:txBody>
      </p:sp>
      <p:sp>
        <p:nvSpPr>
          <p:cNvPr id="1038" name="Line 14"/>
          <p:cNvSpPr>
            <a:spLocks noChangeShapeType="1"/>
          </p:cNvSpPr>
          <p:nvPr/>
        </p:nvSpPr>
        <p:spPr bwMode="gray">
          <a:xfrm>
            <a:off x="1677988" y="0"/>
            <a:ext cx="0" cy="5693833"/>
          </a:xfrm>
          <a:prstGeom prst="line">
            <a:avLst/>
          </a:prstGeom>
          <a:noFill/>
          <a:ln w="9525">
            <a:solidFill>
              <a:srgbClr val="FFFFFF">
                <a:alpha val="50000"/>
              </a:srgbClr>
            </a:solidFill>
            <a:round/>
            <a:headEnd/>
            <a:tailEnd/>
          </a:ln>
          <a:effectLst>
            <a:outerShdw dist="17961" dir="2700000" algn="ctr" rotWithShape="0">
              <a:schemeClr val="accent2">
                <a:alpha val="35001"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ru-RU" smtClean="0">
              <a:solidFill>
                <a:srgbClr val="000000"/>
              </a:solidFill>
            </a:endParaRPr>
          </a:p>
        </p:txBody>
      </p:sp>
      <p:sp>
        <p:nvSpPr>
          <p:cNvPr id="1039" name="Line 15"/>
          <p:cNvSpPr>
            <a:spLocks noChangeShapeType="1"/>
          </p:cNvSpPr>
          <p:nvPr/>
        </p:nvSpPr>
        <p:spPr bwMode="gray">
          <a:xfrm>
            <a:off x="2830513" y="0"/>
            <a:ext cx="0" cy="5717646"/>
          </a:xfrm>
          <a:prstGeom prst="line">
            <a:avLst/>
          </a:prstGeom>
          <a:noFill/>
          <a:ln w="9525">
            <a:solidFill>
              <a:srgbClr val="FFFFFF">
                <a:alpha val="50000"/>
              </a:srgbClr>
            </a:solidFill>
            <a:round/>
            <a:headEnd/>
            <a:tailEnd/>
          </a:ln>
          <a:effectLst>
            <a:outerShdw dist="17961" dir="2700000" algn="ctr" rotWithShape="0">
              <a:schemeClr val="accent2">
                <a:alpha val="35001"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ru-RU" smtClean="0">
              <a:solidFill>
                <a:srgbClr val="000000"/>
              </a:solidFill>
            </a:endParaRPr>
          </a:p>
        </p:txBody>
      </p:sp>
      <p:sp>
        <p:nvSpPr>
          <p:cNvPr id="1040" name="Line 16"/>
          <p:cNvSpPr>
            <a:spLocks noChangeShapeType="1"/>
          </p:cNvSpPr>
          <p:nvPr/>
        </p:nvSpPr>
        <p:spPr bwMode="gray">
          <a:xfrm>
            <a:off x="3983038" y="0"/>
            <a:ext cx="0" cy="5729553"/>
          </a:xfrm>
          <a:prstGeom prst="line">
            <a:avLst/>
          </a:prstGeom>
          <a:noFill/>
          <a:ln w="9525">
            <a:solidFill>
              <a:srgbClr val="FFFFFF">
                <a:alpha val="50000"/>
              </a:srgbClr>
            </a:solidFill>
            <a:round/>
            <a:headEnd/>
            <a:tailEnd/>
          </a:ln>
          <a:effectLst>
            <a:outerShdw dist="17961" dir="2700000" algn="ctr" rotWithShape="0">
              <a:schemeClr val="accent2">
                <a:alpha val="35001"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ru-RU" smtClean="0">
              <a:solidFill>
                <a:srgbClr val="000000"/>
              </a:solidFill>
            </a:endParaRPr>
          </a:p>
        </p:txBody>
      </p:sp>
      <p:sp>
        <p:nvSpPr>
          <p:cNvPr id="1041" name="Line 17"/>
          <p:cNvSpPr>
            <a:spLocks noChangeShapeType="1"/>
          </p:cNvSpPr>
          <p:nvPr/>
        </p:nvSpPr>
        <p:spPr bwMode="gray">
          <a:xfrm>
            <a:off x="5133975" y="324115"/>
            <a:ext cx="0" cy="5405438"/>
          </a:xfrm>
          <a:prstGeom prst="line">
            <a:avLst/>
          </a:prstGeom>
          <a:noFill/>
          <a:ln w="9525">
            <a:solidFill>
              <a:srgbClr val="FFFFFF">
                <a:alpha val="50000"/>
              </a:srgbClr>
            </a:solidFill>
            <a:round/>
            <a:headEnd/>
            <a:tailEnd/>
          </a:ln>
          <a:effectLst>
            <a:outerShdw dist="17961" dir="2700000" algn="ctr" rotWithShape="0">
              <a:schemeClr val="accent2">
                <a:alpha val="35001"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ru-RU" smtClean="0">
              <a:solidFill>
                <a:srgbClr val="000000"/>
              </a:solidFill>
            </a:endParaRPr>
          </a:p>
        </p:txBody>
      </p:sp>
      <p:sp>
        <p:nvSpPr>
          <p:cNvPr id="1042" name="Line 18"/>
          <p:cNvSpPr>
            <a:spLocks noChangeShapeType="1"/>
          </p:cNvSpPr>
          <p:nvPr/>
        </p:nvSpPr>
        <p:spPr bwMode="gray">
          <a:xfrm>
            <a:off x="6286500" y="515938"/>
            <a:ext cx="0" cy="5213615"/>
          </a:xfrm>
          <a:prstGeom prst="line">
            <a:avLst/>
          </a:prstGeom>
          <a:noFill/>
          <a:ln w="9525">
            <a:solidFill>
              <a:srgbClr val="FFFFFF">
                <a:alpha val="50000"/>
              </a:srgbClr>
            </a:solidFill>
            <a:round/>
            <a:headEnd/>
            <a:tailEnd/>
          </a:ln>
          <a:effectLst>
            <a:outerShdw dist="17961" dir="2700000" algn="ctr" rotWithShape="0">
              <a:schemeClr val="accent2">
                <a:alpha val="35001"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ru-RU" smtClean="0">
              <a:solidFill>
                <a:srgbClr val="000000"/>
              </a:solidFill>
            </a:endParaRPr>
          </a:p>
        </p:txBody>
      </p:sp>
      <p:sp>
        <p:nvSpPr>
          <p:cNvPr id="1043" name="Line 19"/>
          <p:cNvSpPr>
            <a:spLocks noChangeShapeType="1"/>
          </p:cNvSpPr>
          <p:nvPr/>
        </p:nvSpPr>
        <p:spPr bwMode="gray">
          <a:xfrm>
            <a:off x="7439025" y="644261"/>
            <a:ext cx="0" cy="5085292"/>
          </a:xfrm>
          <a:prstGeom prst="line">
            <a:avLst/>
          </a:prstGeom>
          <a:noFill/>
          <a:ln w="9525">
            <a:solidFill>
              <a:srgbClr val="FFFFFF">
                <a:alpha val="50000"/>
              </a:srgbClr>
            </a:solidFill>
            <a:round/>
            <a:headEnd/>
            <a:tailEnd/>
          </a:ln>
          <a:effectLst>
            <a:outerShdw dist="17961" dir="2700000" algn="ctr" rotWithShape="0">
              <a:schemeClr val="accent2">
                <a:alpha val="35001"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ru-RU" smtClean="0">
              <a:solidFill>
                <a:srgbClr val="000000"/>
              </a:solidFill>
            </a:endParaRPr>
          </a:p>
        </p:txBody>
      </p:sp>
      <p:sp>
        <p:nvSpPr>
          <p:cNvPr id="1044" name="Line 20"/>
          <p:cNvSpPr>
            <a:spLocks noChangeShapeType="1"/>
          </p:cNvSpPr>
          <p:nvPr/>
        </p:nvSpPr>
        <p:spPr bwMode="gray">
          <a:xfrm>
            <a:off x="8591550" y="750094"/>
            <a:ext cx="0" cy="4979458"/>
          </a:xfrm>
          <a:prstGeom prst="line">
            <a:avLst/>
          </a:prstGeom>
          <a:noFill/>
          <a:ln w="9525">
            <a:solidFill>
              <a:srgbClr val="FFFFFF">
                <a:alpha val="50000"/>
              </a:srgbClr>
            </a:solidFill>
            <a:round/>
            <a:headEnd/>
            <a:tailEnd/>
          </a:ln>
          <a:effectLst>
            <a:outerShdw dist="17961" dir="2700000" algn="ctr" rotWithShape="0">
              <a:schemeClr val="accent2">
                <a:alpha val="35001"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ru-RU" smtClean="0">
              <a:solidFill>
                <a:srgbClr val="000000"/>
              </a:solidFill>
            </a:endParaRPr>
          </a:p>
        </p:txBody>
      </p:sp>
      <p:sp>
        <p:nvSpPr>
          <p:cNvPr id="1046" name="Line 22"/>
          <p:cNvSpPr>
            <a:spLocks noChangeShapeType="1"/>
          </p:cNvSpPr>
          <p:nvPr/>
        </p:nvSpPr>
        <p:spPr bwMode="gray">
          <a:xfrm rot="5400000">
            <a:off x="2595563" y="-2246313"/>
            <a:ext cx="0" cy="5191125"/>
          </a:xfrm>
          <a:prstGeom prst="line">
            <a:avLst/>
          </a:prstGeom>
          <a:noFill/>
          <a:ln w="9525">
            <a:solidFill>
              <a:srgbClr val="FFFFFF">
                <a:alpha val="50000"/>
              </a:srgbClr>
            </a:solidFill>
            <a:round/>
            <a:headEnd/>
            <a:tailEnd/>
          </a:ln>
          <a:effectLst>
            <a:outerShdw dist="17961" dir="2700000" algn="ctr" rotWithShape="0">
              <a:schemeClr val="accent2">
                <a:alpha val="35001"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ru-RU" smtClean="0">
              <a:solidFill>
                <a:srgbClr val="000000"/>
              </a:solidFill>
            </a:endParaRPr>
          </a:p>
        </p:txBody>
      </p:sp>
      <p:sp>
        <p:nvSpPr>
          <p:cNvPr id="1047" name="Line 23"/>
          <p:cNvSpPr>
            <a:spLocks noChangeShapeType="1"/>
          </p:cNvSpPr>
          <p:nvPr/>
        </p:nvSpPr>
        <p:spPr bwMode="gray">
          <a:xfrm rot="5400000">
            <a:off x="4578350" y="-3293798"/>
            <a:ext cx="0" cy="9156700"/>
          </a:xfrm>
          <a:prstGeom prst="line">
            <a:avLst/>
          </a:prstGeom>
          <a:noFill/>
          <a:ln w="9525">
            <a:solidFill>
              <a:srgbClr val="FFFFFF">
                <a:alpha val="50000"/>
              </a:srgbClr>
            </a:solidFill>
            <a:round/>
            <a:headEnd/>
            <a:tailEnd/>
          </a:ln>
          <a:effectLst>
            <a:outerShdw dist="17961" dir="2700000" algn="ctr" rotWithShape="0">
              <a:schemeClr val="accent2">
                <a:alpha val="35001"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ru-RU" smtClean="0">
              <a:solidFill>
                <a:srgbClr val="000000"/>
              </a:solidFill>
            </a:endParaRPr>
          </a:p>
        </p:txBody>
      </p:sp>
      <p:sp>
        <p:nvSpPr>
          <p:cNvPr id="1048" name="Line 24"/>
          <p:cNvSpPr>
            <a:spLocks noChangeShapeType="1"/>
          </p:cNvSpPr>
          <p:nvPr/>
        </p:nvSpPr>
        <p:spPr bwMode="gray">
          <a:xfrm rot="5400000">
            <a:off x="4578350" y="-2357173"/>
            <a:ext cx="0" cy="9156700"/>
          </a:xfrm>
          <a:prstGeom prst="line">
            <a:avLst/>
          </a:prstGeom>
          <a:noFill/>
          <a:ln w="9525">
            <a:solidFill>
              <a:srgbClr val="FFFFFF">
                <a:alpha val="50000"/>
              </a:srgbClr>
            </a:solidFill>
            <a:round/>
            <a:headEnd/>
            <a:tailEnd/>
          </a:ln>
          <a:effectLst>
            <a:outerShdw dist="17961" dir="2700000" algn="ctr" rotWithShape="0">
              <a:schemeClr val="accent2">
                <a:alpha val="35001"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ru-RU" smtClean="0">
              <a:solidFill>
                <a:srgbClr val="000000"/>
              </a:solidFill>
            </a:endParaRPr>
          </a:p>
        </p:txBody>
      </p:sp>
      <p:sp>
        <p:nvSpPr>
          <p:cNvPr id="1049" name="Line 25"/>
          <p:cNvSpPr>
            <a:spLocks noChangeShapeType="1"/>
          </p:cNvSpPr>
          <p:nvPr/>
        </p:nvSpPr>
        <p:spPr bwMode="gray">
          <a:xfrm rot="5400000">
            <a:off x="4579938" y="-1420283"/>
            <a:ext cx="0" cy="9153525"/>
          </a:xfrm>
          <a:prstGeom prst="line">
            <a:avLst/>
          </a:prstGeom>
          <a:noFill/>
          <a:ln w="9525">
            <a:solidFill>
              <a:srgbClr val="FFFFFF">
                <a:alpha val="50000"/>
              </a:srgbClr>
            </a:solidFill>
            <a:round/>
            <a:headEnd/>
            <a:tailEnd/>
          </a:ln>
          <a:effectLst>
            <a:outerShdw dist="17961" dir="2700000" algn="ctr" rotWithShape="0">
              <a:schemeClr val="accent2">
                <a:alpha val="35001"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ru-RU" smtClean="0">
              <a:solidFill>
                <a:srgbClr val="000000"/>
              </a:solidFill>
            </a:endParaRPr>
          </a:p>
        </p:txBody>
      </p:sp>
      <p:sp>
        <p:nvSpPr>
          <p:cNvPr id="1050" name="Line 26"/>
          <p:cNvSpPr>
            <a:spLocks noChangeShapeType="1"/>
          </p:cNvSpPr>
          <p:nvPr/>
        </p:nvSpPr>
        <p:spPr bwMode="gray">
          <a:xfrm rot="5400000">
            <a:off x="4579938" y="-483658"/>
            <a:ext cx="0" cy="9153525"/>
          </a:xfrm>
          <a:prstGeom prst="line">
            <a:avLst/>
          </a:prstGeom>
          <a:noFill/>
          <a:ln w="9525">
            <a:solidFill>
              <a:srgbClr val="FFFFFF">
                <a:alpha val="50000"/>
              </a:srgbClr>
            </a:solidFill>
            <a:round/>
            <a:headEnd/>
            <a:tailEnd/>
          </a:ln>
          <a:effectLst>
            <a:outerShdw dist="17961" dir="2700000" algn="ctr" rotWithShape="0">
              <a:schemeClr val="accent2">
                <a:alpha val="35001"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ru-RU" smtClean="0">
              <a:solidFill>
                <a:srgbClr val="000000"/>
              </a:solidFill>
            </a:endParaRPr>
          </a:p>
        </p:txBody>
      </p:sp>
      <p:sp>
        <p:nvSpPr>
          <p:cNvPr id="1051" name="Line 27"/>
          <p:cNvSpPr>
            <a:spLocks noChangeShapeType="1"/>
          </p:cNvSpPr>
          <p:nvPr/>
        </p:nvSpPr>
        <p:spPr bwMode="gray">
          <a:xfrm rot="5400000">
            <a:off x="4905376" y="818092"/>
            <a:ext cx="0" cy="8423275"/>
          </a:xfrm>
          <a:prstGeom prst="line">
            <a:avLst/>
          </a:prstGeom>
          <a:noFill/>
          <a:ln w="9525">
            <a:solidFill>
              <a:srgbClr val="FFFFFF">
                <a:alpha val="50000"/>
              </a:srgbClr>
            </a:solidFill>
            <a:round/>
            <a:headEnd/>
            <a:tailEnd/>
          </a:ln>
          <a:effectLst>
            <a:outerShdw dist="17961" dir="2700000" algn="ctr" rotWithShape="0">
              <a:schemeClr val="accent2">
                <a:alpha val="35001"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ru-RU" smtClean="0">
              <a:solidFill>
                <a:srgbClr val="000000"/>
              </a:solidFill>
            </a:endParaRPr>
          </a:p>
        </p:txBody>
      </p:sp>
      <p:sp>
        <p:nvSpPr>
          <p:cNvPr id="1052" name="Rectangle 28"/>
          <p:cNvSpPr>
            <a:spLocks noChangeArrowheads="1"/>
          </p:cNvSpPr>
          <p:nvPr/>
        </p:nvSpPr>
        <p:spPr bwMode="gray">
          <a:xfrm>
            <a:off x="4005263" y="2243667"/>
            <a:ext cx="1128712" cy="899583"/>
          </a:xfrm>
          <a:prstGeom prst="rect">
            <a:avLst/>
          </a:prstGeom>
          <a:solidFill>
            <a:srgbClr val="FFFFFF">
              <a:alpha val="25000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ru-RU" smtClean="0">
              <a:solidFill>
                <a:srgbClr val="000000"/>
              </a:solidFill>
            </a:endParaRPr>
          </a:p>
        </p:txBody>
      </p:sp>
      <p:sp>
        <p:nvSpPr>
          <p:cNvPr id="1053" name="Rectangle 29"/>
          <p:cNvSpPr>
            <a:spLocks noChangeArrowheads="1"/>
          </p:cNvSpPr>
          <p:nvPr/>
        </p:nvSpPr>
        <p:spPr bwMode="gray">
          <a:xfrm>
            <a:off x="7459664" y="4114271"/>
            <a:ext cx="1120775" cy="899583"/>
          </a:xfrm>
          <a:prstGeom prst="rect">
            <a:avLst/>
          </a:prstGeom>
          <a:solidFill>
            <a:srgbClr val="FFFFFF">
              <a:alpha val="30000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ru-RU" smtClean="0">
              <a:solidFill>
                <a:srgbClr val="000000"/>
              </a:solidFill>
            </a:endParaRPr>
          </a:p>
        </p:txBody>
      </p:sp>
      <p:sp>
        <p:nvSpPr>
          <p:cNvPr id="1054" name="Rectangle 30"/>
          <p:cNvSpPr>
            <a:spLocks noChangeArrowheads="1"/>
          </p:cNvSpPr>
          <p:nvPr/>
        </p:nvSpPr>
        <p:spPr bwMode="gray">
          <a:xfrm>
            <a:off x="549276" y="3173678"/>
            <a:ext cx="1128713" cy="899583"/>
          </a:xfrm>
          <a:prstGeom prst="rect">
            <a:avLst/>
          </a:prstGeom>
          <a:solidFill>
            <a:srgbClr val="FFFFFF">
              <a:alpha val="20000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ru-RU" smtClean="0">
              <a:solidFill>
                <a:srgbClr val="000000"/>
              </a:solidFill>
            </a:endParaRPr>
          </a:p>
        </p:txBody>
      </p:sp>
      <p:sp>
        <p:nvSpPr>
          <p:cNvPr id="1055" name="Rectangle 31"/>
          <p:cNvSpPr>
            <a:spLocks noChangeArrowheads="1"/>
          </p:cNvSpPr>
          <p:nvPr/>
        </p:nvSpPr>
        <p:spPr bwMode="gray">
          <a:xfrm>
            <a:off x="6307138" y="5053542"/>
            <a:ext cx="1128712" cy="664104"/>
          </a:xfrm>
          <a:prstGeom prst="rect">
            <a:avLst/>
          </a:prstGeom>
          <a:solidFill>
            <a:srgbClr val="FFFFFF">
              <a:alpha val="20000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ru-RU" smtClean="0">
              <a:solidFill>
                <a:srgbClr val="000000"/>
              </a:solidFill>
            </a:endParaRPr>
          </a:p>
        </p:txBody>
      </p:sp>
      <p:sp>
        <p:nvSpPr>
          <p:cNvPr id="1056" name="Rectangle 32"/>
          <p:cNvSpPr>
            <a:spLocks noChangeArrowheads="1"/>
          </p:cNvSpPr>
          <p:nvPr/>
        </p:nvSpPr>
        <p:spPr bwMode="gray">
          <a:xfrm>
            <a:off x="2846388" y="1"/>
            <a:ext cx="1128712" cy="337344"/>
          </a:xfrm>
          <a:prstGeom prst="rect">
            <a:avLst/>
          </a:prstGeom>
          <a:solidFill>
            <a:srgbClr val="FFFFFF">
              <a:alpha val="39999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ru-RU" smtClean="0">
              <a:solidFill>
                <a:srgbClr val="000000"/>
              </a:solidFill>
            </a:endParaRPr>
          </a:p>
        </p:txBody>
      </p:sp>
      <p:sp>
        <p:nvSpPr>
          <p:cNvPr id="1057" name="Rectangle 33"/>
          <p:cNvSpPr>
            <a:spLocks noChangeArrowheads="1"/>
          </p:cNvSpPr>
          <p:nvPr/>
        </p:nvSpPr>
        <p:spPr bwMode="gray">
          <a:xfrm>
            <a:off x="2852739" y="4115594"/>
            <a:ext cx="1120775" cy="899583"/>
          </a:xfrm>
          <a:prstGeom prst="rect">
            <a:avLst/>
          </a:prstGeom>
          <a:solidFill>
            <a:srgbClr val="FFFFFF">
              <a:alpha val="30000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ru-RU" smtClean="0">
              <a:solidFill>
                <a:srgbClr val="000000"/>
              </a:solidFill>
            </a:endParaRPr>
          </a:p>
        </p:txBody>
      </p:sp>
      <p:sp>
        <p:nvSpPr>
          <p:cNvPr id="1058" name="Rectangle 34"/>
          <p:cNvSpPr>
            <a:spLocks noChangeArrowheads="1"/>
          </p:cNvSpPr>
          <p:nvPr/>
        </p:nvSpPr>
        <p:spPr bwMode="gray">
          <a:xfrm>
            <a:off x="6300789" y="1305719"/>
            <a:ext cx="1120775" cy="899583"/>
          </a:xfrm>
          <a:prstGeom prst="rect">
            <a:avLst/>
          </a:prstGeom>
          <a:solidFill>
            <a:srgbClr val="FFFFFF">
              <a:alpha val="30000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ru-RU" smtClean="0">
              <a:solidFill>
                <a:srgbClr val="000000"/>
              </a:solidFill>
            </a:endParaRP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gray">
          <a:xfrm>
            <a:off x="457200" y="1333500"/>
            <a:ext cx="8229600" cy="37716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gray">
          <a:xfrm>
            <a:off x="457200" y="5204354"/>
            <a:ext cx="21336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gray">
          <a:xfrm>
            <a:off x="3124200" y="5204354"/>
            <a:ext cx="28956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gray">
          <a:xfrm>
            <a:off x="6553200" y="5204354"/>
            <a:ext cx="21336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83379278-3616-4A6D-A1AB-84BAD59FFFFB}" type="slidenum">
              <a:rPr lang="en-US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smtClean="0">
              <a:solidFill>
                <a:srgbClr val="000000"/>
              </a:solidFill>
            </a:endParaRPr>
          </a:p>
        </p:txBody>
      </p:sp>
      <p:sp>
        <p:nvSpPr>
          <p:cNvPr id="1060" name="Freeform 36"/>
          <p:cNvSpPr>
            <a:spLocks/>
          </p:cNvSpPr>
          <p:nvPr/>
        </p:nvSpPr>
        <p:spPr bwMode="gray">
          <a:xfrm>
            <a:off x="4041775" y="1"/>
            <a:ext cx="5105400" cy="616479"/>
          </a:xfrm>
          <a:custGeom>
            <a:avLst/>
            <a:gdLst>
              <a:gd name="T0" fmla="*/ 3130 w 3130"/>
              <a:gd name="T1" fmla="*/ 453 h 453"/>
              <a:gd name="T2" fmla="*/ 3130 w 3130"/>
              <a:gd name="T3" fmla="*/ 0 h 453"/>
              <a:gd name="T4" fmla="*/ 0 w 3130"/>
              <a:gd name="T5" fmla="*/ 0 h 453"/>
              <a:gd name="T6" fmla="*/ 3130 w 3130"/>
              <a:gd name="T7" fmla="*/ 453 h 4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130" h="453">
                <a:moveTo>
                  <a:pt x="3130" y="453"/>
                </a:moveTo>
                <a:cubicBezTo>
                  <a:pt x="3130" y="226"/>
                  <a:pt x="3130" y="0"/>
                  <a:pt x="3130" y="0"/>
                </a:cubicBezTo>
                <a:lnTo>
                  <a:pt x="0" y="0"/>
                </a:lnTo>
                <a:cubicBezTo>
                  <a:pt x="0" y="0"/>
                  <a:pt x="1298" y="389"/>
                  <a:pt x="3130" y="453"/>
                </a:cubicBezTo>
                <a:close/>
              </a:path>
            </a:pathLst>
          </a:custGeom>
          <a:solidFill>
            <a:schemeClr val="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ru-RU" smtClean="0">
              <a:solidFill>
                <a:srgbClr val="000000"/>
              </a:solidFill>
            </a:endParaRPr>
          </a:p>
        </p:txBody>
      </p:sp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black">
          <a:xfrm>
            <a:off x="457200" y="271199"/>
            <a:ext cx="8229600" cy="772583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rgbClr val="FFFFFF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  <a:endParaRPr lang="en-US" smtClean="0"/>
          </a:p>
        </p:txBody>
      </p:sp>
      <p:pic>
        <p:nvPicPr>
          <p:cNvPr id="1061" name="Picture 37" descr="water"/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gray">
          <a:xfrm rot="786797">
            <a:off x="6629401" y="-317500"/>
            <a:ext cx="2417763" cy="16629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62" name="Picture 38" descr="3"/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gray">
          <a:xfrm rot="20740733" flipH="1">
            <a:off x="49213" y="4771761"/>
            <a:ext cx="1223962" cy="1143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472211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  <p:sldLayoutId id="2147483685" r:id="rId13"/>
    <p:sldLayoutId id="2147483686" r:id="rId14"/>
    <p:sldLayoutId id="2147483687" r:id="rId15"/>
    <p:sldLayoutId id="2147483688" r:id="rId16"/>
  </p:sldLayoutIdLst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0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0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8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9" dur="1000" fill="hold"/>
                                        <p:tgtEl>
                                          <p:spTgt spid="106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  <p:set>
                                      <p:cBhvr>
                                        <p:cTn id="20" dur="1000" fill="hold"/>
                                        <p:tgtEl>
                                          <p:spTgt spid="106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1" dur="1000" fill="hold"/>
                                        <p:tgtEl>
                                          <p:spTgt spid="106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mph" presetSubtype="2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animClr clrSpc="rgb" dir="cw">
                                      <p:cBhvr>
                                        <p:cTn id="23" dur="1000" fill="hold"/>
                                        <p:tgtEl>
                                          <p:spTgt spid="103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set>
                                      <p:cBhvr>
                                        <p:cTn id="24" dur="1000" fill="hold"/>
                                        <p:tgtEl>
                                          <p:spTgt spid="103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5" dur="1000" fill="hold"/>
                                        <p:tgtEl>
                                          <p:spTgt spid="103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33" grpId="0" animBg="1"/>
      <p:bldP spid="1060" grpId="0" animBg="1"/>
      <p:bldP spid="1026" grpId="0"/>
    </p:bld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rial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rial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rial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rial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8865"/>
            <a:ext cx="8229600" cy="9525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333500"/>
            <a:ext cx="8229600" cy="37716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5296960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08.01.2022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5296960"/>
            <a:ext cx="2895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5296960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998676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2" r:id="rId1"/>
    <p:sldLayoutId id="2147483703" r:id="rId2"/>
    <p:sldLayoutId id="2147483704" r:id="rId3"/>
    <p:sldLayoutId id="2147483705" r:id="rId4"/>
    <p:sldLayoutId id="2147483706" r:id="rId5"/>
    <p:sldLayoutId id="2147483707" r:id="rId6"/>
    <p:sldLayoutId id="2147483708" r:id="rId7"/>
    <p:sldLayoutId id="2147483709" r:id="rId8"/>
    <p:sldLayoutId id="2147483710" r:id="rId9"/>
    <p:sldLayoutId id="2147483711" r:id="rId10"/>
    <p:sldLayoutId id="2147483712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8865"/>
            <a:ext cx="8229600" cy="9525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333500"/>
            <a:ext cx="8229600" cy="37716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5296960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08.01.2022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5296960"/>
            <a:ext cx="2895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5296960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097033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4" r:id="rId1"/>
    <p:sldLayoutId id="2147483715" r:id="rId2"/>
    <p:sldLayoutId id="2147483716" r:id="rId3"/>
    <p:sldLayoutId id="2147483717" r:id="rId4"/>
    <p:sldLayoutId id="2147483718" r:id="rId5"/>
    <p:sldLayoutId id="2147483719" r:id="rId6"/>
    <p:sldLayoutId id="2147483720" r:id="rId7"/>
    <p:sldLayoutId id="2147483721" r:id="rId8"/>
    <p:sldLayoutId id="2147483722" r:id="rId9"/>
    <p:sldLayoutId id="2147483723" r:id="rId10"/>
    <p:sldLayoutId id="2147483724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7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6.png"/><Relationship Id="rId5" Type="http://schemas.microsoft.com/office/2007/relationships/hdphoto" Target="../media/hdphoto1.wdp"/><Relationship Id="rId4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9.xml"/><Relationship Id="rId5" Type="http://schemas.microsoft.com/office/2007/relationships/hdphoto" Target="../media/hdphoto1.wdp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13" Type="http://schemas.microsoft.com/office/2007/relationships/hdphoto" Target="../media/hdphoto7.wdp"/><Relationship Id="rId18" Type="http://schemas.openxmlformats.org/officeDocument/2006/relationships/image" Target="../media/image16.png"/><Relationship Id="rId3" Type="http://schemas.microsoft.com/office/2007/relationships/hdphoto" Target="../media/hdphoto3.wdp"/><Relationship Id="rId7" Type="http://schemas.microsoft.com/office/2007/relationships/hdphoto" Target="../media/hdphoto4.wdp"/><Relationship Id="rId12" Type="http://schemas.openxmlformats.org/officeDocument/2006/relationships/image" Target="../media/image13.png"/><Relationship Id="rId17" Type="http://schemas.microsoft.com/office/2007/relationships/hdphoto" Target="../media/hdphoto9.wdp"/><Relationship Id="rId2" Type="http://schemas.openxmlformats.org/officeDocument/2006/relationships/image" Target="../media/image8.png"/><Relationship Id="rId16" Type="http://schemas.openxmlformats.org/officeDocument/2006/relationships/image" Target="../media/image15.png"/><Relationship Id="rId20" Type="http://schemas.openxmlformats.org/officeDocument/2006/relationships/image" Target="../media/image18.png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10.png"/><Relationship Id="rId11" Type="http://schemas.microsoft.com/office/2007/relationships/hdphoto" Target="../media/hdphoto6.wdp"/><Relationship Id="rId5" Type="http://schemas.openxmlformats.org/officeDocument/2006/relationships/image" Target="../media/image9.png"/><Relationship Id="rId15" Type="http://schemas.microsoft.com/office/2007/relationships/hdphoto" Target="../media/hdphoto8.wdp"/><Relationship Id="rId10" Type="http://schemas.openxmlformats.org/officeDocument/2006/relationships/image" Target="../media/image12.png"/><Relationship Id="rId19" Type="http://schemas.openxmlformats.org/officeDocument/2006/relationships/image" Target="../media/image17.png"/><Relationship Id="rId4" Type="http://schemas.openxmlformats.org/officeDocument/2006/relationships/slide" Target="slide3.xml"/><Relationship Id="rId9" Type="http://schemas.microsoft.com/office/2007/relationships/hdphoto" Target="../media/hdphoto5.wdp"/><Relationship Id="rId14" Type="http://schemas.openxmlformats.org/officeDocument/2006/relationships/image" Target="../media/image14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3" Type="http://schemas.microsoft.com/office/2007/relationships/hdphoto" Target="../media/hdphoto10.wdp"/><Relationship Id="rId7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9.xml"/><Relationship Id="rId6" Type="http://schemas.openxmlformats.org/officeDocument/2006/relationships/slide" Target="slide6.xml"/><Relationship Id="rId5" Type="http://schemas.openxmlformats.org/officeDocument/2006/relationships/image" Target="../media/image9.png"/><Relationship Id="rId4" Type="http://schemas.openxmlformats.org/officeDocument/2006/relationships/slide" Target="slide3.xml"/><Relationship Id="rId9" Type="http://schemas.openxmlformats.org/officeDocument/2006/relationships/image" Target="../media/image2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5.xml"/><Relationship Id="rId4" Type="http://schemas.openxmlformats.org/officeDocument/2006/relationships/slide" Target="slide7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13" Type="http://schemas.openxmlformats.org/officeDocument/2006/relationships/image" Target="../media/image29.png"/><Relationship Id="rId18" Type="http://schemas.openxmlformats.org/officeDocument/2006/relationships/image" Target="../media/image9.png"/><Relationship Id="rId3" Type="http://schemas.microsoft.com/office/2007/relationships/hdphoto" Target="../media/hdphoto3.wdp"/><Relationship Id="rId21" Type="http://schemas.openxmlformats.org/officeDocument/2006/relationships/image" Target="../media/image34.png"/><Relationship Id="rId7" Type="http://schemas.microsoft.com/office/2007/relationships/hdphoto" Target="../media/hdphoto11.wdp"/><Relationship Id="rId12" Type="http://schemas.microsoft.com/office/2007/relationships/hdphoto" Target="../media/hdphoto13.wdp"/><Relationship Id="rId17" Type="http://schemas.openxmlformats.org/officeDocument/2006/relationships/slide" Target="slide6.xml"/><Relationship Id="rId2" Type="http://schemas.openxmlformats.org/officeDocument/2006/relationships/image" Target="../media/image8.png"/><Relationship Id="rId16" Type="http://schemas.microsoft.com/office/2007/relationships/hdphoto" Target="../media/hdphoto14.wdp"/><Relationship Id="rId20" Type="http://schemas.openxmlformats.org/officeDocument/2006/relationships/image" Target="../media/image33.png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25.png"/><Relationship Id="rId11" Type="http://schemas.openxmlformats.org/officeDocument/2006/relationships/image" Target="../media/image28.png"/><Relationship Id="rId5" Type="http://schemas.openxmlformats.org/officeDocument/2006/relationships/image" Target="../media/image24.png"/><Relationship Id="rId15" Type="http://schemas.openxmlformats.org/officeDocument/2006/relationships/image" Target="../media/image31.png"/><Relationship Id="rId10" Type="http://schemas.microsoft.com/office/2007/relationships/hdphoto" Target="../media/hdphoto12.wdp"/><Relationship Id="rId19" Type="http://schemas.openxmlformats.org/officeDocument/2006/relationships/image" Target="../media/image32.png"/><Relationship Id="rId4" Type="http://schemas.openxmlformats.org/officeDocument/2006/relationships/image" Target="../media/image23.png"/><Relationship Id="rId9" Type="http://schemas.openxmlformats.org/officeDocument/2006/relationships/image" Target="../media/image27.png"/><Relationship Id="rId14" Type="http://schemas.openxmlformats.org/officeDocument/2006/relationships/image" Target="../media/image30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png"/><Relationship Id="rId13" Type="http://schemas.microsoft.com/office/2007/relationships/hdphoto" Target="../media/hdphoto18.wdp"/><Relationship Id="rId18" Type="http://schemas.openxmlformats.org/officeDocument/2006/relationships/slide" Target="slide9.xml"/><Relationship Id="rId3" Type="http://schemas.microsoft.com/office/2007/relationships/hdphoto" Target="../media/hdphoto10.wdp"/><Relationship Id="rId21" Type="http://schemas.openxmlformats.org/officeDocument/2006/relationships/image" Target="../media/image44.png"/><Relationship Id="rId7" Type="http://schemas.microsoft.com/office/2007/relationships/hdphoto" Target="../media/hdphoto15.wdp"/><Relationship Id="rId12" Type="http://schemas.openxmlformats.org/officeDocument/2006/relationships/image" Target="../media/image40.png"/><Relationship Id="rId17" Type="http://schemas.openxmlformats.org/officeDocument/2006/relationships/image" Target="../media/image9.png"/><Relationship Id="rId2" Type="http://schemas.openxmlformats.org/officeDocument/2006/relationships/image" Target="../media/image19.png"/><Relationship Id="rId16" Type="http://schemas.openxmlformats.org/officeDocument/2006/relationships/slide" Target="slide6.xml"/><Relationship Id="rId20" Type="http://schemas.openxmlformats.org/officeDocument/2006/relationships/image" Target="../media/image43.png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37.png"/><Relationship Id="rId11" Type="http://schemas.microsoft.com/office/2007/relationships/hdphoto" Target="../media/hdphoto17.wdp"/><Relationship Id="rId5" Type="http://schemas.openxmlformats.org/officeDocument/2006/relationships/image" Target="../media/image36.png"/><Relationship Id="rId15" Type="http://schemas.microsoft.com/office/2007/relationships/hdphoto" Target="../media/hdphoto19.wdp"/><Relationship Id="rId10" Type="http://schemas.openxmlformats.org/officeDocument/2006/relationships/image" Target="../media/image39.png"/><Relationship Id="rId19" Type="http://schemas.openxmlformats.org/officeDocument/2006/relationships/image" Target="../media/image42.png"/><Relationship Id="rId4" Type="http://schemas.openxmlformats.org/officeDocument/2006/relationships/image" Target="../media/image35.png"/><Relationship Id="rId9" Type="http://schemas.microsoft.com/office/2007/relationships/hdphoto" Target="../media/hdphoto16.wdp"/><Relationship Id="rId14" Type="http://schemas.openxmlformats.org/officeDocument/2006/relationships/image" Target="../media/image4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5" Type="http://schemas.openxmlformats.org/officeDocument/2006/relationships/slide" Target="slide10.xml"/><Relationship Id="rId4" Type="http://schemas.openxmlformats.org/officeDocument/2006/relationships/slide" Target="slide7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slide" Target="slide9.xml"/><Relationship Id="rId3" Type="http://schemas.openxmlformats.org/officeDocument/2006/relationships/image" Target="../media/image46.png"/><Relationship Id="rId7" Type="http://schemas.openxmlformats.org/officeDocument/2006/relationships/image" Target="../media/image48.pn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29.xml"/><Relationship Id="rId6" Type="http://schemas.microsoft.com/office/2007/relationships/hdphoto" Target="../media/hdphoto3.wdp"/><Relationship Id="rId5" Type="http://schemas.openxmlformats.org/officeDocument/2006/relationships/image" Target="../media/image8.png"/><Relationship Id="rId4" Type="http://schemas.openxmlformats.org/officeDocument/2006/relationships/image" Target="../media/image47.png"/><Relationship Id="rId9" Type="http://schemas.openxmlformats.org/officeDocument/2006/relationships/image" Target="../media/image9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3.png"/><Relationship Id="rId13" Type="http://schemas.openxmlformats.org/officeDocument/2006/relationships/image" Target="../media/image9.png"/><Relationship Id="rId3" Type="http://schemas.openxmlformats.org/officeDocument/2006/relationships/image" Target="../media/image50.png"/><Relationship Id="rId7" Type="http://schemas.microsoft.com/office/2007/relationships/hdphoto" Target="../media/hdphoto21.wdp"/><Relationship Id="rId12" Type="http://schemas.openxmlformats.org/officeDocument/2006/relationships/slide" Target="slide9.xml"/><Relationship Id="rId17" Type="http://schemas.openxmlformats.org/officeDocument/2006/relationships/image" Target="../media/image57.png"/><Relationship Id="rId2" Type="http://schemas.openxmlformats.org/officeDocument/2006/relationships/image" Target="../media/image49.png"/><Relationship Id="rId16" Type="http://schemas.openxmlformats.org/officeDocument/2006/relationships/image" Target="../media/image56.png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52.png"/><Relationship Id="rId11" Type="http://schemas.microsoft.com/office/2007/relationships/hdphoto" Target="../media/hdphoto10.wdp"/><Relationship Id="rId5" Type="http://schemas.microsoft.com/office/2007/relationships/hdphoto" Target="../media/hdphoto20.wdp"/><Relationship Id="rId15" Type="http://schemas.openxmlformats.org/officeDocument/2006/relationships/image" Target="../media/image55.png"/><Relationship Id="rId10" Type="http://schemas.openxmlformats.org/officeDocument/2006/relationships/image" Target="../media/image19.png"/><Relationship Id="rId4" Type="http://schemas.openxmlformats.org/officeDocument/2006/relationships/image" Target="../media/image51.png"/><Relationship Id="rId9" Type="http://schemas.openxmlformats.org/officeDocument/2006/relationships/image" Target="../media/image54.png"/><Relationship Id="rId14" Type="http://schemas.openxmlformats.org/officeDocument/2006/relationships/slide" Target="slide1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56.xml"/><Relationship Id="rId6" Type="http://schemas.openxmlformats.org/officeDocument/2006/relationships/slide" Target="slide13.xml"/><Relationship Id="rId5" Type="http://schemas.openxmlformats.org/officeDocument/2006/relationships/slide" Target="slide10.xml"/><Relationship Id="rId4" Type="http://schemas.openxmlformats.org/officeDocument/2006/relationships/slide" Target="slide7.xml"/></Relationships>
</file>

<file path=ppt/slides/_rels/slide13.xml.rels><?xml version="1.0" encoding="UTF-8" standalone="yes"?>
<Relationships xmlns="http://schemas.openxmlformats.org/package/2006/relationships"><Relationship Id="rId8" Type="http://schemas.microsoft.com/office/2007/relationships/hdphoto" Target="../media/hdphoto23.wdp"/><Relationship Id="rId13" Type="http://schemas.openxmlformats.org/officeDocument/2006/relationships/image" Target="../media/image8.png"/><Relationship Id="rId3" Type="http://schemas.openxmlformats.org/officeDocument/2006/relationships/image" Target="../media/image59.png"/><Relationship Id="rId7" Type="http://schemas.openxmlformats.org/officeDocument/2006/relationships/image" Target="../media/image62.png"/><Relationship Id="rId12" Type="http://schemas.microsoft.com/office/2007/relationships/hdphoto" Target="../media/hdphoto25.wdp"/><Relationship Id="rId2" Type="http://schemas.openxmlformats.org/officeDocument/2006/relationships/image" Target="../media/image58.png"/><Relationship Id="rId16" Type="http://schemas.openxmlformats.org/officeDocument/2006/relationships/image" Target="../media/image9.png"/><Relationship Id="rId1" Type="http://schemas.openxmlformats.org/officeDocument/2006/relationships/slideLayout" Target="../slideLayouts/slideLayout29.xml"/><Relationship Id="rId6" Type="http://schemas.microsoft.com/office/2007/relationships/hdphoto" Target="../media/hdphoto22.wdp"/><Relationship Id="rId11" Type="http://schemas.openxmlformats.org/officeDocument/2006/relationships/image" Target="../media/image64.png"/><Relationship Id="rId5" Type="http://schemas.openxmlformats.org/officeDocument/2006/relationships/image" Target="../media/image61.png"/><Relationship Id="rId15" Type="http://schemas.openxmlformats.org/officeDocument/2006/relationships/slide" Target="slide12.xml"/><Relationship Id="rId10" Type="http://schemas.microsoft.com/office/2007/relationships/hdphoto" Target="../media/hdphoto24.wdp"/><Relationship Id="rId4" Type="http://schemas.openxmlformats.org/officeDocument/2006/relationships/image" Target="../media/image60.png"/><Relationship Id="rId9" Type="http://schemas.openxmlformats.org/officeDocument/2006/relationships/image" Target="../media/image63.png"/><Relationship Id="rId14" Type="http://schemas.microsoft.com/office/2007/relationships/hdphoto" Target="../media/hdphoto3.wdp"/></Relationships>
</file>

<file path=ppt/slides/_rels/slide14.xml.rels><?xml version="1.0" encoding="UTF-8" standalone="yes"?>
<Relationships xmlns="http://schemas.openxmlformats.org/package/2006/relationships"><Relationship Id="rId8" Type="http://schemas.microsoft.com/office/2007/relationships/hdphoto" Target="../media/hdphoto27.wdp"/><Relationship Id="rId13" Type="http://schemas.openxmlformats.org/officeDocument/2006/relationships/image" Target="../media/image70.png"/><Relationship Id="rId18" Type="http://schemas.openxmlformats.org/officeDocument/2006/relationships/image" Target="../media/image9.png"/><Relationship Id="rId3" Type="http://schemas.openxmlformats.org/officeDocument/2006/relationships/image" Target="../media/image19.png"/><Relationship Id="rId21" Type="http://schemas.openxmlformats.org/officeDocument/2006/relationships/image" Target="../media/image73.png"/><Relationship Id="rId7" Type="http://schemas.openxmlformats.org/officeDocument/2006/relationships/image" Target="../media/image67.png"/><Relationship Id="rId12" Type="http://schemas.microsoft.com/office/2007/relationships/hdphoto" Target="../media/hdphoto29.wdp"/><Relationship Id="rId17" Type="http://schemas.openxmlformats.org/officeDocument/2006/relationships/slide" Target="slide12.xml"/><Relationship Id="rId2" Type="http://schemas.openxmlformats.org/officeDocument/2006/relationships/image" Target="../media/image65.png"/><Relationship Id="rId16" Type="http://schemas.microsoft.com/office/2007/relationships/hdphoto" Target="../media/hdphoto31.wdp"/><Relationship Id="rId20" Type="http://schemas.openxmlformats.org/officeDocument/2006/relationships/image" Target="../media/image72.png"/><Relationship Id="rId1" Type="http://schemas.openxmlformats.org/officeDocument/2006/relationships/slideLayout" Target="../slideLayouts/slideLayout29.xml"/><Relationship Id="rId6" Type="http://schemas.microsoft.com/office/2007/relationships/hdphoto" Target="../media/hdphoto26.wdp"/><Relationship Id="rId11" Type="http://schemas.openxmlformats.org/officeDocument/2006/relationships/image" Target="../media/image69.png"/><Relationship Id="rId5" Type="http://schemas.openxmlformats.org/officeDocument/2006/relationships/image" Target="../media/image66.png"/><Relationship Id="rId15" Type="http://schemas.openxmlformats.org/officeDocument/2006/relationships/image" Target="../media/image71.png"/><Relationship Id="rId10" Type="http://schemas.microsoft.com/office/2007/relationships/hdphoto" Target="../media/hdphoto28.wdp"/><Relationship Id="rId19" Type="http://schemas.openxmlformats.org/officeDocument/2006/relationships/slide" Target="slide15.xml"/><Relationship Id="rId4" Type="http://schemas.microsoft.com/office/2007/relationships/hdphoto" Target="../media/hdphoto10.wdp"/><Relationship Id="rId9" Type="http://schemas.openxmlformats.org/officeDocument/2006/relationships/image" Target="../media/image68.png"/><Relationship Id="rId14" Type="http://schemas.microsoft.com/office/2007/relationships/hdphoto" Target="../media/hdphoto30.wdp"/><Relationship Id="rId22" Type="http://schemas.openxmlformats.org/officeDocument/2006/relationships/image" Target="../media/image74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7" Type="http://schemas.openxmlformats.org/officeDocument/2006/relationships/slide" Target="slide16.xm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slide" Target="slide13.xml"/><Relationship Id="rId5" Type="http://schemas.openxmlformats.org/officeDocument/2006/relationships/slide" Target="slide10.xml"/><Relationship Id="rId4" Type="http://schemas.openxmlformats.org/officeDocument/2006/relationships/slide" Target="slide7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76.png"/><Relationship Id="rId13" Type="http://schemas.microsoft.com/office/2007/relationships/hdphoto" Target="../media/hdphoto35.wdp"/><Relationship Id="rId18" Type="http://schemas.microsoft.com/office/2007/relationships/hdphoto" Target="../media/hdphoto37.wdp"/><Relationship Id="rId26" Type="http://schemas.openxmlformats.org/officeDocument/2006/relationships/image" Target="../media/image85.png"/><Relationship Id="rId3" Type="http://schemas.microsoft.com/office/2007/relationships/hdphoto" Target="../media/hdphoto3.wdp"/><Relationship Id="rId21" Type="http://schemas.openxmlformats.org/officeDocument/2006/relationships/image" Target="../media/image83.png"/><Relationship Id="rId7" Type="http://schemas.microsoft.com/office/2007/relationships/hdphoto" Target="../media/hdphoto32.wdp"/><Relationship Id="rId12" Type="http://schemas.openxmlformats.org/officeDocument/2006/relationships/image" Target="../media/image78.png"/><Relationship Id="rId17" Type="http://schemas.openxmlformats.org/officeDocument/2006/relationships/image" Target="../media/image81.png"/><Relationship Id="rId25" Type="http://schemas.openxmlformats.org/officeDocument/2006/relationships/slide" Target="slide17.xml"/><Relationship Id="rId2" Type="http://schemas.openxmlformats.org/officeDocument/2006/relationships/image" Target="../media/image8.png"/><Relationship Id="rId16" Type="http://schemas.microsoft.com/office/2007/relationships/hdphoto" Target="../media/hdphoto36.wdp"/><Relationship Id="rId20" Type="http://schemas.microsoft.com/office/2007/relationships/hdphoto" Target="../media/hdphoto38.wdp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75.png"/><Relationship Id="rId11" Type="http://schemas.microsoft.com/office/2007/relationships/hdphoto" Target="../media/hdphoto34.wdp"/><Relationship Id="rId24" Type="http://schemas.microsoft.com/office/2007/relationships/hdphoto" Target="../media/hdphoto40.wdp"/><Relationship Id="rId5" Type="http://schemas.openxmlformats.org/officeDocument/2006/relationships/image" Target="../media/image9.png"/><Relationship Id="rId15" Type="http://schemas.openxmlformats.org/officeDocument/2006/relationships/image" Target="../media/image80.png"/><Relationship Id="rId23" Type="http://schemas.openxmlformats.org/officeDocument/2006/relationships/image" Target="../media/image84.png"/><Relationship Id="rId28" Type="http://schemas.openxmlformats.org/officeDocument/2006/relationships/image" Target="../media/image87.png"/><Relationship Id="rId10" Type="http://schemas.openxmlformats.org/officeDocument/2006/relationships/image" Target="../media/image77.png"/><Relationship Id="rId19" Type="http://schemas.openxmlformats.org/officeDocument/2006/relationships/image" Target="../media/image82.png"/><Relationship Id="rId4" Type="http://schemas.openxmlformats.org/officeDocument/2006/relationships/slide" Target="slide15.xml"/><Relationship Id="rId9" Type="http://schemas.microsoft.com/office/2007/relationships/hdphoto" Target="../media/hdphoto33.wdp"/><Relationship Id="rId14" Type="http://schemas.openxmlformats.org/officeDocument/2006/relationships/image" Target="../media/image79.png"/><Relationship Id="rId22" Type="http://schemas.microsoft.com/office/2007/relationships/hdphoto" Target="../media/hdphoto39.wdp"/><Relationship Id="rId27" Type="http://schemas.openxmlformats.org/officeDocument/2006/relationships/image" Target="../media/image86.png"/></Relationships>
</file>

<file path=ppt/slides/_rels/slide17.xml.rels><?xml version="1.0" encoding="UTF-8" standalone="yes"?>
<Relationships xmlns="http://schemas.openxmlformats.org/package/2006/relationships"><Relationship Id="rId8" Type="http://schemas.microsoft.com/office/2007/relationships/hdphoto" Target="../media/hdphoto43.wdp"/><Relationship Id="rId13" Type="http://schemas.microsoft.com/office/2007/relationships/hdphoto" Target="../media/hdphoto10.wdp"/><Relationship Id="rId18" Type="http://schemas.openxmlformats.org/officeDocument/2006/relationships/image" Target="../media/image95.png"/><Relationship Id="rId3" Type="http://schemas.openxmlformats.org/officeDocument/2006/relationships/image" Target="../media/image89.png"/><Relationship Id="rId7" Type="http://schemas.openxmlformats.org/officeDocument/2006/relationships/image" Target="../media/image91.png"/><Relationship Id="rId12" Type="http://schemas.openxmlformats.org/officeDocument/2006/relationships/image" Target="../media/image19.png"/><Relationship Id="rId17" Type="http://schemas.openxmlformats.org/officeDocument/2006/relationships/image" Target="../media/image94.png"/><Relationship Id="rId2" Type="http://schemas.openxmlformats.org/officeDocument/2006/relationships/image" Target="../media/image88.png"/><Relationship Id="rId16" Type="http://schemas.openxmlformats.org/officeDocument/2006/relationships/slide" Target="slide18.xml"/><Relationship Id="rId1" Type="http://schemas.openxmlformats.org/officeDocument/2006/relationships/slideLayout" Target="../slideLayouts/slideLayout29.xml"/><Relationship Id="rId6" Type="http://schemas.microsoft.com/office/2007/relationships/hdphoto" Target="../media/hdphoto42.wdp"/><Relationship Id="rId11" Type="http://schemas.microsoft.com/office/2007/relationships/hdphoto" Target="../media/hdphoto44.wdp"/><Relationship Id="rId5" Type="http://schemas.openxmlformats.org/officeDocument/2006/relationships/image" Target="../media/image90.png"/><Relationship Id="rId15" Type="http://schemas.openxmlformats.org/officeDocument/2006/relationships/image" Target="../media/image9.png"/><Relationship Id="rId10" Type="http://schemas.openxmlformats.org/officeDocument/2006/relationships/image" Target="../media/image93.png"/><Relationship Id="rId19" Type="http://schemas.openxmlformats.org/officeDocument/2006/relationships/image" Target="../media/image96.png"/><Relationship Id="rId4" Type="http://schemas.microsoft.com/office/2007/relationships/hdphoto" Target="../media/hdphoto41.wdp"/><Relationship Id="rId9" Type="http://schemas.openxmlformats.org/officeDocument/2006/relationships/image" Target="../media/image92.png"/><Relationship Id="rId14" Type="http://schemas.openxmlformats.org/officeDocument/2006/relationships/slide" Target="slide15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1.png"/><Relationship Id="rId3" Type="http://schemas.openxmlformats.org/officeDocument/2006/relationships/image" Target="../media/image97.png"/><Relationship Id="rId7" Type="http://schemas.openxmlformats.org/officeDocument/2006/relationships/image" Target="../media/image100.png"/><Relationship Id="rId2" Type="http://schemas.openxmlformats.org/officeDocument/2006/relationships/slide" Target="slide19.xml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99.png"/><Relationship Id="rId5" Type="http://schemas.openxmlformats.org/officeDocument/2006/relationships/image" Target="../media/image98.png"/><Relationship Id="rId4" Type="http://schemas.openxmlformats.org/officeDocument/2006/relationships/slide" Target="slide20.xml"/></Relationships>
</file>

<file path=ppt/slides/_rels/slide19.xml.rels><?xml version="1.0" encoding="UTF-8" standalone="yes"?>
<Relationships xmlns="http://schemas.openxmlformats.org/package/2006/relationships"><Relationship Id="rId3" Type="http://schemas.microsoft.com/office/2007/relationships/hdphoto" Target="../media/hdphoto45.wdp"/><Relationship Id="rId2" Type="http://schemas.openxmlformats.org/officeDocument/2006/relationships/image" Target="../media/image102.png"/><Relationship Id="rId1" Type="http://schemas.openxmlformats.org/officeDocument/2006/relationships/slideLayout" Target="../slideLayouts/slideLayout29.xml"/><Relationship Id="rId5" Type="http://schemas.openxmlformats.org/officeDocument/2006/relationships/image" Target="../media/image9.png"/><Relationship Id="rId4" Type="http://schemas.openxmlformats.org/officeDocument/2006/relationships/slide" Target="slide15.xml"/></Relationships>
</file>

<file path=ppt/slides/_rels/slide20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103.png"/><Relationship Id="rId1" Type="http://schemas.openxmlformats.org/officeDocument/2006/relationships/slideLayout" Target="../slideLayouts/slideLayout29.xml"/><Relationship Id="rId5" Type="http://schemas.microsoft.com/office/2007/relationships/hdphoto" Target="../media/hdphoto1.wdp"/><Relationship Id="rId4" Type="http://schemas.openxmlformats.org/officeDocument/2006/relationships/image" Target="../media/image5.pn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8.png"/><Relationship Id="rId3" Type="http://schemas.openxmlformats.org/officeDocument/2006/relationships/image" Target="../media/image104.png"/><Relationship Id="rId7" Type="http://schemas.openxmlformats.org/officeDocument/2006/relationships/slide" Target="slide23.xml"/><Relationship Id="rId2" Type="http://schemas.openxmlformats.org/officeDocument/2006/relationships/slide" Target="slide22.xml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107.png"/><Relationship Id="rId5" Type="http://schemas.openxmlformats.org/officeDocument/2006/relationships/image" Target="../media/image106.png"/><Relationship Id="rId4" Type="http://schemas.openxmlformats.org/officeDocument/2006/relationships/image" Target="../media/image105.png"/></Relationships>
</file>

<file path=ppt/slides/_rels/slide22.xml.rels><?xml version="1.0" encoding="UTF-8" standalone="yes"?>
<Relationships xmlns="http://schemas.openxmlformats.org/package/2006/relationships"><Relationship Id="rId3" Type="http://schemas.microsoft.com/office/2007/relationships/hdphoto" Target="../media/hdphoto46.wdp"/><Relationship Id="rId2" Type="http://schemas.openxmlformats.org/officeDocument/2006/relationships/image" Target="../media/image109.png"/><Relationship Id="rId1" Type="http://schemas.openxmlformats.org/officeDocument/2006/relationships/slideLayout" Target="../slideLayouts/slideLayout29.xml"/><Relationship Id="rId5" Type="http://schemas.openxmlformats.org/officeDocument/2006/relationships/image" Target="../media/image9.png"/><Relationship Id="rId4" Type="http://schemas.openxmlformats.org/officeDocument/2006/relationships/slide" Target="slide15.xml"/></Relationships>
</file>

<file path=ppt/slides/_rels/slide23.xml.rels><?xml version="1.0" encoding="UTF-8" standalone="yes"?>
<Relationships xmlns="http://schemas.openxmlformats.org/package/2006/relationships"><Relationship Id="rId3" Type="http://schemas.microsoft.com/office/2007/relationships/hdphoto" Target="../media/hdphoto47.wdp"/><Relationship Id="rId2" Type="http://schemas.openxmlformats.org/officeDocument/2006/relationships/image" Target="../media/image110.png"/><Relationship Id="rId1" Type="http://schemas.openxmlformats.org/officeDocument/2006/relationships/slideLayout" Target="../slideLayouts/slideLayout29.xml"/><Relationship Id="rId5" Type="http://schemas.microsoft.com/office/2007/relationships/hdphoto" Target="../media/hdphoto3.wdp"/><Relationship Id="rId4" Type="http://schemas.openxmlformats.org/officeDocument/2006/relationships/image" Target="../media/image103.png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783310" y="592743"/>
            <a:ext cx="511256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solidFill>
                  <a:srgbClr val="4F81BD">
                    <a:lumMod val="50000"/>
                  </a:srgbClr>
                </a:solidFill>
              </a:rPr>
              <a:t>Emily and Harry’s Journey</a:t>
            </a:r>
            <a:endParaRPr lang="ru-RU" sz="4000" b="1" dirty="0">
              <a:solidFill>
                <a:srgbClr val="4F81BD">
                  <a:lumMod val="50000"/>
                </a:srgbClr>
              </a:solidFill>
            </a:endParaRPr>
          </a:p>
        </p:txBody>
      </p:sp>
      <p:pic>
        <p:nvPicPr>
          <p:cNvPr id="3" name="Picture 23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17654" y="5261452"/>
            <a:ext cx="574675" cy="3816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8"/>
          <p:cNvPicPr>
            <a:picLocks noChangeAspect="1" noChangeArrowheads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0" b="100000" l="0" r="100000">
                        <a14:foregroundMark x1="75336" y1="28283" x2="67713" y2="92593"/>
                        <a14:foregroundMark x1="41928" y1="18519" x2="41256" y2="3569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22887" y="2137420"/>
            <a:ext cx="3027731" cy="20162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040756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611560" y="1057300"/>
            <a:ext cx="7920880" cy="28146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ru-RU" sz="2000" i="1" dirty="0" smtClean="0">
                <a:latin typeface="Calibri" pitchFamily="34" charset="0"/>
                <a:cs typeface="Calibri" pitchFamily="34" charset="0"/>
              </a:rPr>
              <a:t>Фея Эмили (</a:t>
            </a:r>
            <a:r>
              <a:rPr lang="en-US" sz="2000" i="1" dirty="0" smtClean="0">
                <a:latin typeface="Calibri" pitchFamily="34" charset="0"/>
                <a:cs typeface="Calibri" pitchFamily="34" charset="0"/>
              </a:rPr>
              <a:t>Emily</a:t>
            </a:r>
            <a:r>
              <a:rPr lang="ru-RU" sz="2000" i="1" dirty="0" smtClean="0">
                <a:latin typeface="Calibri" pitchFamily="34" charset="0"/>
                <a:cs typeface="Calibri" pitchFamily="34" charset="0"/>
              </a:rPr>
              <a:t>)</a:t>
            </a:r>
            <a:r>
              <a:rPr lang="en-US" sz="2000" i="1" dirty="0" smtClean="0">
                <a:latin typeface="Calibri" pitchFamily="34" charset="0"/>
                <a:cs typeface="Calibri" pitchFamily="34" charset="0"/>
              </a:rPr>
              <a:t> </a:t>
            </a:r>
            <a:r>
              <a:rPr lang="ru-RU" sz="2000" i="1" dirty="0" smtClean="0">
                <a:latin typeface="Calibri" pitchFamily="34" charset="0"/>
                <a:cs typeface="Calibri" pitchFamily="34" charset="0"/>
              </a:rPr>
              <a:t>и тролль Хэрри </a:t>
            </a:r>
            <a:r>
              <a:rPr lang="en-US" sz="2000" i="1" dirty="0" smtClean="0">
                <a:latin typeface="Calibri" pitchFamily="34" charset="0"/>
                <a:cs typeface="Calibri" pitchFamily="34" charset="0"/>
              </a:rPr>
              <a:t>(Harry</a:t>
            </a:r>
            <a:r>
              <a:rPr lang="ru-RU" sz="2000" i="1" dirty="0" smtClean="0">
                <a:latin typeface="Calibri" pitchFamily="34" charset="0"/>
                <a:cs typeface="Calibri" pitchFamily="34" charset="0"/>
              </a:rPr>
              <a:t>)</a:t>
            </a:r>
            <a:r>
              <a:rPr lang="en-US" sz="2000" i="1" dirty="0" smtClean="0">
                <a:latin typeface="Calibri" pitchFamily="34" charset="0"/>
                <a:cs typeface="Calibri" pitchFamily="34" charset="0"/>
              </a:rPr>
              <a:t> </a:t>
            </a:r>
            <a:r>
              <a:rPr lang="ru-RU" sz="2000" i="1" dirty="0" smtClean="0">
                <a:latin typeface="Calibri" pitchFamily="34" charset="0"/>
                <a:cs typeface="Calibri" pitchFamily="34" charset="0"/>
              </a:rPr>
              <a:t>потеряли свои игрушки во время прогулки по деревне. Помогите им собрать потерянные игрушки. Совершите вместе с феей и троллем путешествие и помогите им выполнить задания, чтобы найти игрушки. Запишите свои ответы. В конце испытаний выберите нужные мешки с игрушками. Желаем успеха!</a:t>
            </a:r>
            <a:endParaRPr lang="ru-RU" sz="2000" i="1" dirty="0">
              <a:latin typeface="Calibri" pitchFamily="34" charset="0"/>
              <a:cs typeface="Calibri" pitchFamily="34" charset="0"/>
            </a:endParaRPr>
          </a:p>
        </p:txBody>
      </p:sp>
      <p:pic>
        <p:nvPicPr>
          <p:cNvPr id="11" name="Picture 8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0" r="100000">
                        <a14:foregroundMark x1="75336" y1="28283" x2="67713" y2="92593"/>
                        <a14:foregroundMark x1="41928" y1="18519" x2="41256" y2="3569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3577579"/>
            <a:ext cx="2736304" cy="18221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23">
            <a:hlinkClick r:id="" action="ppaction://hlinkshowjump?jump=nextslide"/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17654" y="5261452"/>
            <a:ext cx="574675" cy="3816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402518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вал 1">
            <a:hlinkClick r:id="rId3" action="ppaction://hlinksldjump"/>
          </p:cNvPr>
          <p:cNvSpPr/>
          <p:nvPr/>
        </p:nvSpPr>
        <p:spPr>
          <a:xfrm>
            <a:off x="3563888" y="4327487"/>
            <a:ext cx="356246" cy="364194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</a:rPr>
              <a:t>1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3" name="Скругленная прямоугольная выноска 2"/>
          <p:cNvSpPr/>
          <p:nvPr/>
        </p:nvSpPr>
        <p:spPr>
          <a:xfrm>
            <a:off x="3419872" y="3577580"/>
            <a:ext cx="1245468" cy="576064"/>
          </a:xfrm>
          <a:prstGeom prst="wedgeRoundRectCallout">
            <a:avLst>
              <a:gd name="adj1" fmla="val -25422"/>
              <a:gd name="adj2" fmla="val 79035"/>
              <a:gd name="adj3" fmla="val 16667"/>
            </a:avLst>
          </a:prstGeom>
          <a:solidFill>
            <a:schemeClr val="lt1">
              <a:alpha val="60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Start here!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954047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User\Pictures\Рисунок1 - копия.pn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0" r="100000">
                        <a14:foregroundMark x1="54286" y1="11111" x2="54286" y2="11111"/>
                        <a14:foregroundMark x1="54286" y1="11111" x2="85714" y2="1245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21196"/>
            <a:ext cx="1220171" cy="12942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Скругленная прямоугольная выноска 4"/>
          <p:cNvSpPr/>
          <p:nvPr/>
        </p:nvSpPr>
        <p:spPr>
          <a:xfrm>
            <a:off x="2267743" y="160338"/>
            <a:ext cx="6537247" cy="935087"/>
          </a:xfrm>
          <a:prstGeom prst="wedgeRoundRectCallout">
            <a:avLst>
              <a:gd name="adj1" fmla="val -56712"/>
              <a:gd name="adj2" fmla="val -2791"/>
              <a:gd name="adj3" fmla="val 16667"/>
            </a:avLst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i="1" dirty="0" smtClean="0">
                <a:solidFill>
                  <a:schemeClr val="accent5">
                    <a:lumMod val="10000"/>
                  </a:schemeClr>
                </a:solidFill>
              </a:rPr>
              <a:t>Разгадайте кроссворд. Название какого животного можно составить из выделенных букв?</a:t>
            </a:r>
            <a:endParaRPr lang="en-US" i="1" dirty="0" smtClean="0">
              <a:solidFill>
                <a:schemeClr val="accent5">
                  <a:lumMod val="10000"/>
                </a:schemeClr>
              </a:solidFill>
            </a:endParaRPr>
          </a:p>
          <a:p>
            <a:pPr algn="ctr"/>
            <a:r>
              <a:rPr lang="ru-RU" sz="1400" i="1" dirty="0" smtClean="0">
                <a:solidFill>
                  <a:schemeClr val="accent5">
                    <a:lumMod val="10000"/>
                  </a:schemeClr>
                </a:solidFill>
              </a:rPr>
              <a:t>Для того чтобы воспользоваться подсказкой, нажмите на цифру.</a:t>
            </a:r>
            <a:endParaRPr lang="ru-RU" sz="1400" i="1" dirty="0">
              <a:solidFill>
                <a:schemeClr val="accent5">
                  <a:lumMod val="10000"/>
                </a:schemeClr>
              </a:solidFill>
            </a:endParaRPr>
          </a:p>
        </p:txBody>
      </p:sp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71215898"/>
              </p:ext>
            </p:extLst>
          </p:nvPr>
        </p:nvGraphicFramePr>
        <p:xfrm>
          <a:off x="2052018" y="1594623"/>
          <a:ext cx="3024000" cy="3456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32048"/>
                <a:gridCol w="431952"/>
                <a:gridCol w="432000"/>
                <a:gridCol w="432000"/>
                <a:gridCol w="432000"/>
                <a:gridCol w="432000"/>
                <a:gridCol w="432000"/>
              </a:tblGrid>
              <a:tr h="432000">
                <a:tc>
                  <a:txBody>
                    <a:bodyPr/>
                    <a:lstStyle/>
                    <a:p>
                      <a:r>
                        <a:rPr lang="ru-RU" baseline="30000" dirty="0" smtClean="0"/>
                        <a:t>1</a:t>
                      </a:r>
                      <a:endParaRPr lang="ru-RU" baseline="30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ru-RU" baseline="30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ru-RU" baseline="300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ru-RU" baseline="3000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ru-RU" baseline="3000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ru-RU" baseline="30000"/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ru-RU" baseline="30000" dirty="0" smtClean="0"/>
                        <a:t>6</a:t>
                      </a:r>
                      <a:endParaRPr lang="ru-RU" baseline="30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32000">
                <a:tc>
                  <a:txBody>
                    <a:bodyPr/>
                    <a:lstStyle/>
                    <a:p>
                      <a:endParaRPr lang="ru-RU" baseline="30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ru-RU" baseline="30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ru-RU" baseline="300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ru-RU" baseline="3000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ru-RU" baseline="3000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ru-RU" baseline="30000"/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ru-RU" baseline="30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32000">
                <a:tc>
                  <a:txBody>
                    <a:bodyPr/>
                    <a:lstStyle/>
                    <a:p>
                      <a:endParaRPr lang="ru-RU" baseline="30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ru-RU" baseline="3000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ru-RU" baseline="30000" dirty="0" smtClean="0"/>
                        <a:t>3</a:t>
                      </a:r>
                      <a:endParaRPr lang="ru-RU" baseline="30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ru-RU" baseline="30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ru-RU" baseline="3000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ru-RU" baseline="30000" dirty="0"/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ru-RU" baseline="30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32000">
                <a:tc>
                  <a:txBody>
                    <a:bodyPr/>
                    <a:lstStyle/>
                    <a:p>
                      <a:r>
                        <a:rPr lang="ru-RU" baseline="30000" dirty="0" smtClean="0"/>
                        <a:t>2</a:t>
                      </a:r>
                      <a:endParaRPr lang="ru-RU" baseline="30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ru-RU" baseline="30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baseline="30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ru-RU" baseline="30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baseline="30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ru-RU" baseline="30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ru-RU" baseline="30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2D050"/>
                    </a:solidFill>
                  </a:tcPr>
                </a:tc>
              </a:tr>
              <a:tr h="432000">
                <a:tc>
                  <a:txBody>
                    <a:bodyPr/>
                    <a:lstStyle/>
                    <a:p>
                      <a:endParaRPr lang="ru-RU" baseline="30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ru-RU" baseline="3000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ru-RU" baseline="30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ru-RU" baseline="3000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ru-RU" baseline="300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ru-RU" baseline="30000" dirty="0"/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ru-RU" baseline="30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32000">
                <a:tc>
                  <a:txBody>
                    <a:bodyPr/>
                    <a:lstStyle/>
                    <a:p>
                      <a:endParaRPr lang="ru-RU" baseline="3000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ru-RU" baseline="30000"/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ru-RU" baseline="30000" dirty="0" smtClean="0"/>
                        <a:t>4</a:t>
                      </a:r>
                      <a:endParaRPr lang="ru-RU" baseline="30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ru-RU" baseline="30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ru-RU" baseline="30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ru-RU" baseline="30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baseline="30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32000">
                <a:tc>
                  <a:txBody>
                    <a:bodyPr/>
                    <a:lstStyle/>
                    <a:p>
                      <a:endParaRPr lang="ru-RU" baseline="3000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ru-RU" baseline="30000"/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ru-RU" baseline="30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ru-RU" baseline="3000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ru-RU" baseline="300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ru-RU" baseline="30000" dirty="0"/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ru-RU" baseline="30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32000">
                <a:tc>
                  <a:txBody>
                    <a:bodyPr/>
                    <a:lstStyle/>
                    <a:p>
                      <a:endParaRPr lang="ru-RU" baseline="30000"/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ru-RU" baseline="30000" dirty="0" smtClean="0"/>
                        <a:t>5</a:t>
                      </a:r>
                      <a:endParaRPr lang="ru-RU" baseline="30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ru-RU" baseline="30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ru-RU" baseline="30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ru-RU" baseline="3000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ru-RU" baseline="30000" dirty="0"/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ru-RU" baseline="30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2D050"/>
                    </a:solidFill>
                  </a:tcPr>
                </a:tc>
              </a:tr>
            </a:tbl>
          </a:graphicData>
        </a:graphic>
      </p:graphicFrame>
      <p:sp>
        <p:nvSpPr>
          <p:cNvPr id="6" name="AutoShape 5" descr="https://e7.pngegg.com/pngimages/318/411/png-clipart-tiger-cat-graphics-graphy-illustration-tiger-tiger-cat.p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7" name="AutoShape 18" descr="https://www.clipartmax.com/png/full/71-713908_clip-art-illustrations-%D0%B3%D1%83%D1%81%D1%8C-%D0%BF%D0%BD%D0%B3.png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3" name="AutoShape 20" descr="https://www.clipartmax.com/png/full/71-713908_clip-art-illustrations-%D0%B3%D1%83%D1%81%D1%8C-%D0%BF%D0%BD%D0%B3.png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9238" name="Picture 22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470" y="5258920"/>
            <a:ext cx="939130" cy="4068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155575" y="2297697"/>
            <a:ext cx="111120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/>
              <a:t>[</a:t>
            </a:r>
            <a:r>
              <a:rPr lang="en-US" sz="2400" dirty="0" err="1" smtClean="0"/>
              <a:t>maʊs</a:t>
            </a:r>
            <a:r>
              <a:rPr lang="en-US" sz="2400" dirty="0" smtClean="0"/>
              <a:t>]</a:t>
            </a:r>
            <a:endParaRPr lang="ru-RU" sz="2400" dirty="0"/>
          </a:p>
        </p:txBody>
      </p:sp>
      <p:sp>
        <p:nvSpPr>
          <p:cNvPr id="37" name="TextBox 36"/>
          <p:cNvSpPr txBox="1"/>
          <p:nvPr/>
        </p:nvSpPr>
        <p:spPr>
          <a:xfrm>
            <a:off x="635213" y="3938937"/>
            <a:ext cx="116570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/>
              <a:t>[ˈ</a:t>
            </a:r>
            <a:r>
              <a:rPr lang="en-US" sz="2400" dirty="0" err="1" smtClean="0"/>
              <a:t>taɪɡə</a:t>
            </a:r>
            <a:r>
              <a:rPr lang="en-US" sz="2400" dirty="0"/>
              <a:t>]</a:t>
            </a:r>
            <a:endParaRPr lang="ru-RU" sz="2400" dirty="0"/>
          </a:p>
        </p:txBody>
      </p:sp>
      <p:pic>
        <p:nvPicPr>
          <p:cNvPr id="9222" name="Picture 6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18750" b="80625" l="17222" r="82000">
                        <a14:foregroundMark x1="32889" y1="35750" x2="46778" y2="52500"/>
                        <a14:foregroundMark x1="23222" y1="43000" x2="37222" y2="58125"/>
                        <a14:foregroundMark x1="34222" y1="59375" x2="50556" y2="52000"/>
                        <a14:foregroundMark x1="29222" y1="54125" x2="36778" y2="58125"/>
                        <a14:foregroundMark x1="37778" y1="54125" x2="41222" y2="57375"/>
                        <a14:foregroundMark x1="32333" y1="47750" x2="34556" y2="53000"/>
                        <a14:foregroundMark x1="43667" y1="42500" x2="46556" y2="49625"/>
                        <a14:foregroundMark x1="38889" y1="75750" x2="46333" y2="70875"/>
                        <a14:foregroundMark x1="24333" y1="72875" x2="37333" y2="68250"/>
                        <a14:foregroundMark x1="71222" y1="74000" x2="72778" y2="6875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9411" t="20538" r="19368" b="21945"/>
          <a:stretch/>
        </p:blipFill>
        <p:spPr bwMode="auto">
          <a:xfrm flipH="1">
            <a:off x="130388" y="3050271"/>
            <a:ext cx="1983168" cy="16561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19" name="Picture 3"/>
          <p:cNvPicPr>
            <a:picLocks noChangeAspect="1" noChangeArrowheads="1"/>
          </p:cNvPicPr>
          <p:nvPr/>
        </p:nvPicPr>
        <p:blipFill rotWithShape="1"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0" b="100000" l="0" r="100000">
                        <a14:foregroundMark x1="33913" y1="36798" x2="60870" y2="48034"/>
                        <a14:foregroundMark x1="52391" y1="60768" x2="55870" y2="63951"/>
                        <a14:foregroundMark x1="62174" y1="76685" x2="63261" y2="80618"/>
                        <a14:foregroundMark x1="16087" y1="31554" x2="18696" y2="34738"/>
                        <a14:foregroundMark x1="86739" y1="17697" x2="84348" y2="22191"/>
                        <a14:foregroundMark x1="90435" y1="20131" x2="88043" y2="24625"/>
                        <a14:foregroundMark x1="16957" y1="19757" x2="19348" y2="23502"/>
                        <a14:foregroundMark x1="24130" y1="21442" x2="24348" y2="24251"/>
                        <a14:foregroundMark x1="24783" y1="24438" x2="24783" y2="24438"/>
                        <a14:foregroundMark x1="29565" y1="22940" x2="29348" y2="27996"/>
                        <a14:foregroundMark x1="34130" y1="24251" x2="32391" y2="29120"/>
                        <a14:foregroundMark x1="6739" y1="38858" x2="11957" y2="39045"/>
                        <a14:foregroundMark x1="12826" y1="42790" x2="10870" y2="46536"/>
                        <a14:foregroundMark x1="18478" y1="43914" x2="15870" y2="46910"/>
                        <a14:foregroundMark x1="97826" y1="62266" x2="98261" y2="69569"/>
                        <a14:foregroundMark x1="84348" y1="34363" x2="86304" y2="37921"/>
                        <a14:backgroundMark x1="30652" y1="27809" x2="30217" y2="30056"/>
                        <a14:backgroundMark x1="16522" y1="37921" x2="14783" y2="3810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 flipH="1">
            <a:off x="103478" y="1341790"/>
            <a:ext cx="1323391" cy="15362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3331518" y="1917513"/>
            <a:ext cx="104547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dirty="0"/>
              <a:t>[</a:t>
            </a:r>
            <a:r>
              <a:rPr lang="en-US" sz="2400" dirty="0" err="1" smtClean="0"/>
              <a:t>tʃɪmp</a:t>
            </a:r>
            <a:r>
              <a:rPr lang="en-US" sz="2400" dirty="0" smtClean="0"/>
              <a:t>]</a:t>
            </a:r>
            <a:endParaRPr lang="ru-RU" sz="2000" dirty="0"/>
          </a:p>
        </p:txBody>
      </p:sp>
      <p:pic>
        <p:nvPicPr>
          <p:cNvPr id="9218" name="Picture 2" descr="https://w7.pngwing.com/pngs/374/430/png-transparent-brown-monkey-illustration-adhesive-sticker-paper-decal-safari-safari-miscellaneous-mammal-carnivoran.pn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0" b="100000" l="0" r="100000">
                        <a14:foregroundMark x1="5326" y1="8901" x2="14457" y2="8681"/>
                        <a14:foregroundMark x1="17174" y1="4396" x2="17174" y2="6703"/>
                        <a14:foregroundMark x1="21522" y1="2857" x2="22609" y2="8242"/>
                        <a14:foregroundMark x1="27283" y1="8462" x2="26630" y2="9231"/>
                        <a14:foregroundMark x1="35435" y1="9231" x2="34239" y2="11648"/>
                        <a14:foregroundMark x1="58152" y1="12088" x2="64239" y2="12088"/>
                        <a14:foregroundMark x1="69130" y1="7143" x2="69130" y2="11648"/>
                        <a14:foregroundMark x1="73043" y1="13736" x2="77283" y2="1373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66888" y="1100293"/>
            <a:ext cx="1457433" cy="14415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Прямоугольник 7"/>
          <p:cNvSpPr/>
          <p:nvPr/>
        </p:nvSpPr>
        <p:spPr>
          <a:xfrm>
            <a:off x="5648862" y="2366613"/>
            <a:ext cx="92204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dirty="0" smtClean="0"/>
              <a:t>[ˈ</a:t>
            </a:r>
            <a:r>
              <a:rPr lang="en-US" sz="2400" dirty="0" err="1" smtClean="0"/>
              <a:t>tɜːtl</a:t>
            </a:r>
            <a:r>
              <a:rPr lang="en-US" sz="2400" dirty="0" smtClean="0"/>
              <a:t>]</a:t>
            </a:r>
            <a:endParaRPr lang="ru-RU" sz="2400" dirty="0"/>
          </a:p>
        </p:txBody>
      </p:sp>
      <p:pic>
        <p:nvPicPr>
          <p:cNvPr id="9223" name="Picture 7"/>
          <p:cNvPicPr>
            <a:picLocks noChangeAspect="1" noChangeArrowheads="1"/>
          </p:cNvPicPr>
          <p:nvPr/>
        </p:nvPicPr>
        <p:blipFill rotWithShape="1">
          <a:blip r:embed="rId12" cstate="print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ackgroundRemoval t="13900" b="903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21527" b="21764"/>
          <a:stretch/>
        </p:blipFill>
        <p:spPr bwMode="auto">
          <a:xfrm>
            <a:off x="5454602" y="1811111"/>
            <a:ext cx="1764196" cy="10004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" name="Прямоугольник 10"/>
          <p:cNvSpPr/>
          <p:nvPr/>
        </p:nvSpPr>
        <p:spPr>
          <a:xfrm>
            <a:off x="5724128" y="4481342"/>
            <a:ext cx="175881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dirty="0" smtClean="0"/>
              <a:t>[</a:t>
            </a:r>
            <a:r>
              <a:rPr lang="en-US" sz="2400" dirty="0" err="1" smtClean="0"/>
              <a:t>kæŋɡər</a:t>
            </a:r>
            <a:r>
              <a:rPr lang="en-US" sz="2400" dirty="0" err="1"/>
              <a:t>ˈ</a:t>
            </a:r>
            <a:r>
              <a:rPr lang="en-US" sz="2400" dirty="0" err="1" smtClean="0"/>
              <a:t>u</a:t>
            </a:r>
            <a:r>
              <a:rPr lang="en-US" sz="2400" dirty="0" smtClean="0"/>
              <a:t>ː]</a:t>
            </a:r>
            <a:endParaRPr lang="ru-RU" sz="2400" dirty="0"/>
          </a:p>
        </p:txBody>
      </p:sp>
      <p:pic>
        <p:nvPicPr>
          <p:cNvPr id="9224" name="Picture 8"/>
          <p:cNvPicPr>
            <a:picLocks noChangeAspect="1" noChangeArrowheads="1"/>
          </p:cNvPicPr>
          <p:nvPr/>
        </p:nvPicPr>
        <p:blipFill rotWithShape="1">
          <a:blip r:embed="rId14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backgroundRemoval t="9000" b="78667" l="8222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4375" t="20538" r="27836" b="24273"/>
          <a:stretch/>
        </p:blipFill>
        <p:spPr bwMode="auto">
          <a:xfrm flipH="1">
            <a:off x="5476716" y="3050271"/>
            <a:ext cx="2371725" cy="22650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7" name="TextBox 26"/>
          <p:cNvSpPr txBox="1"/>
          <p:nvPr/>
        </p:nvSpPr>
        <p:spPr>
          <a:xfrm>
            <a:off x="3707904" y="5221448"/>
            <a:ext cx="67999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/>
              <a:t>[bi:]</a:t>
            </a:r>
            <a:endParaRPr lang="ru-RU" sz="2400" dirty="0"/>
          </a:p>
        </p:txBody>
      </p:sp>
      <p:pic>
        <p:nvPicPr>
          <p:cNvPr id="9227" name="Picture 11" descr="https://img2.freepng.ru/20180501/fue/kisspng-bee-drawing-clip-art-5ae8e2124883c9.1021351315252116662971.jpg"/>
          <p:cNvPicPr>
            <a:picLocks noChangeAspect="1" noChangeArrowheads="1"/>
          </p:cNvPicPr>
          <p:nvPr/>
        </p:nvPicPr>
        <p:blipFill rotWithShape="1">
          <a:blip r:embed="rId16" cstate="print">
            <a:extLst>
              <a:ext uri="{BEBA8EAE-BF5A-486C-A8C5-ECC9F3942E4B}">
                <a14:imgProps xmlns:a14="http://schemas.microsoft.com/office/drawing/2010/main">
                  <a14:imgLayer r:embed="rId17">
                    <a14:imgEffect>
                      <a14:backgroundRemoval t="3429" b="93429" l="8000" r="90000">
                        <a14:foregroundMark x1="52778" y1="26571" x2="68000" y2="37143"/>
                        <a14:foregroundMark x1="65667" y1="29714" x2="67667" y2="330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6224" t="5721" r="17187" b="5661"/>
          <a:stretch/>
        </p:blipFill>
        <p:spPr bwMode="auto">
          <a:xfrm>
            <a:off x="3518007" y="4671516"/>
            <a:ext cx="1008112" cy="10434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" name="Овал 17"/>
          <p:cNvSpPr/>
          <p:nvPr/>
        </p:nvSpPr>
        <p:spPr bwMode="auto">
          <a:xfrm>
            <a:off x="1252762" y="2324409"/>
            <a:ext cx="434953" cy="434953"/>
          </a:xfrm>
          <a:prstGeom prst="ellipse">
            <a:avLst/>
          </a:prstGeom>
          <a:ln>
            <a:headEnd type="none" w="med" len="med"/>
            <a:tailEnd type="none" w="med" len="med"/>
          </a:ln>
          <a:extLst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2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9" name="Овал 18"/>
          <p:cNvSpPr/>
          <p:nvPr/>
        </p:nvSpPr>
        <p:spPr bwMode="auto">
          <a:xfrm>
            <a:off x="1868079" y="3965649"/>
            <a:ext cx="434953" cy="434953"/>
          </a:xfrm>
          <a:prstGeom prst="ellipse">
            <a:avLst/>
          </a:prstGeom>
          <a:ln>
            <a:headEnd type="none" w="med" len="med"/>
            <a:tailEnd type="none" w="med" len="med"/>
          </a:ln>
          <a:extLst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4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9" name="Овал 8"/>
          <p:cNvSpPr/>
          <p:nvPr/>
        </p:nvSpPr>
        <p:spPr bwMode="auto">
          <a:xfrm>
            <a:off x="2771800" y="1954662"/>
            <a:ext cx="434953" cy="434953"/>
          </a:xfrm>
          <a:prstGeom prst="ellipse">
            <a:avLst/>
          </a:prstGeom>
          <a:ln>
            <a:headEnd type="none" w="med" len="med"/>
            <a:tailEnd type="none" w="med" len="med"/>
          </a:ln>
          <a:extLst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1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21" name="Овал 20"/>
          <p:cNvSpPr/>
          <p:nvPr/>
        </p:nvSpPr>
        <p:spPr bwMode="auto">
          <a:xfrm>
            <a:off x="5148063" y="2395357"/>
            <a:ext cx="434953" cy="434953"/>
          </a:xfrm>
          <a:prstGeom prst="ellipse">
            <a:avLst/>
          </a:prstGeom>
          <a:ln>
            <a:headEnd type="none" w="med" len="med"/>
            <a:tailEnd type="none" w="med" len="med"/>
          </a:ln>
          <a:extLst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3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22" name="Овал 21"/>
          <p:cNvSpPr/>
          <p:nvPr/>
        </p:nvSpPr>
        <p:spPr bwMode="auto">
          <a:xfrm>
            <a:off x="5213909" y="4436402"/>
            <a:ext cx="434953" cy="434953"/>
          </a:xfrm>
          <a:prstGeom prst="ellipse">
            <a:avLst/>
          </a:prstGeom>
          <a:ln>
            <a:headEnd type="none" w="med" len="med"/>
            <a:tailEnd type="none" w="med" len="med"/>
          </a:ln>
          <a:extLst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6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20" name="Овал 19"/>
          <p:cNvSpPr/>
          <p:nvPr/>
        </p:nvSpPr>
        <p:spPr bwMode="auto">
          <a:xfrm>
            <a:off x="4495634" y="5208158"/>
            <a:ext cx="434953" cy="434953"/>
          </a:xfrm>
          <a:prstGeom prst="ellipse">
            <a:avLst/>
          </a:prstGeom>
          <a:ln>
            <a:headEnd type="none" w="med" len="med"/>
            <a:tailEnd type="none" w="med" len="med"/>
          </a:ln>
          <a:extLst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5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pic>
        <p:nvPicPr>
          <p:cNvPr id="4099" name="Picture 3">
            <a:hlinkClick r:id="" action="ppaction://hlinkshowjump?jump=nextslide"/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24131" y="1253766"/>
            <a:ext cx="1279525" cy="12747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0" name="Picture 4">
            <a:hlinkClick r:id="" action="ppaction://hlinkshowjump?jump=nextslide"/>
          </p:cNvPr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24131" y="2610237"/>
            <a:ext cx="1279525" cy="12747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1" name="Picture 5">
            <a:hlinkClick r:id="" action="ppaction://hlinkshowjump?jump=nextslide"/>
          </p:cNvPr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86824" y="3965649"/>
            <a:ext cx="1354137" cy="1279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68828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92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92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5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92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500"/>
                                        <p:tgtEl>
                                          <p:spTgt spid="92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46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7" fill="hold">
                      <p:stCondLst>
                        <p:cond delay="0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92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" dur="500"/>
                                        <p:tgtEl>
                                          <p:spTgt spid="92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>
                      <p:stCondLst>
                        <p:cond delay="0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92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500"/>
                                        <p:tgtEl>
                                          <p:spTgt spid="92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ая прямоугольная выноска 1"/>
          <p:cNvSpPr/>
          <p:nvPr/>
        </p:nvSpPr>
        <p:spPr>
          <a:xfrm>
            <a:off x="251520" y="269652"/>
            <a:ext cx="6768752" cy="792088"/>
          </a:xfrm>
          <a:prstGeom prst="wedgeRoundRectCallout">
            <a:avLst>
              <a:gd name="adj1" fmla="val 56470"/>
              <a:gd name="adj2" fmla="val -2791"/>
              <a:gd name="adj3" fmla="val 16667"/>
            </a:avLst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i="1" dirty="0" smtClean="0">
                <a:solidFill>
                  <a:schemeClr val="accent3">
                    <a:lumMod val="10000"/>
                  </a:schemeClr>
                </a:solidFill>
              </a:rPr>
              <a:t>В каждой строке найдите лишнее слово. Название какого животного можно составить из первых букв этих слов?</a:t>
            </a:r>
            <a:endParaRPr lang="ru-RU" i="1" dirty="0">
              <a:solidFill>
                <a:schemeClr val="accent3">
                  <a:lumMod val="10000"/>
                </a:schemeClr>
              </a:solidFill>
            </a:endParaRPr>
          </a:p>
        </p:txBody>
      </p:sp>
      <p:pic>
        <p:nvPicPr>
          <p:cNvPr id="3" name="Picture 6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9368" b="100000" l="76777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77777" t="20949"/>
          <a:stretch/>
        </p:blipFill>
        <p:spPr bwMode="auto">
          <a:xfrm>
            <a:off x="7923546" y="17934"/>
            <a:ext cx="595088" cy="13592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819969" y="1705372"/>
            <a:ext cx="5283819" cy="286232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57200" indent="-457200">
              <a:lnSpc>
                <a:spcPct val="150000"/>
              </a:lnSpc>
              <a:buFont typeface="+mj-lt"/>
              <a:buAutoNum type="arabicParenR"/>
            </a:pPr>
            <a:r>
              <a:rPr lang="en-US" sz="2400" dirty="0" smtClean="0"/>
              <a:t>Fox, dog, ship, chick, ant.</a:t>
            </a:r>
          </a:p>
          <a:p>
            <a:pPr marL="457200" indent="-457200">
              <a:lnSpc>
                <a:spcPct val="150000"/>
              </a:lnSpc>
              <a:buFont typeface="+mj-lt"/>
              <a:buAutoNum type="arabicParenR"/>
            </a:pPr>
            <a:r>
              <a:rPr lang="en-US" sz="2400" dirty="0" smtClean="0"/>
              <a:t>Sweet, milk, cake, house, banana.</a:t>
            </a:r>
          </a:p>
          <a:p>
            <a:pPr marL="457200" indent="-457200">
              <a:lnSpc>
                <a:spcPct val="150000"/>
              </a:lnSpc>
              <a:buFont typeface="+mj-lt"/>
              <a:buAutoNum type="arabicParenR"/>
            </a:pPr>
            <a:r>
              <a:rPr lang="en-US" sz="2400" dirty="0" smtClean="0"/>
              <a:t>Egg, van, lorry, bus, car.</a:t>
            </a:r>
          </a:p>
          <a:p>
            <a:pPr marL="457200" indent="-457200">
              <a:lnSpc>
                <a:spcPct val="150000"/>
              </a:lnSpc>
              <a:buFont typeface="+mj-lt"/>
              <a:buAutoNum type="arabicParenR"/>
            </a:pPr>
            <a:r>
              <a:rPr lang="en-US" sz="2400" dirty="0" smtClean="0"/>
              <a:t>Father, elf, granny, sister, mother.</a:t>
            </a:r>
          </a:p>
          <a:p>
            <a:pPr marL="457200" indent="-457200">
              <a:lnSpc>
                <a:spcPct val="150000"/>
              </a:lnSpc>
              <a:buFont typeface="+mj-lt"/>
              <a:buAutoNum type="arabicParenR"/>
            </a:pPr>
            <a:r>
              <a:rPr lang="en-US" sz="2400" dirty="0" smtClean="0"/>
              <a:t>Blouse, boat, pig, boot, birch.</a:t>
            </a:r>
            <a:endParaRPr lang="ru-RU" sz="2400" dirty="0"/>
          </a:p>
        </p:txBody>
      </p:sp>
      <p:pic>
        <p:nvPicPr>
          <p:cNvPr id="14" name="Picture 22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470" y="5258920"/>
            <a:ext cx="939130" cy="4068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2" name="Picture 2">
            <a:hlinkClick r:id="rId6" action="ppaction://hlinksldjump"/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8660" y="1489348"/>
            <a:ext cx="1279525" cy="12747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3" name="Picture 3">
            <a:hlinkClick r:id="rId6" action="ppaction://hlinksldjump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8659" y="2821657"/>
            <a:ext cx="1279525" cy="12747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4" name="Picture 4">
            <a:hlinkClick r:id="rId6" action="ppaction://hlinksldjump"/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8660" y="4182807"/>
            <a:ext cx="1279525" cy="1279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100084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вал 1">
            <a:hlinkClick r:id="rId3" action="ppaction://hlinksldjump"/>
          </p:cNvPr>
          <p:cNvSpPr/>
          <p:nvPr/>
        </p:nvSpPr>
        <p:spPr>
          <a:xfrm>
            <a:off x="3563888" y="4327487"/>
            <a:ext cx="356246" cy="364194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prstClr val="black"/>
                </a:solidFill>
              </a:rPr>
              <a:t>1</a:t>
            </a: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3" name="Скругленная прямоугольная выноска 2"/>
          <p:cNvSpPr/>
          <p:nvPr/>
        </p:nvSpPr>
        <p:spPr>
          <a:xfrm>
            <a:off x="7524328" y="2425452"/>
            <a:ext cx="1245468" cy="576064"/>
          </a:xfrm>
          <a:prstGeom prst="wedgeRoundRectCallout">
            <a:avLst>
              <a:gd name="adj1" fmla="val -25422"/>
              <a:gd name="adj2" fmla="val 79035"/>
              <a:gd name="adj3" fmla="val 16667"/>
            </a:avLst>
          </a:prstGeom>
          <a:solidFill>
            <a:schemeClr val="lt1">
              <a:alpha val="60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prstClr val="black"/>
                </a:solidFill>
              </a:rPr>
              <a:t>Next step!</a:t>
            </a: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4" name="Овал 3">
            <a:hlinkClick r:id="rId4" action="ppaction://hlinksldjump"/>
          </p:cNvPr>
          <p:cNvSpPr/>
          <p:nvPr/>
        </p:nvSpPr>
        <p:spPr>
          <a:xfrm>
            <a:off x="7711868" y="3169689"/>
            <a:ext cx="288032" cy="273943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prstClr val="black"/>
                </a:solidFill>
              </a:rPr>
              <a:t>2</a:t>
            </a:r>
            <a:endParaRPr lang="ru-RU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688982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User\Pictures\Рисунок1 - копия.pn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0" r="100000">
                        <a14:foregroundMark x1="54286" y1="11111" x2="54286" y2="11111"/>
                        <a14:foregroundMark x1="54286" y1="11111" x2="85714" y2="1245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21196"/>
            <a:ext cx="1220171" cy="12942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Скругленная прямоугольная выноска 2"/>
          <p:cNvSpPr/>
          <p:nvPr/>
        </p:nvSpPr>
        <p:spPr>
          <a:xfrm>
            <a:off x="2267744" y="303337"/>
            <a:ext cx="6120680" cy="792088"/>
          </a:xfrm>
          <a:prstGeom prst="wedgeRoundRectCallout">
            <a:avLst>
              <a:gd name="adj1" fmla="val -56712"/>
              <a:gd name="adj2" fmla="val -2791"/>
              <a:gd name="adj3" fmla="val 16667"/>
            </a:avLst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i="1" dirty="0" smtClean="0">
                <a:solidFill>
                  <a:schemeClr val="accent5">
                    <a:lumMod val="10000"/>
                  </a:schemeClr>
                </a:solidFill>
              </a:rPr>
              <a:t>Каждая рыбка любит отдыхать возле камня своего цвета. Какая рыбка ещё не нашла свой камень?</a:t>
            </a:r>
            <a:endParaRPr lang="ru-RU" i="1" dirty="0">
              <a:solidFill>
                <a:schemeClr val="accent5">
                  <a:lumMod val="10000"/>
                </a:schemeClr>
              </a:solidFill>
            </a:endParaRPr>
          </a:p>
        </p:txBody>
      </p:sp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33333" y="1918377"/>
            <a:ext cx="1516133" cy="13329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AutoShape 5" descr="https://media.istockphoto.com/vectors/stack-of-rocks-vector-id476027670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" name="AutoShape 7" descr="https://media.istockphoto.com/vectors/stack-of-rocks-vector-id476027670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7" name="Овал 6"/>
          <p:cNvSpPr/>
          <p:nvPr/>
        </p:nvSpPr>
        <p:spPr bwMode="auto">
          <a:xfrm>
            <a:off x="1361965" y="4996013"/>
            <a:ext cx="937631" cy="709462"/>
          </a:xfrm>
          <a:prstGeom prst="ellipse">
            <a:avLst/>
          </a:prstGeom>
          <a:solidFill>
            <a:schemeClr val="bg1">
              <a:lumMod val="20000"/>
              <a:lumOff val="80000"/>
            </a:schemeClr>
          </a:solidFill>
          <a:ln w="9525" cap="flat" cmpd="sng" algn="ctr">
            <a:solidFill>
              <a:schemeClr val="tx1">
                <a:lumMod val="50000"/>
                <a:lumOff val="5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dirty="0" smtClean="0">
                <a:latin typeface="Arial" charset="0"/>
              </a:rPr>
              <a:t>yellow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5" name="Овал 14"/>
          <p:cNvSpPr/>
          <p:nvPr/>
        </p:nvSpPr>
        <p:spPr bwMode="auto">
          <a:xfrm>
            <a:off x="2328518" y="4936207"/>
            <a:ext cx="1157358" cy="769268"/>
          </a:xfrm>
          <a:prstGeom prst="ellipse">
            <a:avLst/>
          </a:prstGeom>
          <a:solidFill>
            <a:schemeClr val="bg1">
              <a:lumMod val="20000"/>
              <a:lumOff val="80000"/>
            </a:schemeClr>
          </a:solidFill>
          <a:ln w="9525" cap="flat" cmpd="sng" algn="ctr">
            <a:solidFill>
              <a:schemeClr val="tx1">
                <a:lumMod val="50000"/>
                <a:lumOff val="5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dirty="0" smtClean="0">
                <a:latin typeface="Arial" charset="0"/>
              </a:rPr>
              <a:t>blue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pic>
        <p:nvPicPr>
          <p:cNvPr id="13321" name="Picture 9" descr="https://i.pinimg.com/originals/9d/39/00/9d3900d0bdd86904a15272d12ced0d75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5999" y="1636688"/>
            <a:ext cx="1853024" cy="15634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22" name="Picture 10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0" b="100000" l="0" r="100000">
                        <a14:foregroundMark x1="18571" y1="38801" x2="26310" y2="50970"/>
                        <a14:foregroundMark x1="24643" y1="36861" x2="22143" y2="46561"/>
                        <a14:foregroundMark x1="22381" y1="37037" x2="15119" y2="48677"/>
                        <a14:foregroundMark x1="18810" y1="36684" x2="16429" y2="4109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9466" y="1180277"/>
            <a:ext cx="2186964" cy="14762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323" name="Picture 11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3375245" y="3320151"/>
            <a:ext cx="1963514" cy="11660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324" name="Picture 12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0" b="100000" l="0" r="100000">
                        <a14:foregroundMark x1="71304" y1="44499" x2="85217" y2="4449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28619" y="2747780"/>
            <a:ext cx="946054" cy="12617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325" name="Picture 13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0" b="100000" l="0" r="100000">
                        <a14:foregroundMark x1="87222" y1="5375" x2="95444" y2="20875"/>
                        <a14:foregroundMark x1="57000" y1="59125" x2="56556" y2="64625"/>
                        <a14:foregroundMark x1="63889" y1="61625" x2="63667" y2="67125"/>
                        <a14:foregroundMark x1="72111" y1="63125" x2="68556" y2="80375"/>
                        <a14:foregroundMark x1="52111" y1="55625" x2="52111" y2="59125"/>
                        <a14:foregroundMark x1="51889" y1="51875" x2="49222" y2="55375"/>
                        <a14:foregroundMark x1="71444" y1="55375" x2="71889" y2="62375"/>
                        <a14:foregroundMark x1="76778" y1="58875" x2="77000" y2="72375"/>
                        <a14:foregroundMark x1="76778" y1="73625" x2="75000" y2="82375"/>
                        <a14:foregroundMark x1="81889" y1="64125" x2="82556" y2="72625"/>
                        <a14:foregroundMark x1="82333" y1="74625" x2="81444" y2="81375"/>
                        <a14:foregroundMark x1="63667" y1="72375" x2="64556" y2="75125"/>
                        <a14:foregroundMark x1="55000" y1="74875" x2="56111" y2="74125"/>
                        <a14:foregroundMark x1="60111" y1="42875" x2="68778" y2="45375"/>
                        <a14:foregroundMark x1="68333" y1="30125" x2="69667" y2="45375"/>
                        <a14:foregroundMark x1="65889" y1="30375" x2="57889" y2="30125"/>
                        <a14:foregroundMark x1="64778" y1="57375" x2="63000" y2="62875"/>
                        <a14:foregroundMark x1="87222" y1="55125" x2="88778" y2="56625"/>
                        <a14:foregroundMark x1="76111" y1="51625" x2="83444" y2="55625"/>
                        <a14:foregroundMark x1="60778" y1="50375" x2="77000" y2="51875"/>
                        <a14:foregroundMark x1="71000" y1="875" x2="61000" y2="10125"/>
                        <a14:foregroundMark x1="36111" y1="32875" x2="25000" y2="44625"/>
                        <a14:foregroundMark x1="8778" y1="24125" x2="13444" y2="35375"/>
                        <a14:foregroundMark x1="23000" y1="60125" x2="29667" y2="77625"/>
                        <a14:foregroundMark x1="37889" y1="94625" x2="44556" y2="96375"/>
                        <a14:foregroundMark x1="55222" y1="95125" x2="64556" y2="93875"/>
                        <a14:foregroundMark x1="80333" y1="53125" x2="85444" y2="54875"/>
                        <a14:foregroundMark x1="58778" y1="27625" x2="63444" y2="26875"/>
                        <a14:foregroundMark x1="69889" y1="29125" x2="72333" y2="31375"/>
                        <a14:foregroundMark x1="92556" y1="12375" x2="93889" y2="16375"/>
                        <a14:backgroundMark x1="73349" y1="63130" x2="72877" y2="78780"/>
                        <a14:backgroundMark x1="52358" y1="52785" x2="50943" y2="5649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5562450" y="2434016"/>
            <a:ext cx="1760995" cy="1565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28619" y="1095425"/>
            <a:ext cx="2206864" cy="11034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363" y="3357451"/>
            <a:ext cx="1301346" cy="8492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BEBA8EAE-BF5A-486C-A8C5-ECC9F3942E4B}">
                <a14:imgProps xmlns:a14="http://schemas.microsoft.com/office/drawing/2010/main">
                  <a14:imgLayer r:embed="rId16">
                    <a14:imgEffect>
                      <a14:backgroundRemoval t="0" b="100000" l="0" r="100000">
                        <a14:foregroundMark x1="72033" y1="58545" x2="78308" y2="62909"/>
                        <a14:foregroundMark x1="90723" y1="58364" x2="94679" y2="62182"/>
                        <a14:foregroundMark x1="87040" y1="59273" x2="91814" y2="71818"/>
                        <a14:foregroundMark x1="60437" y1="58000" x2="78308" y2="69091"/>
                        <a14:foregroundMark x1="67667" y1="65091" x2="75034" y2="72000"/>
                        <a14:foregroundMark x1="65894" y1="64909" x2="69168" y2="69273"/>
                        <a14:foregroundMark x1="93042" y1="56545" x2="85539" y2="67455"/>
                        <a14:foregroundMark x1="82674" y1="81818" x2="80628" y2="84727"/>
                        <a14:foregroundMark x1="17053" y1="64545" x2="17599" y2="6927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4124605"/>
            <a:ext cx="1075790" cy="8072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0" name="Овал 19"/>
          <p:cNvSpPr/>
          <p:nvPr/>
        </p:nvSpPr>
        <p:spPr bwMode="auto">
          <a:xfrm>
            <a:off x="3598936" y="5125985"/>
            <a:ext cx="758066" cy="563119"/>
          </a:xfrm>
          <a:prstGeom prst="ellipse">
            <a:avLst/>
          </a:prstGeom>
          <a:solidFill>
            <a:schemeClr val="bg1">
              <a:lumMod val="20000"/>
              <a:lumOff val="80000"/>
            </a:schemeClr>
          </a:solidFill>
          <a:ln w="9525" cap="flat" cmpd="sng" algn="ctr">
            <a:solidFill>
              <a:schemeClr val="tx1">
                <a:lumMod val="50000"/>
                <a:lumOff val="5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dirty="0" smtClean="0">
                <a:latin typeface="Arial" charset="0"/>
              </a:rPr>
              <a:t>red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21" name="Овал 20"/>
          <p:cNvSpPr/>
          <p:nvPr/>
        </p:nvSpPr>
        <p:spPr bwMode="auto">
          <a:xfrm>
            <a:off x="4389837" y="5035230"/>
            <a:ext cx="959629" cy="632119"/>
          </a:xfrm>
          <a:prstGeom prst="ellipse">
            <a:avLst/>
          </a:prstGeom>
          <a:solidFill>
            <a:schemeClr val="bg1">
              <a:lumMod val="20000"/>
              <a:lumOff val="80000"/>
            </a:schemeClr>
          </a:solidFill>
          <a:ln w="9525" cap="flat" cmpd="sng" algn="ctr">
            <a:solidFill>
              <a:schemeClr val="tx1">
                <a:lumMod val="50000"/>
                <a:lumOff val="5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dirty="0">
                <a:latin typeface="Arial" charset="0"/>
              </a:rPr>
              <a:t>b</a:t>
            </a:r>
            <a:r>
              <a:rPr lang="en-US" dirty="0" smtClean="0">
                <a:latin typeface="Arial" charset="0"/>
              </a:rPr>
              <a:t>lack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22" name="Овал 21"/>
          <p:cNvSpPr/>
          <p:nvPr/>
        </p:nvSpPr>
        <p:spPr bwMode="auto">
          <a:xfrm>
            <a:off x="5349466" y="4872186"/>
            <a:ext cx="1205783" cy="816918"/>
          </a:xfrm>
          <a:prstGeom prst="ellipse">
            <a:avLst/>
          </a:prstGeom>
          <a:solidFill>
            <a:schemeClr val="bg1">
              <a:lumMod val="20000"/>
              <a:lumOff val="80000"/>
            </a:schemeClr>
          </a:solidFill>
          <a:ln w="9525" cap="flat" cmpd="sng" algn="ctr">
            <a:solidFill>
              <a:schemeClr val="tx1">
                <a:lumMod val="50000"/>
                <a:lumOff val="5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dirty="0" smtClean="0">
                <a:latin typeface="Arial" charset="0"/>
              </a:rPr>
              <a:t>purple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23" name="Овал 22"/>
          <p:cNvSpPr/>
          <p:nvPr/>
        </p:nvSpPr>
        <p:spPr bwMode="auto">
          <a:xfrm>
            <a:off x="3171192" y="4551296"/>
            <a:ext cx="901137" cy="603264"/>
          </a:xfrm>
          <a:prstGeom prst="ellipse">
            <a:avLst/>
          </a:prstGeom>
          <a:solidFill>
            <a:schemeClr val="bg1">
              <a:lumMod val="20000"/>
              <a:lumOff val="80000"/>
            </a:schemeClr>
          </a:solidFill>
          <a:ln w="9525" cap="flat" cmpd="sng" algn="ctr">
            <a:solidFill>
              <a:schemeClr val="tx1">
                <a:lumMod val="50000"/>
                <a:lumOff val="5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dirty="0" smtClean="0">
                <a:latin typeface="Arial" charset="0"/>
              </a:rPr>
              <a:t>grey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24" name="Овал 23"/>
          <p:cNvSpPr/>
          <p:nvPr/>
        </p:nvSpPr>
        <p:spPr bwMode="auto">
          <a:xfrm>
            <a:off x="6555249" y="5125985"/>
            <a:ext cx="937631" cy="579490"/>
          </a:xfrm>
          <a:prstGeom prst="ellipse">
            <a:avLst/>
          </a:prstGeom>
          <a:solidFill>
            <a:schemeClr val="bg1">
              <a:lumMod val="20000"/>
              <a:lumOff val="80000"/>
            </a:schemeClr>
          </a:solidFill>
          <a:ln w="9525" cap="flat" cmpd="sng" algn="ctr">
            <a:solidFill>
              <a:schemeClr val="tx1">
                <a:lumMod val="50000"/>
                <a:lumOff val="5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dirty="0" smtClean="0">
                <a:latin typeface="Arial" charset="0"/>
              </a:rPr>
              <a:t>green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25" name="Овал 24"/>
          <p:cNvSpPr/>
          <p:nvPr/>
        </p:nvSpPr>
        <p:spPr bwMode="auto">
          <a:xfrm>
            <a:off x="4748299" y="4550634"/>
            <a:ext cx="937631" cy="549033"/>
          </a:xfrm>
          <a:prstGeom prst="ellipse">
            <a:avLst/>
          </a:prstGeom>
          <a:solidFill>
            <a:schemeClr val="bg1">
              <a:lumMod val="20000"/>
              <a:lumOff val="80000"/>
            </a:schemeClr>
          </a:solidFill>
          <a:ln w="9525" cap="flat" cmpd="sng" algn="ctr">
            <a:solidFill>
              <a:schemeClr val="tx1">
                <a:lumMod val="50000"/>
                <a:lumOff val="5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dirty="0" smtClean="0">
                <a:latin typeface="Arial" charset="0"/>
              </a:rPr>
              <a:t>white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26" name="Овал 25"/>
          <p:cNvSpPr/>
          <p:nvPr/>
        </p:nvSpPr>
        <p:spPr bwMode="auto">
          <a:xfrm>
            <a:off x="4108519" y="4554407"/>
            <a:ext cx="636421" cy="549033"/>
          </a:xfrm>
          <a:prstGeom prst="ellipse">
            <a:avLst/>
          </a:prstGeom>
          <a:solidFill>
            <a:schemeClr val="bg1">
              <a:lumMod val="20000"/>
              <a:lumOff val="80000"/>
            </a:schemeClr>
          </a:solidFill>
          <a:ln w="9525" cap="flat" cmpd="sng" algn="ctr">
            <a:solidFill>
              <a:schemeClr val="tx1">
                <a:lumMod val="50000"/>
                <a:lumOff val="5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dirty="0" smtClean="0">
                <a:latin typeface="Arial" charset="0"/>
              </a:rPr>
              <a:t>pink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pic>
        <p:nvPicPr>
          <p:cNvPr id="30" name="Picture 22">
            <a:hlinkClick r:id="rId17" action="ppaction://hlinksldjump"/>
          </p:cNvPr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470" y="5258920"/>
            <a:ext cx="939130" cy="4068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7" name="Picture 3">
            <a:hlinkClick r:id="" action="ppaction://hlinkshowjump?jump=nextslide"/>
          </p:cNvPr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8660" y="1280995"/>
            <a:ext cx="1279525" cy="12747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8" name="Picture 4">
            <a:hlinkClick r:id="" action="ppaction://hlinkshowjump?jump=nextslide"/>
          </p:cNvPr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86285" y="2656478"/>
            <a:ext cx="1279525" cy="12747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9" name="Picture 5">
            <a:hlinkClick r:id="" action="ppaction://hlinkshowjump?jump=nextslide"/>
          </p:cNvPr>
          <p:cNvPicPr>
            <a:picLocks noChangeAspect="1" noChangeArrowheads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86285" y="4071764"/>
            <a:ext cx="1279525" cy="1279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341949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ая прямоугольная выноска 1"/>
          <p:cNvSpPr/>
          <p:nvPr/>
        </p:nvSpPr>
        <p:spPr>
          <a:xfrm>
            <a:off x="251520" y="269652"/>
            <a:ext cx="6768752" cy="792088"/>
          </a:xfrm>
          <a:prstGeom prst="wedgeRoundRectCallout">
            <a:avLst>
              <a:gd name="adj1" fmla="val 56470"/>
              <a:gd name="adj2" fmla="val -2791"/>
              <a:gd name="adj3" fmla="val 16667"/>
            </a:avLst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i="1" dirty="0" smtClean="0">
                <a:solidFill>
                  <a:schemeClr val="accent3">
                    <a:lumMod val="10000"/>
                  </a:schemeClr>
                </a:solidFill>
              </a:rPr>
              <a:t>На дне сказочного озера обитают семьи звёзд. Решите примеры и выберите самую большую семью.  </a:t>
            </a:r>
            <a:endParaRPr lang="ru-RU" i="1" dirty="0">
              <a:solidFill>
                <a:schemeClr val="accent3">
                  <a:lumMod val="10000"/>
                </a:schemeClr>
              </a:solidFill>
            </a:endParaRPr>
          </a:p>
        </p:txBody>
      </p:sp>
      <p:pic>
        <p:nvPicPr>
          <p:cNvPr id="3" name="Picture 6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9368" b="100000" l="76777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77777" t="20949"/>
          <a:stretch/>
        </p:blipFill>
        <p:spPr bwMode="auto">
          <a:xfrm>
            <a:off x="7923546" y="17934"/>
            <a:ext cx="595088" cy="13592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3" name="AutoShape 8" descr="https://ih1.redbubble.net/image.205681811.2618/flat,800x800,075,f.u3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4" name="AutoShape 10" descr="https://ih1.redbubble.net/image.205681811.2618/flat,800x800,075,f.u3.jpg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17490" y="1217952"/>
            <a:ext cx="1165598" cy="10801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9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7904" y="1528682"/>
            <a:ext cx="720080" cy="6672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0" b="100000" l="0" r="100000">
                        <a14:foregroundMark x1="42391" y1="35540" x2="55978" y2="50102"/>
                        <a14:foregroundMark x1="58261" y1="35336" x2="72717" y2="50102"/>
                        <a14:foregroundMark x1="43152" y1="47658" x2="44565" y2="48880"/>
                        <a14:foregroundMark x1="59783" y1="47149" x2="62500" y2="4826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936" y="2298072"/>
            <a:ext cx="1328041" cy="14175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" name="Picture 3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0" b="100000" l="0" r="100000">
                        <a14:foregroundMark x1="42391" y1="35540" x2="55978" y2="50102"/>
                        <a14:foregroundMark x1="58261" y1="35336" x2="72717" y2="50102"/>
                        <a14:foregroundMark x1="43152" y1="47658" x2="44565" y2="48880"/>
                        <a14:foregroundMark x1="59783" y1="47149" x2="62500" y2="4826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2579610"/>
            <a:ext cx="800516" cy="8544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3222" b="95333" l="4667" r="9733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4516" y="3486230"/>
            <a:ext cx="1751546" cy="17515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1" name="Picture 4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ackgroundRemoval t="3222" b="95333" l="4667" r="9733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77" y="3744096"/>
            <a:ext cx="1235813" cy="12358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2" name="Picture 4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backgroundRemoval t="3222" b="95333" l="4667" r="9733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3870675"/>
            <a:ext cx="864096" cy="8640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3" name="TextBox 32"/>
          <p:cNvSpPr txBox="1"/>
          <p:nvPr/>
        </p:nvSpPr>
        <p:spPr>
          <a:xfrm>
            <a:off x="395536" y="1631486"/>
            <a:ext cx="55598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rgbClr val="002060"/>
                </a:solidFill>
              </a:rPr>
              <a:t>Eight		   +   two	       =   ?</a:t>
            </a:r>
            <a:endParaRPr lang="ru-RU" sz="2400" b="1" dirty="0">
              <a:solidFill>
                <a:srgbClr val="002060"/>
              </a:solidFill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95536" y="2846325"/>
            <a:ext cx="66967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rgbClr val="002060"/>
                </a:solidFill>
              </a:rPr>
              <a:t>Five 		  +   seven		       =   ?</a:t>
            </a:r>
            <a:endParaRPr lang="ru-RU" sz="2400" b="1" dirty="0">
              <a:solidFill>
                <a:srgbClr val="002060"/>
              </a:solidFill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460374" y="4099863"/>
            <a:ext cx="738806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rgbClr val="002060"/>
                </a:solidFill>
              </a:rPr>
              <a:t>One 		     +   four		+ three         =   ?</a:t>
            </a:r>
            <a:endParaRPr lang="ru-RU" sz="2400" b="1" dirty="0">
              <a:solidFill>
                <a:srgbClr val="002060"/>
              </a:solidFill>
            </a:endParaRPr>
          </a:p>
        </p:txBody>
      </p:sp>
      <p:pic>
        <p:nvPicPr>
          <p:cNvPr id="22" name="Picture 22">
            <a:hlinkClick r:id="rId16" action="ppaction://hlinksldjump"/>
          </p:cNvPr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470" y="5258920"/>
            <a:ext cx="939130" cy="4068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0" name="Picture 2">
            <a:hlinkClick r:id="rId18" action="ppaction://hlinksldjump"/>
          </p:cNvPr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5986" y="1475801"/>
            <a:ext cx="1279525" cy="12747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1" name="Picture 3">
            <a:hlinkClick r:id="rId18" action="ppaction://hlinksldjump"/>
          </p:cNvPr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86285" y="2814692"/>
            <a:ext cx="1279525" cy="12747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2" name="Picture 4">
            <a:hlinkClick r:id="rId18" action="ppaction://hlinksldjump"/>
          </p:cNvPr>
          <p:cNvPicPr>
            <a:picLocks noChangeAspect="1" noChangeArrowheads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5985" y="4259630"/>
            <a:ext cx="1279525" cy="1279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468934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вал 1">
            <a:hlinkClick r:id="rId3" action="ppaction://hlinksldjump"/>
          </p:cNvPr>
          <p:cNvSpPr/>
          <p:nvPr/>
        </p:nvSpPr>
        <p:spPr>
          <a:xfrm>
            <a:off x="3563888" y="4327487"/>
            <a:ext cx="356246" cy="364194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prstClr val="black"/>
                </a:solidFill>
              </a:rPr>
              <a:t>1</a:t>
            </a: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3" name="Скругленная прямоугольная выноска 2"/>
          <p:cNvSpPr/>
          <p:nvPr/>
        </p:nvSpPr>
        <p:spPr>
          <a:xfrm>
            <a:off x="2843808" y="1345332"/>
            <a:ext cx="1368152" cy="576064"/>
          </a:xfrm>
          <a:prstGeom prst="wedgeRoundRectCallout">
            <a:avLst>
              <a:gd name="adj1" fmla="val -25422"/>
              <a:gd name="adj2" fmla="val 79035"/>
              <a:gd name="adj3" fmla="val 16667"/>
            </a:avLst>
          </a:prstGeom>
          <a:solidFill>
            <a:schemeClr val="lt1">
              <a:alpha val="60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prstClr val="black"/>
                </a:solidFill>
              </a:rPr>
              <a:t>Come here!</a:t>
            </a: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4" name="Овал 3">
            <a:hlinkClick r:id="rId4" action="ppaction://hlinksldjump"/>
          </p:cNvPr>
          <p:cNvSpPr/>
          <p:nvPr/>
        </p:nvSpPr>
        <p:spPr>
          <a:xfrm>
            <a:off x="7711868" y="3169689"/>
            <a:ext cx="288032" cy="273943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prstClr val="black"/>
                </a:solidFill>
              </a:rPr>
              <a:t>2</a:t>
            </a: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5" name="Овал 4">
            <a:hlinkClick r:id="rId5" action="ppaction://hlinksldjump"/>
          </p:cNvPr>
          <p:cNvSpPr/>
          <p:nvPr/>
        </p:nvSpPr>
        <p:spPr>
          <a:xfrm>
            <a:off x="2987824" y="2065412"/>
            <a:ext cx="360040" cy="345951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</a:rPr>
              <a:t>3</a:t>
            </a:r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457515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7" name="Picture 5">
            <a:hlinkClick r:id="" action="ppaction://hlinkshowjump?jump=nextslide"/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69380" y="3945737"/>
            <a:ext cx="1279525" cy="1279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6" name="Picture 4">
            <a:hlinkClick r:id="" action="ppaction://hlinkshowjump?jump=nextslide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53506" y="2596703"/>
            <a:ext cx="1311275" cy="12747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5" name="Picture 3">
            <a:hlinkClick r:id="" action="ppaction://hlinkshowjump?jump=nextslide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1699" y="1266939"/>
            <a:ext cx="1279525" cy="12747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" name="Picture 2" descr="C:\Users\User\Pictures\Рисунок1 - копия.png"/>
          <p:cNvPicPr>
            <a:picLocks noChangeAspect="1" noChangeArrowheads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0" r="100000">
                        <a14:foregroundMark x1="54286" y1="11111" x2="54286" y2="11111"/>
                        <a14:foregroundMark x1="54286" y1="11111" x2="85714" y2="1245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21196"/>
            <a:ext cx="1220171" cy="12942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Скругленная прямоугольная выноска 2"/>
          <p:cNvSpPr/>
          <p:nvPr/>
        </p:nvSpPr>
        <p:spPr>
          <a:xfrm>
            <a:off x="2267744" y="303337"/>
            <a:ext cx="6120680" cy="792088"/>
          </a:xfrm>
          <a:prstGeom prst="wedgeRoundRectCallout">
            <a:avLst>
              <a:gd name="adj1" fmla="val -56712"/>
              <a:gd name="adj2" fmla="val -2791"/>
              <a:gd name="adj3" fmla="val 16667"/>
            </a:avLst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i="1" dirty="0" smtClean="0">
                <a:solidFill>
                  <a:schemeClr val="accent5">
                    <a:lumMod val="10000"/>
                  </a:schemeClr>
                </a:solidFill>
              </a:rPr>
              <a:t>Посмотрите на картинку</a:t>
            </a:r>
            <a:r>
              <a:rPr lang="en-US" i="1" dirty="0">
                <a:solidFill>
                  <a:schemeClr val="accent5">
                    <a:lumMod val="10000"/>
                  </a:schemeClr>
                </a:solidFill>
              </a:rPr>
              <a:t>.</a:t>
            </a:r>
            <a:r>
              <a:rPr lang="en-US" i="1" dirty="0" smtClean="0">
                <a:solidFill>
                  <a:schemeClr val="accent5">
                    <a:lumMod val="10000"/>
                  </a:schemeClr>
                </a:solidFill>
              </a:rPr>
              <a:t> </a:t>
            </a:r>
            <a:r>
              <a:rPr lang="ru-RU" i="1" dirty="0" smtClean="0">
                <a:solidFill>
                  <a:schemeClr val="accent5">
                    <a:lumMod val="10000"/>
                  </a:schemeClr>
                </a:solidFill>
              </a:rPr>
              <a:t>Какая игрушка говорит правильно?</a:t>
            </a:r>
            <a:endParaRPr lang="ru-RU" i="1" dirty="0">
              <a:solidFill>
                <a:schemeClr val="accent5">
                  <a:lumMod val="10000"/>
                </a:schemeClr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74" r="19865" b="20591"/>
          <a:stretch/>
        </p:blipFill>
        <p:spPr bwMode="auto">
          <a:xfrm>
            <a:off x="65357" y="1427722"/>
            <a:ext cx="5643932" cy="37268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Скругленная прямоугольная выноска 5"/>
          <p:cNvSpPr/>
          <p:nvPr/>
        </p:nvSpPr>
        <p:spPr bwMode="auto">
          <a:xfrm>
            <a:off x="5824922" y="1436269"/>
            <a:ext cx="1800200" cy="936104"/>
          </a:xfrm>
          <a:prstGeom prst="wedgeRoundRectCallout">
            <a:avLst>
              <a:gd name="adj1" fmla="val 71197"/>
              <a:gd name="adj2" fmla="val 15695"/>
              <a:gd name="adj3" fmla="val 16667"/>
            </a:avLst>
          </a:prstGeom>
          <a:ln>
            <a:headEnd type="none" w="med" len="med"/>
            <a:tailEnd type="none" w="med" len="med"/>
          </a:ln>
          <a:extLst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r>
              <a:rPr lang="en-US" dirty="0"/>
              <a:t>Two thin books </a:t>
            </a:r>
            <a:endParaRPr lang="en-US" dirty="0" smtClean="0"/>
          </a:p>
          <a:p>
            <a:r>
              <a:rPr lang="en-US" dirty="0"/>
              <a:t>a</a:t>
            </a:r>
            <a:r>
              <a:rPr lang="en-US" dirty="0" smtClean="0"/>
              <a:t>re </a:t>
            </a:r>
            <a:r>
              <a:rPr lang="en-US" dirty="0"/>
              <a:t>on the desk.</a:t>
            </a:r>
          </a:p>
        </p:txBody>
      </p:sp>
      <p:sp>
        <p:nvSpPr>
          <p:cNvPr id="13" name="Скругленная прямоугольная выноска 12"/>
          <p:cNvSpPr/>
          <p:nvPr/>
        </p:nvSpPr>
        <p:spPr bwMode="auto">
          <a:xfrm>
            <a:off x="5824897" y="2766033"/>
            <a:ext cx="1800200" cy="936104"/>
          </a:xfrm>
          <a:prstGeom prst="wedgeRoundRectCallout">
            <a:avLst>
              <a:gd name="adj1" fmla="val 72785"/>
              <a:gd name="adj2" fmla="val 10607"/>
              <a:gd name="adj3" fmla="val 16667"/>
            </a:avLst>
          </a:prstGeom>
          <a:ln>
            <a:headEnd type="none" w="med" len="med"/>
            <a:tailEnd type="none" w="med" len="med"/>
          </a:ln>
          <a:extLst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algn="ctr"/>
            <a:r>
              <a:rPr lang="en-US" dirty="0"/>
              <a:t>Three boxes </a:t>
            </a:r>
            <a:endParaRPr lang="en-US" dirty="0" smtClean="0"/>
          </a:p>
          <a:p>
            <a:pPr algn="ctr"/>
            <a:r>
              <a:rPr lang="en-US" dirty="0" smtClean="0"/>
              <a:t>are </a:t>
            </a:r>
            <a:r>
              <a:rPr lang="en-US" dirty="0"/>
              <a:t>under </a:t>
            </a:r>
            <a:endParaRPr lang="en-US" dirty="0" smtClean="0"/>
          </a:p>
          <a:p>
            <a:pPr algn="ctr"/>
            <a:r>
              <a:rPr lang="en-US" dirty="0" smtClean="0"/>
              <a:t>the </a:t>
            </a:r>
            <a:r>
              <a:rPr lang="en-US" dirty="0"/>
              <a:t>shelf.</a:t>
            </a:r>
          </a:p>
        </p:txBody>
      </p:sp>
      <p:sp>
        <p:nvSpPr>
          <p:cNvPr id="15" name="Скругленная прямоугольная выноска 14"/>
          <p:cNvSpPr/>
          <p:nvPr/>
        </p:nvSpPr>
        <p:spPr bwMode="auto">
          <a:xfrm>
            <a:off x="5849255" y="4117448"/>
            <a:ext cx="1800200" cy="936104"/>
          </a:xfrm>
          <a:prstGeom prst="wedgeRoundRectCallout">
            <a:avLst>
              <a:gd name="adj1" fmla="val 72785"/>
              <a:gd name="adj2" fmla="val 10607"/>
              <a:gd name="adj3" fmla="val 16667"/>
            </a:avLst>
          </a:prstGeom>
          <a:ln>
            <a:headEnd type="none" w="med" len="med"/>
            <a:tailEnd type="none" w="med" len="med"/>
          </a:ln>
          <a:extLst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algn="ctr"/>
            <a:r>
              <a:rPr lang="en-US" dirty="0"/>
              <a:t>A bed is by </a:t>
            </a:r>
            <a:endParaRPr lang="ru-RU" dirty="0" smtClean="0"/>
          </a:p>
          <a:p>
            <a:pPr algn="ctr"/>
            <a:r>
              <a:rPr lang="en-US" dirty="0" smtClean="0"/>
              <a:t>the </a:t>
            </a:r>
            <a:r>
              <a:rPr lang="en-US" dirty="0"/>
              <a:t>window.</a:t>
            </a:r>
          </a:p>
        </p:txBody>
      </p:sp>
      <p:pic>
        <p:nvPicPr>
          <p:cNvPr id="16" name="Picture 22">
            <a:hlinkClick r:id="rId8" action="ppaction://hlinksldjump"/>
          </p:cNvPr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470" y="5258920"/>
            <a:ext cx="939130" cy="4068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341949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Группа 3"/>
          <p:cNvGrpSpPr/>
          <p:nvPr/>
        </p:nvGrpSpPr>
        <p:grpSpPr>
          <a:xfrm>
            <a:off x="1187624" y="2929508"/>
            <a:ext cx="3816424" cy="2688747"/>
            <a:chOff x="738700" y="2635764"/>
            <a:chExt cx="3816424" cy="2688747"/>
          </a:xfrm>
        </p:grpSpPr>
        <p:pic>
          <p:nvPicPr>
            <p:cNvPr id="6156" name="Picture 12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38700" y="3337427"/>
              <a:ext cx="3816424" cy="198708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grpSp>
          <p:nvGrpSpPr>
            <p:cNvPr id="2" name="Группа 1"/>
            <p:cNvGrpSpPr/>
            <p:nvPr/>
          </p:nvGrpSpPr>
          <p:grpSpPr>
            <a:xfrm>
              <a:off x="1018496" y="2635764"/>
              <a:ext cx="3320604" cy="1384905"/>
              <a:chOff x="1459184" y="1997549"/>
              <a:chExt cx="3320604" cy="1384905"/>
            </a:xfrm>
          </p:grpSpPr>
          <p:pic>
            <p:nvPicPr>
              <p:cNvPr id="6149" name="Picture 5"/>
              <p:cNvPicPr>
                <a:picLocks noChangeAspect="1" noChangeArrowheads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203848" y="2552725"/>
                <a:ext cx="1114051" cy="746762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  <p:pic>
            <p:nvPicPr>
              <p:cNvPr id="6150" name="Picture 6"/>
              <p:cNvPicPr>
                <a:picLocks noChangeAspect="1" noChangeArrowheads="1"/>
              </p:cNvPicPr>
              <p:nvPr/>
            </p:nvPicPr>
            <p:blipFill>
              <a:blip r:embed="rId4" cstate="print"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backgroundRemoval t="0" b="100000" l="0" r="100000">
                            <a14:foregroundMark x1="3222" y1="11220" x2="10333" y2="80366"/>
                            <a14:foregroundMark x1="11000" y1="18049" x2="16444" y2="87805"/>
                            <a14:foregroundMark x1="83333" y1="16829" x2="67889" y2="18293"/>
                          </a14:backgroundRemoval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131716" y="2791988"/>
                <a:ext cx="648072" cy="590466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  <p:pic>
            <p:nvPicPr>
              <p:cNvPr id="6152" name="Picture 8"/>
              <p:cNvPicPr>
                <a:picLocks noChangeAspect="1" noChangeArrowheads="1"/>
              </p:cNvPicPr>
              <p:nvPr/>
            </p:nvPicPr>
            <p:blipFill rotWithShape="1">
              <a:blip r:embed="rId6" cstate="print">
                <a:extLst>
                  <a:ext uri="{BEBA8EAE-BF5A-486C-A8C5-ECC9F3942E4B}">
                    <a14:imgProps xmlns:a14="http://schemas.microsoft.com/office/drawing/2010/main">
                      <a14:imgLayer r:embed="rId7">
                        <a14:imgEffect>
                          <a14:backgroundRemoval t="0" b="100000" l="10000" r="900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17319" r="14663"/>
              <a:stretch/>
            </p:blipFill>
            <p:spPr bwMode="auto">
              <a:xfrm>
                <a:off x="2483768" y="1997549"/>
                <a:ext cx="946996" cy="1188086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  <p:pic>
            <p:nvPicPr>
              <p:cNvPr id="6153" name="Picture 9"/>
              <p:cNvPicPr>
                <a:picLocks noChangeAspect="1" noChangeArrowheads="1"/>
              </p:cNvPicPr>
              <p:nvPr/>
            </p:nvPicPr>
            <p:blipFill>
              <a:blip r:embed="rId8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459184" y="2836088"/>
                <a:ext cx="1163446" cy="502266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  <p:pic>
            <p:nvPicPr>
              <p:cNvPr id="6155" name="Picture 11" descr="https://img-fotki.yandex.ru/get/9816/48968035.2a4/0_e4ac7_e32a667f_orig.png"/>
              <p:cNvPicPr>
                <a:picLocks noChangeAspect="1" noChangeArrowheads="1"/>
              </p:cNvPicPr>
              <p:nvPr/>
            </p:nvPicPr>
            <p:blipFill>
              <a:blip r:embed="rId9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907704" y="2806753"/>
                <a:ext cx="898254" cy="382925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  <p:sp>
        <p:nvSpPr>
          <p:cNvPr id="3" name="TextBox 2"/>
          <p:cNvSpPr txBox="1"/>
          <p:nvPr/>
        </p:nvSpPr>
        <p:spPr>
          <a:xfrm>
            <a:off x="505592" y="1201316"/>
            <a:ext cx="6658695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2400" dirty="0" smtClean="0"/>
              <a:t>I can see a little table. It is brown. I can see a blue plate and a spoon. I can see a big jug. It is old and bad. I can see four red and white cups. They aren’t big. I can see a green tea mug. It isn’t little.</a:t>
            </a:r>
            <a:endParaRPr lang="ru-RU" sz="2400" dirty="0"/>
          </a:p>
        </p:txBody>
      </p:sp>
      <p:sp>
        <p:nvSpPr>
          <p:cNvPr id="14" name="Скругленная прямоугольная выноска 13"/>
          <p:cNvSpPr/>
          <p:nvPr/>
        </p:nvSpPr>
        <p:spPr>
          <a:xfrm>
            <a:off x="251520" y="269652"/>
            <a:ext cx="6768752" cy="792088"/>
          </a:xfrm>
          <a:prstGeom prst="wedgeRoundRectCallout">
            <a:avLst>
              <a:gd name="adj1" fmla="val 56470"/>
              <a:gd name="adj2" fmla="val -2791"/>
              <a:gd name="adj3" fmla="val 16667"/>
            </a:avLst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i="1" dirty="0" smtClean="0">
                <a:solidFill>
                  <a:schemeClr val="accent3">
                    <a:lumMod val="10000"/>
                  </a:schemeClr>
                </a:solidFill>
              </a:rPr>
              <a:t>На кухне мы видим стол с посудой. Выберите предмет, в описании которого допущена ошибка.</a:t>
            </a:r>
            <a:endParaRPr lang="ru-RU" i="1" dirty="0">
              <a:solidFill>
                <a:schemeClr val="accent3">
                  <a:lumMod val="10000"/>
                </a:schemeClr>
              </a:solidFill>
            </a:endParaRPr>
          </a:p>
        </p:txBody>
      </p:sp>
      <p:pic>
        <p:nvPicPr>
          <p:cNvPr id="15" name="Picture 6"/>
          <p:cNvPicPr>
            <a:picLocks noChangeAspect="1" noChangeArrowheads="1"/>
          </p:cNvPicPr>
          <p:nvPr/>
        </p:nvPicPr>
        <p:blipFill rotWithShape="1">
          <a:blip r:embed="rId10" cstate="print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19368" b="100000" l="76777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77777" t="20949"/>
          <a:stretch/>
        </p:blipFill>
        <p:spPr bwMode="auto">
          <a:xfrm>
            <a:off x="7923546" y="17934"/>
            <a:ext cx="595088" cy="13592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2" name="Picture 22">
            <a:hlinkClick r:id="rId12" action="ppaction://hlinksldjump"/>
          </p:cNvPr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470" y="5258920"/>
            <a:ext cx="939130" cy="4068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18" name="Picture 2">
            <a:hlinkClick r:id="rId14" action="ppaction://hlinksldjump"/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8660" y="1423183"/>
            <a:ext cx="1279525" cy="12747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19" name="Picture 3">
            <a:hlinkClick r:id="rId14" action="ppaction://hlinksldjump"/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8659" y="2734098"/>
            <a:ext cx="1279525" cy="12747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20" name="Picture 4">
            <a:hlinkClick r:id="rId14" action="ppaction://hlinksldjump"/>
          </p:cNvPr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8660" y="4182807"/>
            <a:ext cx="1279525" cy="1279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359599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вал 1">
            <a:hlinkClick r:id="rId3" action="ppaction://hlinksldjump"/>
          </p:cNvPr>
          <p:cNvSpPr/>
          <p:nvPr/>
        </p:nvSpPr>
        <p:spPr>
          <a:xfrm>
            <a:off x="3563888" y="4327487"/>
            <a:ext cx="356246" cy="364194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prstClr val="black"/>
                </a:solidFill>
              </a:rPr>
              <a:t>1</a:t>
            </a: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3" name="Скругленная прямоугольная выноска 2"/>
          <p:cNvSpPr/>
          <p:nvPr/>
        </p:nvSpPr>
        <p:spPr>
          <a:xfrm>
            <a:off x="251520" y="374204"/>
            <a:ext cx="1152128" cy="576064"/>
          </a:xfrm>
          <a:prstGeom prst="wedgeRoundRectCallout">
            <a:avLst>
              <a:gd name="adj1" fmla="val -25422"/>
              <a:gd name="adj2" fmla="val 79035"/>
              <a:gd name="adj3" fmla="val 16667"/>
            </a:avLst>
          </a:prstGeom>
          <a:solidFill>
            <a:schemeClr val="lt1">
              <a:alpha val="60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prstClr val="black"/>
                </a:solidFill>
              </a:rPr>
              <a:t>Press!</a:t>
            </a: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4" name="Овал 3">
            <a:hlinkClick r:id="rId4" action="ppaction://hlinksldjump"/>
          </p:cNvPr>
          <p:cNvSpPr/>
          <p:nvPr/>
        </p:nvSpPr>
        <p:spPr>
          <a:xfrm>
            <a:off x="7711868" y="3169689"/>
            <a:ext cx="288032" cy="273943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prstClr val="black"/>
                </a:solidFill>
              </a:rPr>
              <a:t>2</a:t>
            </a: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5" name="Овал 4">
            <a:hlinkClick r:id="rId5" action="ppaction://hlinksldjump"/>
          </p:cNvPr>
          <p:cNvSpPr/>
          <p:nvPr/>
        </p:nvSpPr>
        <p:spPr>
          <a:xfrm>
            <a:off x="2987824" y="2065412"/>
            <a:ext cx="360040" cy="345951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prstClr val="black"/>
                </a:solidFill>
              </a:rPr>
              <a:t>3</a:t>
            </a: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6" name="Овал 5">
            <a:hlinkClick r:id="rId6" action="ppaction://hlinksldjump"/>
          </p:cNvPr>
          <p:cNvSpPr/>
          <p:nvPr/>
        </p:nvSpPr>
        <p:spPr>
          <a:xfrm>
            <a:off x="395536" y="1129308"/>
            <a:ext cx="288032" cy="273943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</a:rPr>
              <a:t>4</a:t>
            </a:r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349249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3" name="Picture 3">
            <a:hlinkClick r:id="" action="ppaction://hlinkshowjump?jump=nextslide"/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24131" y="2793102"/>
            <a:ext cx="1279525" cy="12747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4" name="Picture 4">
            <a:hlinkClick r:id="" action="ppaction://hlinkshowjump?jump=nextslide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24131" y="4167091"/>
            <a:ext cx="1279525" cy="1279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2" name="Picture 2">
            <a:hlinkClick r:id="" action="ppaction://hlinkshowjump?jump=nextslide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86506" y="1436181"/>
            <a:ext cx="1279525" cy="12747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Скругленная прямоугольная выноска 1"/>
          <p:cNvSpPr/>
          <p:nvPr/>
        </p:nvSpPr>
        <p:spPr>
          <a:xfrm>
            <a:off x="1675754" y="160337"/>
            <a:ext cx="6768752" cy="878930"/>
          </a:xfrm>
          <a:prstGeom prst="wedgeRoundRectCallout">
            <a:avLst>
              <a:gd name="adj1" fmla="val -53292"/>
              <a:gd name="adj2" fmla="val -8804"/>
              <a:gd name="adj3" fmla="val 16667"/>
            </a:avLst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i="1" dirty="0" smtClean="0">
                <a:solidFill>
                  <a:schemeClr val="accent3">
                    <a:lumMod val="10000"/>
                  </a:schemeClr>
                </a:solidFill>
              </a:rPr>
              <a:t>В сказочном лесу живут талантливые животные. Ответьте на вопросы об их способностях. Выберите картинку с правильными ответами.</a:t>
            </a:r>
            <a:endParaRPr lang="ru-RU" i="1" dirty="0">
              <a:solidFill>
                <a:schemeClr val="accent3">
                  <a:lumMod val="10000"/>
                </a:schemeClr>
              </a:solidFill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2000" b="98889" l="8111" r="94444">
                        <a14:foregroundMark x1="18778" y1="11889" x2="25111" y2="21333"/>
                        <a14:foregroundMark x1="37667" y1="56778" x2="55444" y2="60333"/>
                        <a14:foregroundMark x1="18444" y1="9889" x2="12889" y2="13444"/>
                        <a14:foregroundMark x1="25556" y1="7111" x2="20444" y2="7889"/>
                        <a14:foregroundMark x1="75111" y1="52444" x2="71556" y2="59444"/>
                        <a14:foregroundMark x1="76333" y1="57556" x2="71222" y2="6222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8" y="1039267"/>
            <a:ext cx="1979774" cy="19797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15658" b="90000" l="12908" r="89946">
                        <a14:foregroundMark x1="20924" y1="54605" x2="30842" y2="71184"/>
                        <a14:foregroundMark x1="36549" y1="46053" x2="33696" y2="49342"/>
                        <a14:foregroundMark x1="37092" y1="47763" x2="39402" y2="50132"/>
                        <a14:foregroundMark x1="14946" y1="50526" x2="13451" y2="51316"/>
                        <a14:foregroundMark x1="29076" y1="78158" x2="31793" y2="78684"/>
                        <a14:foregroundMark x1="43342" y1="73158" x2="62500" y2="73947"/>
                        <a14:foregroundMark x1="63995" y1="74342" x2="78125" y2="74605"/>
                        <a14:foregroundMark x1="65217" y1="72895" x2="74728" y2="71842"/>
                        <a14:foregroundMark x1="36277" y1="67105" x2="57745" y2="66842"/>
                        <a14:foregroundMark x1="50951" y1="81184" x2="50951" y2="81184"/>
                        <a14:foregroundMark x1="51087" y1="81184" x2="63043" y2="81447"/>
                        <a14:foregroundMark x1="65761" y1="81447" x2="75272" y2="80000"/>
                        <a14:foregroundMark x1="41168" y1="80000" x2="52446" y2="80921"/>
                        <a14:foregroundMark x1="77174" y1="73816" x2="80027" y2="7381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2060" t="17598" r="9901" b="13995"/>
          <a:stretch/>
        </p:blipFill>
        <p:spPr bwMode="auto">
          <a:xfrm>
            <a:off x="4932040" y="3430484"/>
            <a:ext cx="1676400" cy="15174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8" name="Picture 6" descr="https://thumbs.dreamstime.com/b/%D0%BC%D0%BE%D1%80%D1%81%D0%BA%D0%B0%D1%8F-%D1%87%D0%B5%D1%80%D0%B5%D0%BF%D0%B0%D1%85%D0%B0-%D1%88%D0%B0%D1%80%D0%B6%D0%B0-%D0%BF-%D0%B0%D0%B2%D0%B0%D1%8F-%D0%BF%D0%BE-%D0%B2%D0%BE-%D0%BE%D0%B9-68627266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0" b="100000" l="0" r="100000">
                        <a14:foregroundMark x1="13375" y1="8136" x2="16000" y2="12205"/>
                        <a14:foregroundMark x1="23500" y1="17717" x2="23875" y2="23228"/>
                        <a14:foregroundMark x1="27000" y1="8136" x2="33625" y2="14042"/>
                        <a14:foregroundMark x1="12500" y1="25591" x2="23000" y2="32546"/>
                        <a14:foregroundMark x1="25625" y1="32546" x2="31875" y2="36220"/>
                        <a14:foregroundMark x1="67375" y1="56955" x2="64250" y2="58793"/>
                        <a14:foregroundMark x1="13000" y1="94226" x2="85750" y2="91470"/>
                        <a14:foregroundMark x1="88875" y1="90945" x2="78750" y2="93307"/>
                        <a14:foregroundMark x1="90625" y1="91470" x2="88375" y2="97507"/>
                        <a14:foregroundMark x1="10750" y1="94226" x2="16500" y2="9842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1863770"/>
            <a:ext cx="1592978" cy="15173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AutoShape 8" descr="https://ih1.redbubble.net/image.205681811.2618/flat,800x800,075,f.u3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4" name="AutoShape 10" descr="https://ih1.redbubble.net/image.205681811.2618/flat,800x800,075,f.u3.jpg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3083" name="Picture 11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2632" b="99474" l="6125" r="98000">
                        <a14:foregroundMark x1="35500" y1="36184" x2="54500" y2="43026"/>
                        <a14:foregroundMark x1="63500" y1="27763" x2="59125" y2="39737"/>
                        <a14:foregroundMark x1="67750" y1="38553" x2="61750" y2="40263"/>
                        <a14:foregroundMark x1="67125" y1="43553" x2="61250" y2="43158"/>
                        <a14:foregroundMark x1="23625" y1="43158" x2="29125" y2="45263"/>
                        <a14:foregroundMark x1="12125" y1="51579" x2="12125" y2="61053"/>
                        <a14:foregroundMark x1="43875" y1="74605" x2="59000" y2="71316"/>
                        <a14:foregroundMark x1="9125" y1="60395" x2="9125" y2="61579"/>
                        <a14:foregroundMark x1="13500" y1="50132" x2="10000" y2="54868"/>
                        <a14:foregroundMark x1="12625" y1="50526" x2="11500" y2="52632"/>
                        <a14:foregroundMark x1="9625" y1="55526" x2="9375" y2="62895"/>
                        <a14:foregroundMark x1="9000" y1="63421" x2="10250" y2="66579"/>
                        <a14:foregroundMark x1="13750" y1="50395" x2="16125" y2="54342"/>
                        <a14:foregroundMark x1="17250" y1="55132" x2="20625" y2="56579"/>
                        <a14:foregroundMark x1="86500" y1="78684" x2="78625" y2="77105"/>
                        <a14:foregroundMark x1="72500" y1="68421" x2="73125" y2="71711"/>
                        <a14:foregroundMark x1="74000" y1="73289" x2="76375" y2="75658"/>
                        <a14:foregroundMark x1="77125" y1="75921" x2="78375" y2="76316"/>
                        <a14:foregroundMark x1="87250" y1="78421" x2="91250" y2="75658"/>
                        <a14:foregroundMark x1="92875" y1="72105" x2="92125" y2="74342"/>
                        <a14:foregroundMark x1="90750" y1="64737" x2="92875" y2="68553"/>
                        <a14:foregroundMark x1="93000" y1="69342" x2="93125" y2="71711"/>
                        <a14:foregroundMark x1="84750" y1="60789" x2="89500" y2="63553"/>
                        <a14:foregroundMark x1="77125" y1="61316" x2="83125" y2="60263"/>
                        <a14:foregroundMark x1="75625" y1="62368" x2="73375" y2="64737"/>
                        <a14:foregroundMark x1="71500" y1="65132" x2="73375" y2="65395"/>
                        <a14:foregroundMark x1="67000" y1="36974" x2="63125" y2="38158"/>
                        <a14:foregroundMark x1="66125" y1="26711" x2="66750" y2="28816"/>
                        <a14:foregroundMark x1="64625" y1="24605" x2="65750" y2="26316"/>
                        <a14:foregroundMark x1="67000" y1="29737" x2="67625" y2="33421"/>
                        <a14:foregroundMark x1="68000" y1="33684" x2="67625" y2="37105"/>
                        <a14:foregroundMark x1="33250" y1="33553" x2="33500" y2="38026"/>
                        <a14:foregroundMark x1="33375" y1="39211" x2="33750" y2="40921"/>
                        <a14:foregroundMark x1="34250" y1="42500" x2="34625" y2="43026"/>
                        <a14:foregroundMark x1="34875" y1="43158" x2="41125" y2="42237"/>
                        <a14:foregroundMark x1="41750" y1="42237" x2="45875" y2="4223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54442" y="3743030"/>
            <a:ext cx="2082760" cy="19786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0" name="TextBox 19"/>
          <p:cNvSpPr txBox="1"/>
          <p:nvPr/>
        </p:nvSpPr>
        <p:spPr>
          <a:xfrm>
            <a:off x="155575" y="2073563"/>
            <a:ext cx="3591048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57200" indent="-457200">
              <a:lnSpc>
                <a:spcPct val="150000"/>
              </a:lnSpc>
              <a:buFont typeface="+mj-lt"/>
              <a:buAutoNum type="arabicParenR"/>
            </a:pPr>
            <a:r>
              <a:rPr lang="en-US" sz="2400" dirty="0" smtClean="0"/>
              <a:t>Who can jump?</a:t>
            </a:r>
          </a:p>
          <a:p>
            <a:pPr marL="457200" indent="-457200">
              <a:lnSpc>
                <a:spcPct val="150000"/>
              </a:lnSpc>
              <a:buFont typeface="+mj-lt"/>
              <a:buAutoNum type="arabicParenR"/>
            </a:pPr>
            <a:r>
              <a:rPr lang="en-US" sz="2400" dirty="0" smtClean="0"/>
              <a:t>Who can swim?</a:t>
            </a:r>
          </a:p>
          <a:p>
            <a:pPr marL="457200" indent="-457200">
              <a:lnSpc>
                <a:spcPct val="150000"/>
              </a:lnSpc>
              <a:buFont typeface="+mj-lt"/>
              <a:buAutoNum type="arabicParenR"/>
            </a:pPr>
            <a:r>
              <a:rPr lang="en-US" sz="2400" dirty="0" smtClean="0"/>
              <a:t>Who can play tennis?</a:t>
            </a:r>
          </a:p>
          <a:p>
            <a:pPr marL="457200" indent="-457200">
              <a:lnSpc>
                <a:spcPct val="150000"/>
              </a:lnSpc>
              <a:buFont typeface="+mj-lt"/>
              <a:buAutoNum type="arabicParenR"/>
            </a:pPr>
            <a:r>
              <a:rPr lang="en-US" sz="2400" dirty="0" smtClean="0"/>
              <a:t>Who can cook?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3297342" y="2487110"/>
            <a:ext cx="35618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solidFill>
                  <a:srgbClr val="0070C0"/>
                </a:solidFill>
              </a:rPr>
              <a:t>A</a:t>
            </a:r>
            <a:endParaRPr lang="ru-RU" sz="2000" dirty="0">
              <a:solidFill>
                <a:srgbClr val="0070C0"/>
              </a:solidFill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4575852" y="2971064"/>
            <a:ext cx="35618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solidFill>
                  <a:srgbClr val="0070C0"/>
                </a:solidFill>
              </a:rPr>
              <a:t>B</a:t>
            </a:r>
            <a:endParaRPr lang="ru-RU" sz="2000" dirty="0">
              <a:solidFill>
                <a:srgbClr val="0070C0"/>
              </a:solidFill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4843264" y="4366013"/>
            <a:ext cx="37061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solidFill>
                  <a:srgbClr val="0070C0"/>
                </a:solidFill>
              </a:rPr>
              <a:t>C</a:t>
            </a:r>
            <a:endParaRPr lang="ru-RU" sz="2000" dirty="0">
              <a:solidFill>
                <a:srgbClr val="0070C0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3114432" y="5144352"/>
            <a:ext cx="37061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solidFill>
                  <a:srgbClr val="0070C0"/>
                </a:solidFill>
              </a:rPr>
              <a:t>D</a:t>
            </a:r>
            <a:endParaRPr lang="ru-RU" sz="2000" dirty="0">
              <a:solidFill>
                <a:srgbClr val="0070C0"/>
              </a:solidFill>
            </a:endParaRPr>
          </a:p>
        </p:txBody>
      </p:sp>
      <p:sp>
        <p:nvSpPr>
          <p:cNvPr id="26" name="Скругленная прямоугольная выноска 25"/>
          <p:cNvSpPr/>
          <p:nvPr/>
        </p:nvSpPr>
        <p:spPr bwMode="auto">
          <a:xfrm>
            <a:off x="6660232" y="1605511"/>
            <a:ext cx="964889" cy="936104"/>
          </a:xfrm>
          <a:prstGeom prst="wedgeRoundRectCallout">
            <a:avLst>
              <a:gd name="adj1" fmla="val 71197"/>
              <a:gd name="adj2" fmla="val 15695"/>
              <a:gd name="adj3" fmla="val 16667"/>
            </a:avLst>
          </a:prstGeom>
          <a:ln>
            <a:headEnd type="none" w="med" len="med"/>
            <a:tailEnd type="none" w="med" len="med"/>
          </a:ln>
          <a:extLst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r>
              <a:rPr lang="en-US" dirty="0" err="1" smtClean="0"/>
              <a:t>1C</a:t>
            </a:r>
            <a:r>
              <a:rPr lang="en-US" dirty="0" smtClean="0"/>
              <a:t>, </a:t>
            </a:r>
            <a:r>
              <a:rPr lang="en-US" dirty="0" err="1" smtClean="0"/>
              <a:t>2B</a:t>
            </a:r>
            <a:r>
              <a:rPr lang="en-US" dirty="0" smtClean="0"/>
              <a:t>, </a:t>
            </a:r>
          </a:p>
          <a:p>
            <a:r>
              <a:rPr lang="en-US" dirty="0" err="1" smtClean="0"/>
              <a:t>3A</a:t>
            </a:r>
            <a:r>
              <a:rPr lang="en-US" dirty="0" smtClean="0"/>
              <a:t>, </a:t>
            </a:r>
            <a:r>
              <a:rPr lang="en-US" dirty="0" err="1" smtClean="0"/>
              <a:t>4D</a:t>
            </a:r>
            <a:endParaRPr lang="en-US" dirty="0"/>
          </a:p>
        </p:txBody>
      </p:sp>
      <p:sp>
        <p:nvSpPr>
          <p:cNvPr id="27" name="Скругленная прямоугольная выноска 26"/>
          <p:cNvSpPr/>
          <p:nvPr/>
        </p:nvSpPr>
        <p:spPr bwMode="auto">
          <a:xfrm>
            <a:off x="6660232" y="2955880"/>
            <a:ext cx="964889" cy="936104"/>
          </a:xfrm>
          <a:prstGeom prst="wedgeRoundRectCallout">
            <a:avLst>
              <a:gd name="adj1" fmla="val 71197"/>
              <a:gd name="adj2" fmla="val 15695"/>
              <a:gd name="adj3" fmla="val 16667"/>
            </a:avLst>
          </a:prstGeom>
          <a:ln>
            <a:headEnd type="none" w="med" len="med"/>
            <a:tailEnd type="none" w="med" len="med"/>
          </a:ln>
          <a:extLst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r>
              <a:rPr lang="en-US" dirty="0" err="1" smtClean="0"/>
              <a:t>1A</a:t>
            </a:r>
            <a:r>
              <a:rPr lang="en-US" dirty="0" smtClean="0"/>
              <a:t>, </a:t>
            </a:r>
            <a:r>
              <a:rPr lang="en-US" dirty="0" err="1" smtClean="0"/>
              <a:t>2B</a:t>
            </a:r>
            <a:r>
              <a:rPr lang="en-US" dirty="0" smtClean="0"/>
              <a:t>, </a:t>
            </a:r>
          </a:p>
          <a:p>
            <a:r>
              <a:rPr lang="en-US" dirty="0" err="1" smtClean="0"/>
              <a:t>3C</a:t>
            </a:r>
            <a:r>
              <a:rPr lang="en-US" dirty="0" smtClean="0"/>
              <a:t>, </a:t>
            </a:r>
            <a:r>
              <a:rPr lang="en-US" dirty="0" err="1" smtClean="0"/>
              <a:t>4D</a:t>
            </a:r>
            <a:endParaRPr lang="en-US" dirty="0"/>
          </a:p>
        </p:txBody>
      </p:sp>
      <p:sp>
        <p:nvSpPr>
          <p:cNvPr id="28" name="Скругленная прямоугольная выноска 27"/>
          <p:cNvSpPr/>
          <p:nvPr/>
        </p:nvSpPr>
        <p:spPr bwMode="auto">
          <a:xfrm>
            <a:off x="6660231" y="4298071"/>
            <a:ext cx="964889" cy="936104"/>
          </a:xfrm>
          <a:prstGeom prst="wedgeRoundRectCallout">
            <a:avLst>
              <a:gd name="adj1" fmla="val 71197"/>
              <a:gd name="adj2" fmla="val 15695"/>
              <a:gd name="adj3" fmla="val 16667"/>
            </a:avLst>
          </a:prstGeom>
          <a:ln>
            <a:headEnd type="none" w="med" len="med"/>
            <a:tailEnd type="none" w="med" len="med"/>
          </a:ln>
          <a:extLst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r>
              <a:rPr lang="en-US" dirty="0" err="1" smtClean="0"/>
              <a:t>1C</a:t>
            </a:r>
            <a:r>
              <a:rPr lang="en-US" dirty="0" smtClean="0"/>
              <a:t>, </a:t>
            </a:r>
            <a:r>
              <a:rPr lang="en-US" dirty="0" err="1" smtClean="0"/>
              <a:t>2B</a:t>
            </a:r>
            <a:r>
              <a:rPr lang="en-US" dirty="0" smtClean="0"/>
              <a:t>, </a:t>
            </a:r>
          </a:p>
          <a:p>
            <a:r>
              <a:rPr lang="en-US" dirty="0" err="1" smtClean="0"/>
              <a:t>3D</a:t>
            </a:r>
            <a:r>
              <a:rPr lang="en-US" dirty="0" smtClean="0"/>
              <a:t>, </a:t>
            </a:r>
            <a:r>
              <a:rPr lang="en-US" dirty="0" err="1" smtClean="0"/>
              <a:t>4A</a:t>
            </a:r>
            <a:endParaRPr lang="en-US" dirty="0"/>
          </a:p>
        </p:txBody>
      </p:sp>
      <p:pic>
        <p:nvPicPr>
          <p:cNvPr id="32" name="Picture 2" descr="C:\Users\User\Pictures\Рисунок1 - копия.png"/>
          <p:cNvPicPr>
            <a:picLocks noChangeAspect="1" noChangeArrowheads="1"/>
          </p:cNvPicPr>
          <p:nvPr/>
        </p:nvPicPr>
        <p:blipFill>
          <a:blip r:embed="rId13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ackgroundRemoval t="0" b="100000" l="0" r="100000">
                        <a14:foregroundMark x1="54286" y1="11111" x2="54286" y2="11111"/>
                        <a14:foregroundMark x1="54286" y1="11111" x2="85714" y2="1245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2692" y="52359"/>
            <a:ext cx="1220171" cy="12942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" name="Picture 22">
            <a:hlinkClick r:id="rId15" action="ppaction://hlinksldjump"/>
          </p:cNvPr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470" y="5258920"/>
            <a:ext cx="939130" cy="4068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019603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4723544" y="2174175"/>
            <a:ext cx="3725260" cy="2095458"/>
          </a:xfrm>
          <a:prstGeom prst="round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4" name="Скругленная прямоугольная выноска 13"/>
          <p:cNvSpPr/>
          <p:nvPr/>
        </p:nvSpPr>
        <p:spPr>
          <a:xfrm>
            <a:off x="251520" y="49187"/>
            <a:ext cx="7344816" cy="1141497"/>
          </a:xfrm>
          <a:prstGeom prst="wedgeRoundRectCallout">
            <a:avLst>
              <a:gd name="adj1" fmla="val 56470"/>
              <a:gd name="adj2" fmla="val -2791"/>
              <a:gd name="adj3" fmla="val 16667"/>
            </a:avLst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i="1" dirty="0" smtClean="0">
                <a:solidFill>
                  <a:schemeClr val="accent3">
                    <a:lumMod val="10000"/>
                  </a:schemeClr>
                </a:solidFill>
              </a:rPr>
              <a:t>Мышонок Марио (</a:t>
            </a:r>
            <a:r>
              <a:rPr lang="en-US" i="1" dirty="0" smtClean="0">
                <a:solidFill>
                  <a:schemeClr val="accent3">
                    <a:lumMod val="10000"/>
                  </a:schemeClr>
                </a:solidFill>
              </a:rPr>
              <a:t>Mario</a:t>
            </a:r>
            <a:r>
              <a:rPr lang="ru-RU" i="1" dirty="0" smtClean="0">
                <a:solidFill>
                  <a:schemeClr val="accent3">
                    <a:lumMod val="10000"/>
                  </a:schemeClr>
                </a:solidFill>
              </a:rPr>
              <a:t>) написал письмо, но его мешок с зерном порвался и засыпал некоторые слова. Поставьте фразы, оказавшиеся под зерном (справа) на свои места. Прочитайте письмо. Кому оно адресовано? </a:t>
            </a:r>
            <a:endParaRPr lang="ru-RU" i="1" dirty="0">
              <a:solidFill>
                <a:schemeClr val="accent3">
                  <a:lumMod val="10000"/>
                </a:schemeClr>
              </a:solidFill>
            </a:endParaRPr>
          </a:p>
        </p:txBody>
      </p:sp>
      <p:pic>
        <p:nvPicPr>
          <p:cNvPr id="15" name="Picture 6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9368" b="100000" l="76777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77777" t="20949"/>
          <a:stretch/>
        </p:blipFill>
        <p:spPr bwMode="auto">
          <a:xfrm>
            <a:off x="8028384" y="0"/>
            <a:ext cx="595088" cy="13592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7" name="Группа 6"/>
          <p:cNvGrpSpPr/>
          <p:nvPr/>
        </p:nvGrpSpPr>
        <p:grpSpPr>
          <a:xfrm>
            <a:off x="309741" y="1329078"/>
            <a:ext cx="5256585" cy="3785652"/>
            <a:chOff x="309741" y="1329078"/>
            <a:chExt cx="5256585" cy="3785652"/>
          </a:xfrm>
        </p:grpSpPr>
        <p:sp>
          <p:nvSpPr>
            <p:cNvPr id="3" name="TextBox 2"/>
            <p:cNvSpPr txBox="1"/>
            <p:nvPr/>
          </p:nvSpPr>
          <p:spPr>
            <a:xfrm>
              <a:off x="309741" y="1329078"/>
              <a:ext cx="5256585" cy="378565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indent="361950" algn="just"/>
              <a:r>
                <a:rPr lang="en-US" sz="2400" dirty="0" smtClean="0"/>
                <a:t>Dear grandfather,</a:t>
              </a:r>
            </a:p>
            <a:p>
              <a:pPr indent="361950" algn="just"/>
              <a:r>
                <a:rPr lang="en-US" sz="2400" dirty="0" smtClean="0"/>
                <a:t>I’m Mario. I’m 	   this year. I like birches 	   . I like to play with  	 in the morning. We play 	   . I </a:t>
              </a:r>
              <a:r>
                <a:rPr lang="en-US" sz="2400" dirty="0"/>
                <a:t>like to sit </a:t>
              </a:r>
              <a:r>
                <a:rPr lang="en-US" sz="2400" dirty="0" smtClean="0"/>
                <a:t>		 in the </a:t>
              </a:r>
              <a:r>
                <a:rPr lang="en-US" sz="2400" dirty="0"/>
                <a:t>afternoon</a:t>
              </a:r>
              <a:r>
                <a:rPr lang="en-US" sz="2400" dirty="0" smtClean="0"/>
                <a:t>.</a:t>
              </a:r>
              <a:r>
                <a:rPr lang="en-US" sz="2400" dirty="0"/>
                <a:t> I like to </a:t>
              </a:r>
              <a:r>
                <a:rPr lang="en-US" sz="2400" dirty="0" smtClean="0"/>
                <a:t>swim  	  </a:t>
              </a:r>
              <a:r>
                <a:rPr lang="en-US" sz="2400" dirty="0"/>
                <a:t>too. </a:t>
              </a:r>
              <a:endParaRPr lang="en-US" sz="2400" dirty="0" smtClean="0"/>
            </a:p>
            <a:p>
              <a:pPr indent="361950" algn="just"/>
              <a:r>
                <a:rPr lang="en-US" sz="2400" dirty="0" smtClean="0"/>
                <a:t>How are you and granny Polly? Where is aunt Lucy?</a:t>
              </a:r>
              <a:r>
                <a:rPr lang="ru-RU" sz="2400" dirty="0" smtClean="0"/>
                <a:t> </a:t>
              </a:r>
              <a:r>
                <a:rPr lang="en-US" sz="2400" dirty="0" smtClean="0"/>
                <a:t>How is she?</a:t>
              </a:r>
            </a:p>
            <a:p>
              <a:pPr indent="361950" algn="just"/>
              <a:r>
                <a:rPr lang="en-US" sz="2400" dirty="0" smtClean="0"/>
                <a:t>Love,</a:t>
              </a:r>
            </a:p>
            <a:p>
              <a:pPr indent="361950" algn="just"/>
              <a:r>
                <a:rPr lang="en-US" sz="2400" dirty="0" smtClean="0"/>
                <a:t>Mario  </a:t>
              </a:r>
            </a:p>
          </p:txBody>
        </p:sp>
        <p:grpSp>
          <p:nvGrpSpPr>
            <p:cNvPr id="5" name="Группа 4"/>
            <p:cNvGrpSpPr/>
            <p:nvPr/>
          </p:nvGrpSpPr>
          <p:grpSpPr>
            <a:xfrm>
              <a:off x="397678" y="1664448"/>
              <a:ext cx="4824536" cy="2140437"/>
              <a:chOff x="395536" y="1516561"/>
              <a:chExt cx="4824536" cy="2140437"/>
            </a:xfrm>
          </p:grpSpPr>
          <p:pic>
            <p:nvPicPr>
              <p:cNvPr id="1026" name="Picture 2"/>
              <p:cNvPicPr>
                <a:picLocks noChangeAspect="1" noChangeArrowheads="1"/>
              </p:cNvPicPr>
              <p:nvPr/>
            </p:nvPicPr>
            <p:blipFill rotWithShape="1">
              <a:blip r:embed="rId5" cstate="print">
                <a:extLst>
                  <a:ext uri="{BEBA8EAE-BF5A-486C-A8C5-ECC9F3942E4B}">
                    <a14:imgProps xmlns:a14="http://schemas.microsoft.com/office/drawing/2010/main">
                      <a14:imgLayer r:embed="rId6">
                        <a14:imgEffect>
                          <a14:backgroundRemoval t="1739" b="89913" l="4891" r="90000">
                            <a14:foregroundMark x1="24348" y1="34087" x2="29022" y2="34783"/>
                            <a14:foregroundMark x1="61304" y1="10087" x2="66196" y2="11130"/>
                            <a14:foregroundMark x1="81304" y1="28696" x2="83043" y2="31826"/>
                            <a14:foregroundMark x1="81739" y1="35826" x2="84674" y2="36348"/>
                            <a14:foregroundMark x1="42283" y1="72174" x2="52391" y2="81391"/>
                            <a14:foregroundMark x1="53478" y1="82261" x2="52717" y2="84522"/>
                            <a14:foregroundMark x1="35217" y1="82261" x2="38261" y2="83130"/>
                            <a14:foregroundMark x1="13696" y1="57739" x2="15435" y2="60000"/>
                            <a14:foregroundMark x1="19022" y1="41217" x2="24022" y2="44174"/>
                          </a14:backgroundRemoval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10770" t="7392" r="10544" b="11391"/>
              <a:stretch/>
            </p:blipFill>
            <p:spPr bwMode="auto">
              <a:xfrm>
                <a:off x="2516798" y="1516561"/>
                <a:ext cx="909736" cy="58687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  <p:pic>
            <p:nvPicPr>
              <p:cNvPr id="21" name="Picture 2"/>
              <p:cNvPicPr>
                <a:picLocks noChangeAspect="1" noChangeArrowheads="1"/>
              </p:cNvPicPr>
              <p:nvPr/>
            </p:nvPicPr>
            <p:blipFill rotWithShape="1">
              <a:blip r:embed="rId7" cstate="print">
                <a:extLst>
                  <a:ext uri="{BEBA8EAE-BF5A-486C-A8C5-ECC9F3942E4B}">
                    <a14:imgProps xmlns:a14="http://schemas.microsoft.com/office/drawing/2010/main">
                      <a14:imgLayer r:embed="rId8">
                        <a14:imgEffect>
                          <a14:backgroundRemoval t="1739" b="89913" l="4891" r="90000">
                            <a14:foregroundMark x1="24348" y1="34087" x2="29022" y2="34783"/>
                            <a14:foregroundMark x1="61304" y1="10087" x2="66196" y2="11130"/>
                            <a14:foregroundMark x1="81304" y1="28696" x2="83043" y2="31826"/>
                            <a14:foregroundMark x1="81739" y1="35826" x2="84674" y2="36348"/>
                            <a14:foregroundMark x1="42283" y1="72174" x2="52391" y2="81391"/>
                            <a14:foregroundMark x1="53478" y1="82261" x2="52717" y2="84522"/>
                            <a14:foregroundMark x1="35217" y1="82261" x2="38261" y2="83130"/>
                            <a14:foregroundMark x1="13696" y1="57739" x2="15435" y2="60000"/>
                            <a14:foregroundMark x1="19022" y1="41217" x2="24022" y2="44174"/>
                          </a14:backgroundRemoval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10770" t="7392" r="10544" b="11391"/>
              <a:stretch/>
            </p:blipFill>
            <p:spPr bwMode="auto">
              <a:xfrm flipH="1">
                <a:off x="1508686" y="1851578"/>
                <a:ext cx="1008112" cy="65034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  <p:pic>
            <p:nvPicPr>
              <p:cNvPr id="22" name="Picture 2"/>
              <p:cNvPicPr>
                <a:picLocks noChangeAspect="1" noChangeArrowheads="1"/>
              </p:cNvPicPr>
              <p:nvPr/>
            </p:nvPicPr>
            <p:blipFill rotWithShape="1">
              <a:blip r:embed="rId9" cstate="print">
                <a:extLst>
                  <a:ext uri="{BEBA8EAE-BF5A-486C-A8C5-ECC9F3942E4B}">
                    <a14:imgProps xmlns:a14="http://schemas.microsoft.com/office/drawing/2010/main">
                      <a14:imgLayer r:embed="rId10">
                        <a14:imgEffect>
                          <a14:backgroundRemoval t="1739" b="89913" l="4891" r="90000">
                            <a14:foregroundMark x1="24348" y1="34087" x2="29022" y2="34783"/>
                            <a14:foregroundMark x1="61304" y1="10087" x2="66196" y2="11130"/>
                            <a14:foregroundMark x1="81304" y1="28696" x2="83043" y2="31826"/>
                            <a14:foregroundMark x1="81739" y1="35826" x2="84674" y2="36348"/>
                            <a14:foregroundMark x1="42283" y1="72174" x2="52391" y2="81391"/>
                            <a14:foregroundMark x1="53478" y1="82261" x2="52717" y2="84522"/>
                            <a14:foregroundMark x1="35217" y1="82261" x2="38261" y2="83130"/>
                            <a14:foregroundMark x1="13696" y1="57739" x2="15435" y2="60000"/>
                            <a14:foregroundMark x1="19022" y1="41217" x2="24022" y2="44174"/>
                          </a14:backgroundRemoval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10770" t="7392" r="10544" b="11391"/>
              <a:stretch/>
            </p:blipFill>
            <p:spPr bwMode="auto">
              <a:xfrm>
                <a:off x="395536" y="2187091"/>
                <a:ext cx="1021899" cy="659234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  <p:pic>
            <p:nvPicPr>
              <p:cNvPr id="23" name="Picture 2"/>
              <p:cNvPicPr>
                <a:picLocks noChangeAspect="1" noChangeArrowheads="1"/>
              </p:cNvPicPr>
              <p:nvPr/>
            </p:nvPicPr>
            <p:blipFill rotWithShape="1">
              <a:blip r:embed="rId9" cstate="print">
                <a:extLst>
                  <a:ext uri="{BEBA8EAE-BF5A-486C-A8C5-ECC9F3942E4B}">
                    <a14:imgProps xmlns:a14="http://schemas.microsoft.com/office/drawing/2010/main">
                      <a14:imgLayer r:embed="rId10">
                        <a14:imgEffect>
                          <a14:backgroundRemoval t="1739" b="89913" l="4891" r="90000">
                            <a14:foregroundMark x1="24348" y1="34087" x2="29022" y2="34783"/>
                            <a14:foregroundMark x1="61304" y1="10087" x2="66196" y2="11130"/>
                            <a14:foregroundMark x1="81304" y1="28696" x2="83043" y2="31826"/>
                            <a14:foregroundMark x1="81739" y1="35826" x2="84674" y2="36348"/>
                            <a14:foregroundMark x1="42283" y1="72174" x2="52391" y2="81391"/>
                            <a14:foregroundMark x1="53478" y1="82261" x2="52717" y2="84522"/>
                            <a14:foregroundMark x1="35217" y1="82261" x2="38261" y2="83130"/>
                            <a14:foregroundMark x1="13696" y1="57739" x2="15435" y2="60000"/>
                            <a14:foregroundMark x1="19022" y1="41217" x2="24022" y2="44174"/>
                          </a14:backgroundRemoval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10770" t="7392" r="10544" b="11391"/>
              <a:stretch/>
            </p:blipFill>
            <p:spPr bwMode="auto">
              <a:xfrm flipH="1">
                <a:off x="2195736" y="2997764"/>
                <a:ext cx="1021899" cy="659234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  <p:pic>
            <p:nvPicPr>
              <p:cNvPr id="24" name="Picture 2"/>
              <p:cNvPicPr>
                <a:picLocks noChangeAspect="1" noChangeArrowheads="1"/>
              </p:cNvPicPr>
              <p:nvPr/>
            </p:nvPicPr>
            <p:blipFill rotWithShape="1">
              <a:blip r:embed="rId11" cstate="print">
                <a:extLst>
                  <a:ext uri="{BEBA8EAE-BF5A-486C-A8C5-ECC9F3942E4B}">
                    <a14:imgProps xmlns:a14="http://schemas.microsoft.com/office/drawing/2010/main">
                      <a14:imgLayer r:embed="rId12">
                        <a14:imgEffect>
                          <a14:backgroundRemoval t="1739" b="89913" l="4891" r="90000">
                            <a14:foregroundMark x1="24348" y1="34087" x2="29022" y2="34783"/>
                            <a14:foregroundMark x1="61304" y1="10087" x2="66196" y2="11130"/>
                            <a14:foregroundMark x1="81304" y1="28696" x2="83043" y2="31826"/>
                            <a14:foregroundMark x1="81739" y1="35826" x2="84674" y2="36348"/>
                            <a14:foregroundMark x1="42283" y1="72174" x2="52391" y2="81391"/>
                            <a14:foregroundMark x1="53478" y1="82261" x2="52717" y2="84522"/>
                            <a14:foregroundMark x1="35217" y1="82261" x2="38261" y2="83130"/>
                            <a14:foregroundMark x1="13696" y1="57739" x2="15435" y2="60000"/>
                            <a14:foregroundMark x1="19022" y1="41217" x2="24022" y2="44174"/>
                          </a14:backgroundRemoval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10770" t="7392" r="10544" b="11391"/>
              <a:stretch/>
            </p:blipFill>
            <p:spPr bwMode="auto">
              <a:xfrm>
                <a:off x="2012742" y="2670125"/>
                <a:ext cx="797204" cy="514282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  <p:pic>
            <p:nvPicPr>
              <p:cNvPr id="25" name="Picture 2"/>
              <p:cNvPicPr>
                <a:picLocks noChangeAspect="1" noChangeArrowheads="1"/>
              </p:cNvPicPr>
              <p:nvPr/>
            </p:nvPicPr>
            <p:blipFill rotWithShape="1">
              <a:blip r:embed="rId13" cstate="print">
                <a:extLst>
                  <a:ext uri="{BEBA8EAE-BF5A-486C-A8C5-ECC9F3942E4B}">
                    <a14:imgProps xmlns:a14="http://schemas.microsoft.com/office/drawing/2010/main">
                      <a14:imgLayer r:embed="rId14">
                        <a14:imgEffect>
                          <a14:backgroundRemoval t="1739" b="89913" l="4891" r="90000">
                            <a14:foregroundMark x1="24348" y1="34087" x2="29022" y2="34783"/>
                            <a14:foregroundMark x1="61304" y1="10087" x2="66196" y2="11130"/>
                            <a14:foregroundMark x1="81304" y1="28696" x2="83043" y2="31826"/>
                            <a14:foregroundMark x1="81739" y1="35826" x2="84674" y2="36348"/>
                            <a14:foregroundMark x1="42283" y1="72174" x2="52391" y2="81391"/>
                            <a14:foregroundMark x1="53478" y1="82261" x2="52717" y2="84522"/>
                            <a14:foregroundMark x1="35217" y1="82261" x2="38261" y2="83130"/>
                            <a14:foregroundMark x1="13696" y1="57739" x2="15435" y2="60000"/>
                            <a14:foregroundMark x1="19022" y1="41217" x2="24022" y2="44174"/>
                          </a14:backgroundRemoval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10770" t="7392" r="10544" b="11391"/>
              <a:stretch/>
            </p:blipFill>
            <p:spPr bwMode="auto">
              <a:xfrm>
                <a:off x="4499992" y="2284443"/>
                <a:ext cx="720080" cy="464529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  <p:pic>
            <p:nvPicPr>
              <p:cNvPr id="26" name="Picture 2"/>
              <p:cNvPicPr>
                <a:picLocks noChangeAspect="1" noChangeArrowheads="1"/>
              </p:cNvPicPr>
              <p:nvPr/>
            </p:nvPicPr>
            <p:blipFill rotWithShape="1">
              <a:blip r:embed="rId15" cstate="print">
                <a:extLst>
                  <a:ext uri="{BEBA8EAE-BF5A-486C-A8C5-ECC9F3942E4B}">
                    <a14:imgProps xmlns:a14="http://schemas.microsoft.com/office/drawing/2010/main">
                      <a14:imgLayer r:embed="rId16">
                        <a14:imgEffect>
                          <a14:backgroundRemoval t="1739" b="89913" l="4891" r="90000">
                            <a14:foregroundMark x1="24348" y1="34087" x2="29022" y2="34783"/>
                            <a14:foregroundMark x1="61304" y1="10087" x2="66196" y2="11130"/>
                            <a14:foregroundMark x1="81304" y1="28696" x2="83043" y2="31826"/>
                            <a14:foregroundMark x1="81739" y1="35826" x2="84674" y2="36348"/>
                            <a14:foregroundMark x1="42283" y1="72174" x2="52391" y2="81391"/>
                            <a14:foregroundMark x1="53478" y1="82261" x2="52717" y2="84522"/>
                            <a14:foregroundMark x1="35217" y1="82261" x2="38261" y2="83130"/>
                            <a14:foregroundMark x1="13696" y1="57739" x2="15435" y2="60000"/>
                            <a14:foregroundMark x1="19022" y1="41217" x2="24022" y2="44174"/>
                          </a14:backgroundRemoval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10770" t="7392" r="10544" b="11391"/>
              <a:stretch/>
            </p:blipFill>
            <p:spPr bwMode="auto">
              <a:xfrm>
                <a:off x="2308083" y="2645467"/>
                <a:ext cx="797204" cy="514282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</p:grpSp>
      </p:grpSp>
      <p:sp>
        <p:nvSpPr>
          <p:cNvPr id="2" name="Скругленный прямоугольник 1"/>
          <p:cNvSpPr/>
          <p:nvPr/>
        </p:nvSpPr>
        <p:spPr bwMode="auto">
          <a:xfrm>
            <a:off x="5538445" y="1359274"/>
            <a:ext cx="2095458" cy="3725260"/>
          </a:xfrm>
          <a:prstGeom prst="roundRect">
            <a:avLst/>
          </a:prstGeom>
          <a:solidFill>
            <a:schemeClr val="accent6">
              <a:lumMod val="20000"/>
              <a:lumOff val="80000"/>
              <a:alpha val="58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>
              <a:lnSpc>
                <a:spcPct val="150000"/>
              </a:lnSpc>
            </a:pPr>
            <a:r>
              <a:rPr lang="en-US" sz="2000" b="1" i="1" dirty="0"/>
              <a:t>and ferns</a:t>
            </a:r>
            <a:endParaRPr lang="ru-RU" sz="2000" b="1" i="1" dirty="0"/>
          </a:p>
          <a:p>
            <a:pPr>
              <a:lnSpc>
                <a:spcPct val="150000"/>
              </a:lnSpc>
            </a:pPr>
            <a:r>
              <a:rPr lang="en-US" sz="2000" b="1" i="1" dirty="0"/>
              <a:t>bees and ants</a:t>
            </a:r>
            <a:endParaRPr lang="ru-RU" sz="2000" b="1" i="1" dirty="0"/>
          </a:p>
          <a:p>
            <a:pPr>
              <a:lnSpc>
                <a:spcPct val="150000"/>
              </a:lnSpc>
            </a:pPr>
            <a:r>
              <a:rPr lang="en-US" sz="2000" b="1" i="1" dirty="0"/>
              <a:t>in the lake </a:t>
            </a:r>
            <a:endParaRPr lang="ru-RU" sz="2000" b="1" i="1" dirty="0"/>
          </a:p>
          <a:p>
            <a:pPr>
              <a:lnSpc>
                <a:spcPct val="150000"/>
              </a:lnSpc>
            </a:pPr>
            <a:r>
              <a:rPr lang="en-US" sz="2000" b="1" i="1" dirty="0"/>
              <a:t>in the woods</a:t>
            </a:r>
          </a:p>
          <a:p>
            <a:pPr>
              <a:lnSpc>
                <a:spcPct val="150000"/>
              </a:lnSpc>
            </a:pPr>
            <a:r>
              <a:rPr lang="en-US" sz="2000" b="1" i="1" dirty="0"/>
              <a:t>nine</a:t>
            </a:r>
            <a:endParaRPr lang="ru-RU" sz="2000" b="1" i="1" dirty="0"/>
          </a:p>
          <a:p>
            <a:pPr>
              <a:lnSpc>
                <a:spcPct val="150000"/>
              </a:lnSpc>
            </a:pPr>
            <a:r>
              <a:rPr lang="en-US" sz="2000" b="1" i="1" dirty="0"/>
              <a:t>under the trees</a:t>
            </a:r>
          </a:p>
        </p:txBody>
      </p:sp>
      <p:pic>
        <p:nvPicPr>
          <p:cNvPr id="37" name="Picture 22">
            <a:hlinkClick r:id="rId17" action="ppaction://hlinksldjump"/>
          </p:cNvPr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470" y="5258920"/>
            <a:ext cx="939130" cy="4068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>
            <a:hlinkClick r:id="rId19" action="ppaction://hlinksldjump"/>
          </p:cNvPr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82990" y="2792560"/>
            <a:ext cx="1285875" cy="12747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0" name="Picture 6">
            <a:hlinkClick r:id="rId19" action="ppaction://hlinksldjump"/>
          </p:cNvPr>
          <p:cNvPicPr>
            <a:picLocks noChangeAspect="1" noChangeArrowheads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24131" y="4182807"/>
            <a:ext cx="1279525" cy="1279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6" name="Picture 4">
            <a:hlinkClick r:id="rId19" action="ppaction://hlinksldjump"/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25074" y="1464102"/>
            <a:ext cx="1279525" cy="12747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024907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вал 1">
            <a:hlinkClick r:id="rId3" action="ppaction://hlinksldjump"/>
          </p:cNvPr>
          <p:cNvSpPr/>
          <p:nvPr/>
        </p:nvSpPr>
        <p:spPr>
          <a:xfrm>
            <a:off x="3563888" y="4327487"/>
            <a:ext cx="356246" cy="364194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prstClr val="black"/>
                </a:solidFill>
              </a:rPr>
              <a:t>1</a:t>
            </a: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3" name="Скругленная прямоугольная выноска 2"/>
          <p:cNvSpPr/>
          <p:nvPr/>
        </p:nvSpPr>
        <p:spPr>
          <a:xfrm>
            <a:off x="4283968" y="0"/>
            <a:ext cx="1800200" cy="481236"/>
          </a:xfrm>
          <a:prstGeom prst="wedgeRoundRectCallout">
            <a:avLst>
              <a:gd name="adj1" fmla="val -25422"/>
              <a:gd name="adj2" fmla="val 75076"/>
              <a:gd name="adj3" fmla="val 16667"/>
            </a:avLst>
          </a:prstGeom>
          <a:solidFill>
            <a:schemeClr val="lt1">
              <a:alpha val="60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prstClr val="black"/>
                </a:solidFill>
              </a:rPr>
              <a:t>Finish is here!</a:t>
            </a: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4" name="Овал 3">
            <a:hlinkClick r:id="rId4" action="ppaction://hlinksldjump"/>
          </p:cNvPr>
          <p:cNvSpPr/>
          <p:nvPr/>
        </p:nvSpPr>
        <p:spPr>
          <a:xfrm>
            <a:off x="7711868" y="3169689"/>
            <a:ext cx="288032" cy="273943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prstClr val="black"/>
                </a:solidFill>
              </a:rPr>
              <a:t>2</a:t>
            </a: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5" name="Овал 4">
            <a:hlinkClick r:id="rId5" action="ppaction://hlinksldjump"/>
          </p:cNvPr>
          <p:cNvSpPr/>
          <p:nvPr/>
        </p:nvSpPr>
        <p:spPr>
          <a:xfrm>
            <a:off x="2987824" y="2065412"/>
            <a:ext cx="360040" cy="345951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prstClr val="black"/>
                </a:solidFill>
              </a:rPr>
              <a:t>3</a:t>
            </a: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6" name="Овал 5">
            <a:hlinkClick r:id="rId6" action="ppaction://hlinksldjump"/>
          </p:cNvPr>
          <p:cNvSpPr/>
          <p:nvPr/>
        </p:nvSpPr>
        <p:spPr>
          <a:xfrm>
            <a:off x="395536" y="1129308"/>
            <a:ext cx="288032" cy="273943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prstClr val="black"/>
                </a:solidFill>
              </a:rPr>
              <a:t>4</a:t>
            </a: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7" name="Овал 6">
            <a:hlinkClick r:id="rId7" action="ppaction://hlinksldjump"/>
          </p:cNvPr>
          <p:cNvSpPr/>
          <p:nvPr/>
        </p:nvSpPr>
        <p:spPr>
          <a:xfrm>
            <a:off x="4572000" y="625252"/>
            <a:ext cx="288032" cy="273943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</a:rPr>
              <a:t>5</a:t>
            </a:r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979410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User\Pictures\Рисунок1 - копия.pn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0" r="100000">
                        <a14:foregroundMark x1="54286" y1="11111" x2="54286" y2="11111"/>
                        <a14:foregroundMark x1="54286" y1="11111" x2="85714" y2="1245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21196"/>
            <a:ext cx="1220171" cy="12942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Скругленная прямоугольная выноска 2"/>
          <p:cNvSpPr/>
          <p:nvPr/>
        </p:nvSpPr>
        <p:spPr>
          <a:xfrm>
            <a:off x="2267743" y="230626"/>
            <a:ext cx="6120680" cy="792088"/>
          </a:xfrm>
          <a:prstGeom prst="wedgeRoundRectCallout">
            <a:avLst>
              <a:gd name="adj1" fmla="val -56712"/>
              <a:gd name="adj2" fmla="val -2791"/>
              <a:gd name="adj3" fmla="val 16667"/>
            </a:avLst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i="1" dirty="0" smtClean="0">
                <a:solidFill>
                  <a:schemeClr val="accent5">
                    <a:lumMod val="10000"/>
                  </a:schemeClr>
                </a:solidFill>
              </a:rPr>
              <a:t>Разгадайте </a:t>
            </a:r>
            <a:r>
              <a:rPr lang="en-US" i="1" dirty="0" smtClean="0">
                <a:solidFill>
                  <a:schemeClr val="accent5">
                    <a:lumMod val="10000"/>
                  </a:schemeClr>
                </a:solidFill>
              </a:rPr>
              <a:t>7 </a:t>
            </a:r>
            <a:r>
              <a:rPr lang="ru-RU" i="1" dirty="0" smtClean="0">
                <a:solidFill>
                  <a:schemeClr val="accent5">
                    <a:lumMod val="10000"/>
                  </a:schemeClr>
                </a:solidFill>
              </a:rPr>
              <a:t>названи</a:t>
            </a:r>
            <a:r>
              <a:rPr lang="ru-RU" i="1" dirty="0">
                <a:solidFill>
                  <a:schemeClr val="accent5">
                    <a:lumMod val="10000"/>
                  </a:schemeClr>
                </a:solidFill>
              </a:rPr>
              <a:t>й</a:t>
            </a:r>
            <a:r>
              <a:rPr lang="ru-RU" i="1" dirty="0" smtClean="0">
                <a:solidFill>
                  <a:schemeClr val="accent5">
                    <a:lumMod val="10000"/>
                  </a:schemeClr>
                </a:solidFill>
              </a:rPr>
              <a:t> животных. Какое из этих животных не живёт на ферме?</a:t>
            </a:r>
            <a:endParaRPr lang="ru-RU" i="1" dirty="0">
              <a:solidFill>
                <a:schemeClr val="accent5">
                  <a:lumMod val="10000"/>
                </a:schemeClr>
              </a:solidFill>
            </a:endParaRPr>
          </a:p>
        </p:txBody>
      </p:sp>
      <p:pic>
        <p:nvPicPr>
          <p:cNvPr id="13" name="Picture 22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470" y="5258920"/>
            <a:ext cx="939130" cy="4068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6" name="Группа 5"/>
          <p:cNvGrpSpPr/>
          <p:nvPr/>
        </p:nvGrpSpPr>
        <p:grpSpPr>
          <a:xfrm>
            <a:off x="3116786" y="414534"/>
            <a:ext cx="1717260" cy="1680018"/>
            <a:chOff x="4806026" y="323553"/>
            <a:chExt cx="1891165" cy="1995183"/>
          </a:xfrm>
        </p:grpSpPr>
        <p:pic>
          <p:nvPicPr>
            <p:cNvPr id="2050" name="Picture 2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BEBA8EAE-BF5A-486C-A8C5-ECC9F3942E4B}">
                  <a14:imgProps xmlns:a14="http://schemas.microsoft.com/office/drawing/2010/main">
                    <a14:imgLayer r:embed="rId7">
                      <a14:imgEffect>
                        <a14:backgroundRemoval t="0" b="100000" l="7802" r="9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844784" y="1632950"/>
              <a:ext cx="852407" cy="65569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1" name="Picture 3"/>
            <p:cNvPicPr>
              <a:picLocks noChangeAspect="1" noChangeArrowheads="1"/>
            </p:cNvPicPr>
            <p:nvPr/>
          </p:nvPicPr>
          <p:blipFill>
            <a:blip r:embed="rId8" cstate="print">
              <a:extLst>
                <a:ext uri="{BEBA8EAE-BF5A-486C-A8C5-ECC9F3942E4B}">
                  <a14:imgProps xmlns:a14="http://schemas.microsoft.com/office/drawing/2010/main">
                    <a14:imgLayer r:embed="rId9">
                      <a14:imgEffect>
                        <a14:backgroundRemoval t="0" b="100000" l="10000" r="9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806026" y="1373357"/>
              <a:ext cx="1044116" cy="94537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4" name="TextBox 3"/>
            <p:cNvSpPr txBox="1"/>
            <p:nvPr/>
          </p:nvSpPr>
          <p:spPr>
            <a:xfrm>
              <a:off x="5447322" y="323553"/>
              <a:ext cx="669416" cy="131585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sz="6600" dirty="0" smtClean="0">
                  <a:solidFill>
                    <a:srgbClr val="C00000"/>
                  </a:solidFill>
                  <a:latin typeface="Calibri" pitchFamily="34" charset="0"/>
                  <a:cs typeface="Calibri" pitchFamily="34" charset="0"/>
                </a:rPr>
                <a:t>,,</a:t>
              </a:r>
              <a:endParaRPr lang="ru-RU" sz="6600" dirty="0">
                <a:solidFill>
                  <a:srgbClr val="C00000"/>
                </a:solidFill>
                <a:latin typeface="Calibri" pitchFamily="34" charset="0"/>
                <a:cs typeface="Calibri" pitchFamily="34" charset="0"/>
              </a:endParaRPr>
            </a:p>
          </p:txBody>
        </p:sp>
      </p:grpSp>
      <p:grpSp>
        <p:nvGrpSpPr>
          <p:cNvPr id="9" name="Группа 8"/>
          <p:cNvGrpSpPr/>
          <p:nvPr/>
        </p:nvGrpSpPr>
        <p:grpSpPr>
          <a:xfrm>
            <a:off x="5760942" y="1838937"/>
            <a:ext cx="1942596" cy="876599"/>
            <a:chOff x="1308397" y="1924964"/>
            <a:chExt cx="2279399" cy="1214335"/>
          </a:xfrm>
        </p:grpSpPr>
        <p:pic>
          <p:nvPicPr>
            <p:cNvPr id="2052" name="Picture 4"/>
            <p:cNvPicPr>
              <a:picLocks noChangeAspect="1" noChangeArrowheads="1"/>
            </p:cNvPicPr>
            <p:nvPr/>
          </p:nvPicPr>
          <p:blipFill>
            <a:blip r:embed="rId10" cstate="print">
              <a:extLst>
                <a:ext uri="{BEBA8EAE-BF5A-486C-A8C5-ECC9F3942E4B}">
                  <a14:imgProps xmlns:a14="http://schemas.microsoft.com/office/drawing/2010/main">
                    <a14:imgLayer r:embed="rId11">
                      <a14:imgEffect>
                        <a14:backgroundRemoval t="1311" b="95574" l="10000" r="9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003620" y="1924964"/>
              <a:ext cx="1584176" cy="115041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7" name="TextBox 6"/>
            <p:cNvSpPr txBox="1"/>
            <p:nvPr/>
          </p:nvSpPr>
          <p:spPr>
            <a:xfrm>
              <a:off x="1308397" y="1988136"/>
              <a:ext cx="1464114" cy="115116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48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Calibri" pitchFamily="34" charset="0"/>
                  <a:cs typeface="Calibri" pitchFamily="34" charset="0"/>
                </a:rPr>
                <a:t>Du</a:t>
              </a:r>
              <a:r>
                <a:rPr lang="en-US" sz="40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</a:rPr>
                <a:t> ‘‘</a:t>
              </a:r>
              <a:endParaRPr lang="ru-RU" sz="4000" dirty="0">
                <a:solidFill>
                  <a:schemeClr val="tx2">
                    <a:lumMod val="60000"/>
                    <a:lumOff val="40000"/>
                  </a:schemeClr>
                </a:solidFill>
              </a:endParaRPr>
            </a:p>
          </p:txBody>
        </p:sp>
      </p:grpSp>
      <p:grpSp>
        <p:nvGrpSpPr>
          <p:cNvPr id="12" name="Группа 11"/>
          <p:cNvGrpSpPr/>
          <p:nvPr/>
        </p:nvGrpSpPr>
        <p:grpSpPr>
          <a:xfrm>
            <a:off x="424284" y="1808805"/>
            <a:ext cx="1741259" cy="1088352"/>
            <a:chOff x="526484" y="1440997"/>
            <a:chExt cx="2133354" cy="1440160"/>
          </a:xfrm>
        </p:grpSpPr>
        <p:pic>
          <p:nvPicPr>
            <p:cNvPr id="2053" name="Picture 5"/>
            <p:cNvPicPr>
              <a:picLocks noChangeAspect="1" noChangeArrowheads="1"/>
            </p:cNvPicPr>
            <p:nvPr/>
          </p:nvPicPr>
          <p:blipFill>
            <a:blip r:embed="rId12" cstate="print">
              <a:extLst>
                <a:ext uri="{BEBA8EAE-BF5A-486C-A8C5-ECC9F3942E4B}">
                  <a14:imgProps xmlns:a14="http://schemas.microsoft.com/office/drawing/2010/main">
                    <a14:imgLayer r:embed="rId13">
                      <a14:imgEffect>
                        <a14:backgroundRemoval t="0" b="100000" l="0" r="10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26484" y="1440997"/>
              <a:ext cx="1440160" cy="144016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10" name="TextBox 9"/>
            <p:cNvSpPr txBox="1"/>
            <p:nvPr/>
          </p:nvSpPr>
          <p:spPr>
            <a:xfrm>
              <a:off x="1875649" y="1807134"/>
              <a:ext cx="784189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4000" dirty="0" smtClean="0">
                  <a:solidFill>
                    <a:srgbClr val="0070C0"/>
                  </a:solidFill>
                </a:rPr>
                <a:t>- L</a:t>
              </a:r>
              <a:endParaRPr lang="ru-RU" sz="4000" dirty="0">
                <a:solidFill>
                  <a:srgbClr val="0070C0"/>
                </a:solidFill>
              </a:endParaRPr>
            </a:p>
          </p:txBody>
        </p:sp>
      </p:grpSp>
      <p:grpSp>
        <p:nvGrpSpPr>
          <p:cNvPr id="16" name="Группа 15"/>
          <p:cNvGrpSpPr/>
          <p:nvPr/>
        </p:nvGrpSpPr>
        <p:grpSpPr>
          <a:xfrm>
            <a:off x="2560397" y="2436742"/>
            <a:ext cx="2999252" cy="1276122"/>
            <a:chOff x="431540" y="2820794"/>
            <a:chExt cx="3256646" cy="1574521"/>
          </a:xfrm>
        </p:grpSpPr>
        <p:pic>
          <p:nvPicPr>
            <p:cNvPr id="2054" name="Picture 6"/>
            <p:cNvPicPr>
              <a:picLocks noChangeAspect="1" noChangeArrowheads="1"/>
            </p:cNvPicPr>
            <p:nvPr/>
          </p:nvPicPr>
          <p:blipFill>
            <a:blip r:embed="rId1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31540" y="2820794"/>
              <a:ext cx="1080120" cy="156610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" name="Picture 7"/>
            <p:cNvPicPr>
              <a:picLocks noChangeAspect="1" noChangeArrowheads="1"/>
            </p:cNvPicPr>
            <p:nvPr/>
          </p:nvPicPr>
          <p:blipFill>
            <a:blip r:embed="rId15" cstate="print">
              <a:extLst>
                <a:ext uri="{BEBA8EAE-BF5A-486C-A8C5-ECC9F3942E4B}">
                  <a14:imgProps xmlns:a14="http://schemas.microsoft.com/office/drawing/2010/main">
                    <a14:imgLayer r:embed="rId16">
                      <a14:imgEffect>
                        <a14:backgroundRemoval t="0" b="100000" l="0" r="10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2403809" y="2911033"/>
              <a:ext cx="1284377" cy="148428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15" name="TextBox 14"/>
            <p:cNvSpPr txBox="1"/>
            <p:nvPr/>
          </p:nvSpPr>
          <p:spPr>
            <a:xfrm>
              <a:off x="1333604" y="3396193"/>
              <a:ext cx="1148199" cy="83099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4800" dirty="0" smtClean="0">
                  <a:solidFill>
                    <a:schemeClr val="accent6">
                      <a:lumMod val="50000"/>
                    </a:schemeClr>
                  </a:solidFill>
                </a:rPr>
                <a:t>,,</a:t>
              </a:r>
              <a:r>
                <a:rPr lang="en-US" sz="4800" dirty="0" smtClean="0"/>
                <a:t>+</a:t>
              </a:r>
              <a:r>
                <a:rPr lang="en-US" sz="4800" dirty="0" smtClean="0">
                  <a:solidFill>
                    <a:schemeClr val="accent1">
                      <a:lumMod val="75000"/>
                    </a:schemeClr>
                  </a:solidFill>
                </a:rPr>
                <a:t>‘‘</a:t>
              </a:r>
              <a:endParaRPr lang="ru-RU" sz="4800" dirty="0">
                <a:solidFill>
                  <a:schemeClr val="accent1">
                    <a:lumMod val="75000"/>
                  </a:schemeClr>
                </a:solidFill>
              </a:endParaRPr>
            </a:p>
          </p:txBody>
        </p:sp>
      </p:grpSp>
      <p:grpSp>
        <p:nvGrpSpPr>
          <p:cNvPr id="17" name="Группа 16"/>
          <p:cNvGrpSpPr/>
          <p:nvPr/>
        </p:nvGrpSpPr>
        <p:grpSpPr>
          <a:xfrm>
            <a:off x="5760942" y="3411557"/>
            <a:ext cx="1586821" cy="1105647"/>
            <a:chOff x="3203848" y="1301240"/>
            <a:chExt cx="1586821" cy="1105647"/>
          </a:xfrm>
        </p:grpSpPr>
        <p:pic>
          <p:nvPicPr>
            <p:cNvPr id="2055" name="Picture 7"/>
            <p:cNvPicPr>
              <a:picLocks noChangeAspect="1" noChangeArrowheads="1"/>
            </p:cNvPicPr>
            <p:nvPr/>
          </p:nvPicPr>
          <p:blipFill>
            <a:blip r:embed="rId17" cstate="print">
              <a:extLst>
                <a:ext uri="{BEBA8EAE-BF5A-486C-A8C5-ECC9F3942E4B}">
                  <a14:imgProps xmlns:a14="http://schemas.microsoft.com/office/drawing/2010/main">
                    <a14:imgLayer r:embed="rId18">
                      <a14:imgEffect>
                        <a14:backgroundRemoval t="0" b="100000" l="0" r="10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203848" y="1301240"/>
              <a:ext cx="1586821" cy="108835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24" name="TextBox 23"/>
            <p:cNvSpPr txBox="1"/>
            <p:nvPr/>
          </p:nvSpPr>
          <p:spPr>
            <a:xfrm>
              <a:off x="3810914" y="1945222"/>
              <a:ext cx="979755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400" dirty="0" smtClean="0">
                  <a:solidFill>
                    <a:srgbClr val="7030A0"/>
                  </a:solidFill>
                </a:rPr>
                <a:t>H = C</a:t>
              </a:r>
              <a:endParaRPr lang="ru-RU" sz="2400" dirty="0">
                <a:solidFill>
                  <a:srgbClr val="7030A0"/>
                </a:solidFill>
              </a:endParaRPr>
            </a:p>
          </p:txBody>
        </p:sp>
      </p:grpSp>
      <p:grpSp>
        <p:nvGrpSpPr>
          <p:cNvPr id="18" name="Группа 17"/>
          <p:cNvGrpSpPr/>
          <p:nvPr/>
        </p:nvGrpSpPr>
        <p:grpSpPr>
          <a:xfrm>
            <a:off x="698330" y="3411557"/>
            <a:ext cx="901423" cy="1251448"/>
            <a:chOff x="3995117" y="3234085"/>
            <a:chExt cx="1332968" cy="1848934"/>
          </a:xfrm>
        </p:grpSpPr>
        <p:pic>
          <p:nvPicPr>
            <p:cNvPr id="2056" name="Picture 8"/>
            <p:cNvPicPr>
              <a:picLocks noChangeAspect="1" noChangeArrowheads="1"/>
            </p:cNvPicPr>
            <p:nvPr/>
          </p:nvPicPr>
          <p:blipFill>
            <a:blip r:embed="rId19" cstate="print">
              <a:extLst>
                <a:ext uri="{BEBA8EAE-BF5A-486C-A8C5-ECC9F3942E4B}">
                  <a14:imgProps xmlns:a14="http://schemas.microsoft.com/office/drawing/2010/main">
                    <a14:imgLayer r:embed="rId20">
                      <a14:imgEffect>
                        <a14:backgroundRemoval t="0" b="100000" l="0" r="100000">
                          <a14:foregroundMark x1="24556" y1="7255" x2="23778" y2="27843"/>
                          <a14:foregroundMark x1="25222" y1="4314" x2="19667" y2="11176"/>
                          <a14:foregroundMark x1="18444" y1="16275" x2="20333" y2="24020"/>
                          <a14:foregroundMark x1="61222" y1="5588" x2="61444" y2="29314"/>
                          <a14:foregroundMark x1="29556" y1="12843" x2="32556" y2="19314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95117" y="3234085"/>
              <a:ext cx="1332968" cy="151069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27" name="TextBox 26"/>
            <p:cNvSpPr txBox="1"/>
            <p:nvPr/>
          </p:nvSpPr>
          <p:spPr>
            <a:xfrm>
              <a:off x="4140812" y="4621354"/>
              <a:ext cx="893193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400" dirty="0" err="1" smtClean="0">
                  <a:solidFill>
                    <a:srgbClr val="33CC33"/>
                  </a:solidFill>
                </a:rPr>
                <a:t>fr</a:t>
              </a:r>
              <a:r>
                <a:rPr lang="en-US" sz="2400" dirty="0" smtClean="0">
                  <a:solidFill>
                    <a:srgbClr val="33CC33"/>
                  </a:solidFill>
                </a:rPr>
                <a:t> = d</a:t>
              </a:r>
              <a:endParaRPr lang="ru-RU" sz="2400" dirty="0">
                <a:solidFill>
                  <a:srgbClr val="33CC33"/>
                </a:solidFill>
              </a:endParaRPr>
            </a:p>
          </p:txBody>
        </p:sp>
      </p:grpSp>
      <p:grpSp>
        <p:nvGrpSpPr>
          <p:cNvPr id="19" name="Группа 18"/>
          <p:cNvGrpSpPr/>
          <p:nvPr/>
        </p:nvGrpSpPr>
        <p:grpSpPr>
          <a:xfrm>
            <a:off x="2898184" y="3712864"/>
            <a:ext cx="2319107" cy="1799800"/>
            <a:chOff x="2004289" y="3807984"/>
            <a:chExt cx="2319107" cy="1799800"/>
          </a:xfrm>
        </p:grpSpPr>
        <p:pic>
          <p:nvPicPr>
            <p:cNvPr id="2057" name="Picture 9"/>
            <p:cNvPicPr>
              <a:picLocks noChangeAspect="1" noChangeArrowheads="1"/>
            </p:cNvPicPr>
            <p:nvPr/>
          </p:nvPicPr>
          <p:blipFill>
            <a:blip r:embed="rId21" cstate="print">
              <a:extLst>
                <a:ext uri="{BEBA8EAE-BF5A-486C-A8C5-ECC9F3942E4B}">
                  <a14:imgProps xmlns:a14="http://schemas.microsoft.com/office/drawing/2010/main">
                    <a14:imgLayer r:embed="rId22">
                      <a14:imgEffect>
                        <a14:backgroundRemoval t="0" b="100000" l="0" r="10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004289" y="4204669"/>
              <a:ext cx="1115562" cy="114150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9" name="Picture 11"/>
            <p:cNvPicPr>
              <a:picLocks noChangeAspect="1" noChangeArrowheads="1"/>
            </p:cNvPicPr>
            <p:nvPr/>
          </p:nvPicPr>
          <p:blipFill>
            <a:blip r:embed="rId23" cstate="print">
              <a:extLst>
                <a:ext uri="{BEBA8EAE-BF5A-486C-A8C5-ECC9F3942E4B}">
                  <a14:imgProps xmlns:a14="http://schemas.microsoft.com/office/drawing/2010/main">
                    <a14:imgLayer r:embed="rId24">
                      <a14:imgEffect>
                        <a14:backgroundRemoval t="0" b="100000" l="0" r="10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248074" y="4270403"/>
              <a:ext cx="1075322" cy="101003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32" name="TextBox 31"/>
            <p:cNvSpPr txBox="1"/>
            <p:nvPr/>
          </p:nvSpPr>
          <p:spPr>
            <a:xfrm>
              <a:off x="2144867" y="5084564"/>
              <a:ext cx="96660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800" dirty="0" smtClean="0">
                  <a:solidFill>
                    <a:schemeClr val="accent2">
                      <a:lumMod val="75000"/>
                    </a:schemeClr>
                  </a:solidFill>
                </a:rPr>
                <a:t>m=g</a:t>
              </a:r>
              <a:endParaRPr lang="ru-RU" sz="2800" dirty="0">
                <a:solidFill>
                  <a:schemeClr val="accent2">
                    <a:lumMod val="75000"/>
                  </a:schemeClr>
                </a:solidFill>
              </a:endParaRPr>
            </a:p>
          </p:txBody>
        </p:sp>
        <p:sp>
          <p:nvSpPr>
            <p:cNvPr id="33" name="TextBox 32"/>
            <p:cNvSpPr txBox="1"/>
            <p:nvPr/>
          </p:nvSpPr>
          <p:spPr>
            <a:xfrm>
              <a:off x="3302435" y="5084564"/>
              <a:ext cx="96660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800" dirty="0" smtClean="0">
                  <a:solidFill>
                    <a:schemeClr val="accent6">
                      <a:lumMod val="50000"/>
                    </a:schemeClr>
                  </a:solidFill>
                </a:rPr>
                <a:t>3, 2</a:t>
              </a:r>
              <a:endParaRPr lang="ru-RU" sz="2800" dirty="0">
                <a:solidFill>
                  <a:schemeClr val="accent6">
                    <a:lumMod val="50000"/>
                  </a:schemeClr>
                </a:solidFill>
              </a:endParaRPr>
            </a:p>
          </p:txBody>
        </p:sp>
        <p:sp>
          <p:nvSpPr>
            <p:cNvPr id="34" name="TextBox 33"/>
            <p:cNvSpPr txBox="1"/>
            <p:nvPr/>
          </p:nvSpPr>
          <p:spPr>
            <a:xfrm>
              <a:off x="2788946" y="3807984"/>
              <a:ext cx="372612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4400" dirty="0" smtClean="0">
                  <a:solidFill>
                    <a:schemeClr val="accent6">
                      <a:lumMod val="75000"/>
                    </a:schemeClr>
                  </a:solidFill>
                </a:rPr>
                <a:t>,</a:t>
              </a:r>
              <a:endParaRPr lang="ru-RU" sz="4400" dirty="0">
                <a:solidFill>
                  <a:schemeClr val="accent6">
                    <a:lumMod val="75000"/>
                  </a:schemeClr>
                </a:solidFill>
              </a:endParaRPr>
            </a:p>
          </p:txBody>
        </p:sp>
      </p:grpSp>
      <p:pic>
        <p:nvPicPr>
          <p:cNvPr id="2062" name="Picture 14">
            <a:hlinkClick r:id="rId25" action="ppaction://hlinksldjump"/>
          </p:cNvPr>
          <p:cNvPicPr>
            <a:picLocks noChangeAspect="1" noChangeArrowheads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29610" y="1247157"/>
            <a:ext cx="1317625" cy="12747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63" name="Picture 15">
            <a:hlinkClick r:id="rId25" action="ppaction://hlinksldjump"/>
          </p:cNvPr>
          <p:cNvPicPr>
            <a:picLocks noChangeAspect="1" noChangeArrowheads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86285" y="2620462"/>
            <a:ext cx="1279525" cy="12747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64" name="Picture 16">
            <a:hlinkClick r:id="rId25" action="ppaction://hlinksldjump"/>
          </p:cNvPr>
          <p:cNvPicPr>
            <a:picLocks noChangeAspect="1" noChangeArrowheads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86285" y="4023242"/>
            <a:ext cx="1279525" cy="1279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863851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3839177" y="2035629"/>
            <a:ext cx="1803699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400" b="1" dirty="0" smtClean="0">
                <a:solidFill>
                  <a:srgbClr val="002060"/>
                </a:solidFill>
              </a:rPr>
              <a:t>oink-oink</a:t>
            </a:r>
          </a:p>
          <a:p>
            <a:pPr algn="ctr"/>
            <a:r>
              <a:rPr lang="en-US" sz="2400" b="1" dirty="0">
                <a:solidFill>
                  <a:srgbClr val="002060"/>
                </a:solidFill>
              </a:rPr>
              <a:t>[</a:t>
            </a:r>
            <a:r>
              <a:rPr lang="en-US" sz="2400" b="1" dirty="0" err="1" smtClean="0">
                <a:solidFill>
                  <a:srgbClr val="002060"/>
                </a:solidFill>
              </a:rPr>
              <a:t>ɔɪŋk-ɔɪŋk</a:t>
            </a:r>
            <a:r>
              <a:rPr lang="en-US" sz="2400" b="1" dirty="0" smtClean="0">
                <a:solidFill>
                  <a:srgbClr val="002060"/>
                </a:solidFill>
              </a:rPr>
              <a:t>]</a:t>
            </a:r>
            <a:endParaRPr lang="ru-RU" sz="2400" b="1" dirty="0">
              <a:solidFill>
                <a:srgbClr val="00206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11560" y="4354858"/>
            <a:ext cx="83388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 smtClean="0">
                <a:solidFill>
                  <a:srgbClr val="002060"/>
                </a:solidFill>
              </a:rPr>
              <a:t>moo</a:t>
            </a:r>
            <a:endParaRPr lang="ru-RU" sz="2400" b="1" dirty="0">
              <a:solidFill>
                <a:srgbClr val="00206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39552" y="2785492"/>
            <a:ext cx="1348446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400" b="1" dirty="0" smtClean="0">
                <a:solidFill>
                  <a:srgbClr val="002060"/>
                </a:solidFill>
              </a:rPr>
              <a:t>baa-baa</a:t>
            </a:r>
          </a:p>
          <a:p>
            <a:pPr algn="ctr"/>
            <a:r>
              <a:rPr lang="en-US" sz="2400" b="1" dirty="0" smtClean="0">
                <a:solidFill>
                  <a:srgbClr val="002060"/>
                </a:solidFill>
              </a:rPr>
              <a:t>[</a:t>
            </a:r>
            <a:r>
              <a:rPr lang="en-US" sz="2400" b="1" dirty="0" err="1" smtClean="0">
                <a:solidFill>
                  <a:srgbClr val="002060"/>
                </a:solidFill>
              </a:rPr>
              <a:t>bɑ</a:t>
            </a:r>
            <a:r>
              <a:rPr lang="en-US" sz="2400" b="1" dirty="0" smtClean="0">
                <a:solidFill>
                  <a:srgbClr val="002060"/>
                </a:solidFill>
              </a:rPr>
              <a:t>ː]</a:t>
            </a:r>
            <a:endParaRPr lang="ru-RU" sz="2400" b="1" dirty="0">
              <a:solidFill>
                <a:srgbClr val="00206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099827" y="5105840"/>
            <a:ext cx="105670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 smtClean="0">
                <a:solidFill>
                  <a:srgbClr val="002060"/>
                </a:solidFill>
              </a:rPr>
              <a:t>meow</a:t>
            </a:r>
            <a:endParaRPr lang="ru-RU" sz="2400" b="1" dirty="0">
              <a:solidFill>
                <a:srgbClr val="00206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436096" y="3073524"/>
            <a:ext cx="1039067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400" b="1" dirty="0" smtClean="0">
                <a:solidFill>
                  <a:srgbClr val="002060"/>
                </a:solidFill>
              </a:rPr>
              <a:t>neigh</a:t>
            </a:r>
          </a:p>
          <a:p>
            <a:pPr algn="ctr"/>
            <a:r>
              <a:rPr lang="en-US" sz="2400" b="1" dirty="0">
                <a:solidFill>
                  <a:srgbClr val="002060"/>
                </a:solidFill>
              </a:rPr>
              <a:t>[</a:t>
            </a:r>
            <a:r>
              <a:rPr lang="en-US" sz="2400" b="1" dirty="0" err="1">
                <a:solidFill>
                  <a:srgbClr val="002060"/>
                </a:solidFill>
              </a:rPr>
              <a:t>neɪ</a:t>
            </a:r>
            <a:r>
              <a:rPr lang="en-US" sz="2400" b="1" dirty="0">
                <a:solidFill>
                  <a:srgbClr val="002060"/>
                </a:solidFill>
              </a:rPr>
              <a:t>]</a:t>
            </a:r>
            <a:endParaRPr lang="ru-RU" sz="2400" b="1" dirty="0">
              <a:solidFill>
                <a:srgbClr val="00206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376292" y="3547962"/>
            <a:ext cx="191270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 smtClean="0">
                <a:solidFill>
                  <a:srgbClr val="002060"/>
                </a:solidFill>
              </a:rPr>
              <a:t>cluck-cluck</a:t>
            </a:r>
            <a:endParaRPr lang="ru-RU" sz="2400" b="1" dirty="0">
              <a:solidFill>
                <a:srgbClr val="002060"/>
              </a:solidFill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20072" y="4092294"/>
            <a:ext cx="1224136" cy="12801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>
                        <a14:foregroundMark x1="29333" y1="31750" x2="63667" y2="42750"/>
                        <a14:foregroundMark x1="65222" y1="12625" x2="78889" y2="25250"/>
                        <a14:foregroundMark x1="64556" y1="55000" x2="61333" y2="57375"/>
                        <a14:foregroundMark x1="41556" y1="51375" x2="37000" y2="55625"/>
                        <a14:foregroundMark x1="66778" y1="19000" x2="74111" y2="33625"/>
                        <a14:foregroundMark x1="59333" y1="11000" x2="70778" y2="7625"/>
                        <a14:foregroundMark x1="41222" y1="13000" x2="37667" y2="14250"/>
                        <a14:foregroundMark x1="21111" y1="27375" x2="19000" y2="30000"/>
                        <a14:foregroundMark x1="20444" y1="26750" x2="20222" y2="28375"/>
                        <a14:foregroundMark x1="34111" y1="21375" x2="37889" y2="20250"/>
                        <a14:foregroundMark x1="69444" y1="1000" x2="66333" y2="6750"/>
                        <a14:foregroundMark x1="62222" y1="4375" x2="59889" y2="5750"/>
                        <a14:foregroundMark x1="78222" y1="8625" x2="78222" y2="11000"/>
                        <a14:foregroundMark x1="18333" y1="33250" x2="16111" y2="41250"/>
                        <a14:foregroundMark x1="64111" y1="23250" x2="73444" y2="38000"/>
                        <a14:foregroundMark x1="54000" y1="56375" x2="54222" y2="59375"/>
                        <a14:foregroundMark x1="59889" y1="9000" x2="58333" y2="1125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54092" y="4125790"/>
            <a:ext cx="1621929" cy="14417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" name="Picture 13" descr="https://img2.freepng.ru/20180421/jle/kisspng-drawing-child-horse-watercolor-painting-clip-art-two-eleven-5adafb008d27c3.0170614315243005445782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96212" l="9333" r="90000"/>
                    </a14:imgEffect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277671" y="1299241"/>
            <a:ext cx="1872208" cy="13729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2875" b="100000" l="9457" r="89674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72986" y="1525839"/>
            <a:ext cx="1318308" cy="11463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Прямоугольник 8"/>
          <p:cNvSpPr/>
          <p:nvPr/>
        </p:nvSpPr>
        <p:spPr>
          <a:xfrm>
            <a:off x="2336292" y="1492830"/>
            <a:ext cx="293541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dirty="0">
                <a:solidFill>
                  <a:srgbClr val="002060"/>
                </a:solidFill>
              </a:rPr>
              <a:t>cock-a-doodle-doo</a:t>
            </a:r>
            <a:endParaRPr lang="ru-RU" sz="2400" b="1" dirty="0">
              <a:solidFill>
                <a:srgbClr val="002060"/>
              </a:solidFill>
            </a:endParaRPr>
          </a:p>
        </p:txBody>
      </p:sp>
      <p:pic>
        <p:nvPicPr>
          <p:cNvPr id="4102" name="Picture 6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2396029"/>
            <a:ext cx="1372520" cy="9927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3" name="Picture 7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3981" y="3704973"/>
            <a:ext cx="1312742" cy="13924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1" name="Скругленная прямоугольная выноска 20"/>
          <p:cNvSpPr/>
          <p:nvPr/>
        </p:nvSpPr>
        <p:spPr>
          <a:xfrm>
            <a:off x="251520" y="193204"/>
            <a:ext cx="7344816" cy="868536"/>
          </a:xfrm>
          <a:prstGeom prst="wedgeRoundRectCallout">
            <a:avLst>
              <a:gd name="adj1" fmla="val 56470"/>
              <a:gd name="adj2" fmla="val -2791"/>
              <a:gd name="adj3" fmla="val 16667"/>
            </a:avLst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i="1" dirty="0" smtClean="0">
                <a:solidFill>
                  <a:schemeClr val="accent3">
                    <a:lumMod val="10000"/>
                  </a:schemeClr>
                </a:solidFill>
              </a:rPr>
              <a:t>Соедините животных с их звуками. Выберите недостающее животное.</a:t>
            </a:r>
            <a:endParaRPr lang="ru-RU" i="1" dirty="0">
              <a:solidFill>
                <a:schemeClr val="accent3">
                  <a:lumMod val="10000"/>
                </a:schemeClr>
              </a:solidFill>
            </a:endParaRPr>
          </a:p>
        </p:txBody>
      </p:sp>
      <p:pic>
        <p:nvPicPr>
          <p:cNvPr id="22" name="Picture 6"/>
          <p:cNvPicPr>
            <a:picLocks noChangeAspect="1" noChangeArrowheads="1"/>
          </p:cNvPicPr>
          <p:nvPr/>
        </p:nvPicPr>
        <p:blipFill rotWithShape="1">
          <a:blip r:embed="rId12" cstate="print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ackgroundRemoval t="19368" b="100000" l="76777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77777" t="20949"/>
          <a:stretch/>
        </p:blipFill>
        <p:spPr bwMode="auto">
          <a:xfrm>
            <a:off x="8028384" y="0"/>
            <a:ext cx="595088" cy="13592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3" name="Picture 22">
            <a:hlinkClick r:id="rId14" action="ppaction://hlinksldjump"/>
          </p:cNvPr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470" y="5258920"/>
            <a:ext cx="939130" cy="4068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266" name="Picture 2">
            <a:hlinkClick r:id="rId16" action="ppaction://hlinksldjump"/>
          </p:cNvPr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8660" y="1461634"/>
            <a:ext cx="1279525" cy="12747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267" name="Picture 3">
            <a:hlinkClick r:id="rId16" action="ppaction://hlinksldjump"/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6109" y="2785492"/>
            <a:ext cx="1444625" cy="12747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268" name="Picture 4">
            <a:hlinkClick r:id="rId16" action="ppaction://hlinksldjump"/>
          </p:cNvPr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2309" y="4182807"/>
            <a:ext cx="1292225" cy="1279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30491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1" name="Picture 3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98079" y="-94828"/>
            <a:ext cx="2850408" cy="35928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293" name="Picture 5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65513" y="-94828"/>
            <a:ext cx="2981325" cy="3541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292" name="Picture 4">
            <a:hlinkClick r:id="rId2" action="ppaction://hlinksldjump"/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6156176" y="2293488"/>
            <a:ext cx="2862432" cy="3421512"/>
          </a:xfrm>
          <a:prstGeom prst="snip2SameRect">
            <a:avLst>
              <a:gd name="adj1" fmla="val 28646"/>
              <a:gd name="adj2" fmla="val 0"/>
            </a:avLst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294" name="Picture 6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28553" y="2097579"/>
            <a:ext cx="3024336" cy="3689929"/>
          </a:xfrm>
          <a:prstGeom prst="snip2SameRect">
            <a:avLst>
              <a:gd name="adj1" fmla="val 34304"/>
              <a:gd name="adj2" fmla="val 0"/>
            </a:avLst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295" name="Picture 7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75" y="2209429"/>
            <a:ext cx="2933003" cy="3369944"/>
          </a:xfrm>
          <a:prstGeom prst="snip2SameRect">
            <a:avLst>
              <a:gd name="adj1" fmla="val 34204"/>
              <a:gd name="adj2" fmla="val 0"/>
            </a:avLst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133994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935" b="94860" l="14599" r="9744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1633364"/>
            <a:ext cx="1800200" cy="28119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Скругленная прямоугольная выноска 2"/>
          <p:cNvSpPr/>
          <p:nvPr/>
        </p:nvSpPr>
        <p:spPr bwMode="auto">
          <a:xfrm>
            <a:off x="1403648" y="2156341"/>
            <a:ext cx="3312368" cy="1766035"/>
          </a:xfrm>
          <a:prstGeom prst="wedgeRoundRectCallout">
            <a:avLst>
              <a:gd name="adj1" fmla="val 81826"/>
              <a:gd name="adj2" fmla="val 3173"/>
              <a:gd name="adj3" fmla="val 16667"/>
            </a:avLst>
          </a:prstGeom>
          <a:ln>
            <a:headEnd type="none" w="med" len="med"/>
            <a:tailEnd type="none" w="med" len="med"/>
          </a:ln>
          <a:extLst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These are not my toys!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pic>
        <p:nvPicPr>
          <p:cNvPr id="4" name="Picture 22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4883596"/>
            <a:ext cx="1437809" cy="6228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249831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User\Pictures\Рисунок1 - копия.pn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0" r="100000">
                        <a14:foregroundMark x1="54286" y1="11111" x2="54286" y2="11111"/>
                        <a14:foregroundMark x1="54286" y1="11111" x2="85714" y2="12458"/>
                      </a14:backgroundRemoval>
                    </a14:imgEffect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5220072" y="1993404"/>
            <a:ext cx="2104478" cy="22322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Скругленная прямоугольная выноска 2"/>
          <p:cNvSpPr/>
          <p:nvPr/>
        </p:nvSpPr>
        <p:spPr bwMode="auto">
          <a:xfrm>
            <a:off x="1403648" y="2156341"/>
            <a:ext cx="3312368" cy="1766035"/>
          </a:xfrm>
          <a:prstGeom prst="wedgeRoundRectCallout">
            <a:avLst>
              <a:gd name="adj1" fmla="val 81826"/>
              <a:gd name="adj2" fmla="val 3173"/>
              <a:gd name="adj3" fmla="val 16667"/>
            </a:avLst>
          </a:prstGeom>
          <a:ln>
            <a:headEnd type="none" w="med" len="med"/>
            <a:tailEnd type="none" w="med" len="med"/>
          </a:ln>
          <a:extLst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no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Thank you! You are a good friend.</a:t>
            </a:r>
            <a:r>
              <a:rPr kumimoji="0" lang="en-US" sz="18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 </a:t>
            </a:r>
            <a:r>
              <a:rPr lang="en-US" dirty="0" smtClean="0">
                <a:solidFill>
                  <a:schemeClr val="tx1"/>
                </a:solidFill>
                <a:latin typeface="Arial" charset="0"/>
              </a:rPr>
              <a:t>Now help Harry!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pic>
        <p:nvPicPr>
          <p:cNvPr id="4" name="Picture 23">
            <a:hlinkClick r:id="" action="ppaction://hlinkshowjump?jump=nextslide"/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17654" y="5261452"/>
            <a:ext cx="574675" cy="3816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967933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6" name="Picture 4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81710"/>
            <a:ext cx="2725737" cy="32305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317" name="Picture 5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100" y="2029189"/>
            <a:ext cx="2913484" cy="3576951"/>
          </a:xfrm>
          <a:prstGeom prst="snip2SameRect">
            <a:avLst>
              <a:gd name="adj1" fmla="val 33340"/>
              <a:gd name="adj2" fmla="val 0"/>
            </a:avLst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319" name="Picture 7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5" y="81710"/>
            <a:ext cx="2786063" cy="3286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318" name="Picture 6">
            <a:hlinkClick r:id="rId2" action="ppaction://hlinksldjump"/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020"/>
          <a:stretch/>
        </p:blipFill>
        <p:spPr bwMode="auto">
          <a:xfrm>
            <a:off x="6300192" y="2070903"/>
            <a:ext cx="2729508" cy="3359662"/>
          </a:xfrm>
          <a:prstGeom prst="snip2SameRect">
            <a:avLst>
              <a:gd name="adj1" fmla="val 30065"/>
              <a:gd name="adj2" fmla="val 0"/>
            </a:avLst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315" name="Picture 3">
            <a:hlinkClick r:id="rId7" action="ppaction://hlinksldjump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8" y="1945944"/>
            <a:ext cx="2952328" cy="3506748"/>
          </a:xfrm>
          <a:prstGeom prst="snip2SameRect">
            <a:avLst>
              <a:gd name="adj1" fmla="val 35056"/>
              <a:gd name="adj2" fmla="val 0"/>
            </a:avLst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537475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9368" b="100000" l="76777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77777" t="20949"/>
          <a:stretch/>
        </p:blipFill>
        <p:spPr bwMode="auto">
          <a:xfrm>
            <a:off x="5724128" y="1921396"/>
            <a:ext cx="881400" cy="20132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Скругленная прямоугольная выноска 2"/>
          <p:cNvSpPr/>
          <p:nvPr/>
        </p:nvSpPr>
        <p:spPr bwMode="auto">
          <a:xfrm>
            <a:off x="1403648" y="2156341"/>
            <a:ext cx="3312368" cy="1766035"/>
          </a:xfrm>
          <a:prstGeom prst="wedgeRoundRectCallout">
            <a:avLst>
              <a:gd name="adj1" fmla="val 81826"/>
              <a:gd name="adj2" fmla="val 3173"/>
              <a:gd name="adj3" fmla="val 16667"/>
            </a:avLst>
          </a:prstGeom>
          <a:ln>
            <a:headEnd type="none" w="med" len="med"/>
            <a:tailEnd type="none" w="med" len="med"/>
          </a:ln>
          <a:ex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These are not my toys!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pic>
        <p:nvPicPr>
          <p:cNvPr id="4" name="Picture 22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4883596"/>
            <a:ext cx="1437809" cy="6228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971234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74863" l="0" r="99138"/>
                    </a14:imgEffect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979" t="3121" r="15242" b="27633"/>
          <a:stretch/>
        </p:blipFill>
        <p:spPr bwMode="auto">
          <a:xfrm>
            <a:off x="5366500" y="2150508"/>
            <a:ext cx="1103102" cy="15104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Скругленная прямоугольная выноска 2"/>
          <p:cNvSpPr/>
          <p:nvPr/>
        </p:nvSpPr>
        <p:spPr bwMode="auto">
          <a:xfrm>
            <a:off x="971600" y="2022726"/>
            <a:ext cx="3312368" cy="1766035"/>
          </a:xfrm>
          <a:prstGeom prst="wedgeRoundRectCallout">
            <a:avLst>
              <a:gd name="adj1" fmla="val 81826"/>
              <a:gd name="adj2" fmla="val 3173"/>
              <a:gd name="adj3" fmla="val 16667"/>
            </a:avLst>
          </a:prstGeom>
          <a:ln>
            <a:headEnd type="none" w="med" len="med"/>
            <a:tailEnd type="none" w="med" len="med"/>
          </a:ln>
          <a:ex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no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Thank you! We are</a:t>
            </a:r>
            <a:r>
              <a:rPr kumimoji="0" lang="en-US" sz="18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 so happy!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pic>
        <p:nvPicPr>
          <p:cNvPr id="4" name="Picture 2" descr="C:\Users\User\Pictures\Рисунок1 - копия.png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100000" l="0" r="100000">
                        <a14:foregroundMark x1="54286" y1="11111" x2="54286" y2="11111"/>
                        <a14:foregroundMark x1="54286" y1="11111" x2="85714" y2="12458"/>
                      </a14:backgroundRemoval>
                    </a14:imgEffect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156176" y="1777008"/>
            <a:ext cx="1800200" cy="19094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696560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24135" y="1273324"/>
            <a:ext cx="7992889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dirty="0" smtClean="0">
                <a:solidFill>
                  <a:srgbClr val="002060"/>
                </a:solidFill>
              </a:rPr>
              <a:t>Интерактивная игра предназначена для учащихся 2-х классов, изучающих английский язык по УМК О.В. Афанасьевой, И.В. Михеевой «</a:t>
            </a:r>
            <a:r>
              <a:rPr lang="en-US" dirty="0" smtClean="0">
                <a:solidFill>
                  <a:srgbClr val="002060"/>
                </a:solidFill>
              </a:rPr>
              <a:t>Rainbow English</a:t>
            </a:r>
            <a:r>
              <a:rPr lang="ru-RU" dirty="0" smtClean="0">
                <a:solidFill>
                  <a:srgbClr val="002060"/>
                </a:solidFill>
              </a:rPr>
              <a:t>»</a:t>
            </a:r>
            <a:r>
              <a:rPr lang="en-US" dirty="0" smtClean="0">
                <a:solidFill>
                  <a:srgbClr val="002060"/>
                </a:solidFill>
              </a:rPr>
              <a:t>. </a:t>
            </a:r>
            <a:r>
              <a:rPr lang="ru-RU" dirty="0" smtClean="0">
                <a:solidFill>
                  <a:srgbClr val="002060"/>
                </a:solidFill>
              </a:rPr>
              <a:t>Основная цель игры – повторить языковой материал, изученный в рамках курса. В процессе игры учащиеся совершенствуют фонетические, лексические, грамматические навыки. На разных этапах игры они применяют навыки чтения транскрипции, знание лексики (игрушки, животные, цвета, числа), грамматические навыки (предлоги, специальные вопросы, предложения с глаголом </a:t>
            </a:r>
            <a:r>
              <a:rPr lang="en-US" dirty="0" smtClean="0">
                <a:solidFill>
                  <a:srgbClr val="002060"/>
                </a:solidFill>
              </a:rPr>
              <a:t>can</a:t>
            </a:r>
            <a:r>
              <a:rPr lang="ru-RU" dirty="0" smtClean="0">
                <a:solidFill>
                  <a:srgbClr val="002060"/>
                </a:solidFill>
              </a:rPr>
              <a:t>), совершенствуют навыки поискового чтения. Эта интерактивная игра может быть использована как дидактическое пособие на уроке </a:t>
            </a:r>
            <a:r>
              <a:rPr lang="ru-RU" dirty="0" smtClean="0">
                <a:solidFill>
                  <a:srgbClr val="002060"/>
                </a:solidFill>
              </a:rPr>
              <a:t>или </a:t>
            </a:r>
            <a:r>
              <a:rPr lang="ru-RU" dirty="0" smtClean="0">
                <a:solidFill>
                  <a:srgbClr val="002060"/>
                </a:solidFill>
              </a:rPr>
              <a:t>в качестве домашнего задания. </a:t>
            </a:r>
          </a:p>
        </p:txBody>
      </p:sp>
    </p:spTree>
    <p:extLst>
      <p:ext uri="{BB962C8B-B14F-4D97-AF65-F5344CB8AC3E}">
        <p14:creationId xmlns:p14="http://schemas.microsoft.com/office/powerpoint/2010/main" val="27644953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sv7_ani">
  <a:themeElements>
    <a:clrScheme name="Default Design 1">
      <a:dk1>
        <a:srgbClr val="000000"/>
      </a:dk1>
      <a:lt1>
        <a:srgbClr val="FDF58D"/>
      </a:lt1>
      <a:dk2>
        <a:srgbClr val="CC3300"/>
      </a:dk2>
      <a:lt2>
        <a:srgbClr val="808080"/>
      </a:lt2>
      <a:accent1>
        <a:srgbClr val="FF6161"/>
      </a:accent1>
      <a:accent2>
        <a:srgbClr val="FFC319"/>
      </a:accent2>
      <a:accent3>
        <a:srgbClr val="FEF9C5"/>
      </a:accent3>
      <a:accent4>
        <a:srgbClr val="000000"/>
      </a:accent4>
      <a:accent5>
        <a:srgbClr val="FFB7B7"/>
      </a:accent5>
      <a:accent6>
        <a:srgbClr val="E7B016"/>
      </a:accent6>
      <a:hlink>
        <a:srgbClr val="A8D02A"/>
      </a:hlink>
      <a:folHlink>
        <a:srgbClr val="5CB1FE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DF58D"/>
        </a:lt1>
        <a:dk2>
          <a:srgbClr val="CC3300"/>
        </a:dk2>
        <a:lt2>
          <a:srgbClr val="808080"/>
        </a:lt2>
        <a:accent1>
          <a:srgbClr val="FF6161"/>
        </a:accent1>
        <a:accent2>
          <a:srgbClr val="FFC319"/>
        </a:accent2>
        <a:accent3>
          <a:srgbClr val="FEF9C5"/>
        </a:accent3>
        <a:accent4>
          <a:srgbClr val="000000"/>
        </a:accent4>
        <a:accent5>
          <a:srgbClr val="FFB7B7"/>
        </a:accent5>
        <a:accent6>
          <a:srgbClr val="E7B016"/>
        </a:accent6>
        <a:hlink>
          <a:srgbClr val="A8D02A"/>
        </a:hlink>
        <a:folHlink>
          <a:srgbClr val="5CB1F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E1F4D8"/>
        </a:lt1>
        <a:dk2>
          <a:srgbClr val="003366"/>
        </a:dk2>
        <a:lt2>
          <a:srgbClr val="808080"/>
        </a:lt2>
        <a:accent1>
          <a:srgbClr val="FFC319"/>
        </a:accent1>
        <a:accent2>
          <a:srgbClr val="A8D02A"/>
        </a:accent2>
        <a:accent3>
          <a:srgbClr val="EEF8E9"/>
        </a:accent3>
        <a:accent4>
          <a:srgbClr val="000000"/>
        </a:accent4>
        <a:accent5>
          <a:srgbClr val="FFDEAB"/>
        </a:accent5>
        <a:accent6>
          <a:srgbClr val="98BC25"/>
        </a:accent6>
        <a:hlink>
          <a:srgbClr val="5CB1FE"/>
        </a:hlink>
        <a:folHlink>
          <a:srgbClr val="FF616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EE9DE"/>
        </a:lt1>
        <a:dk2>
          <a:srgbClr val="000066"/>
        </a:dk2>
        <a:lt2>
          <a:srgbClr val="808080"/>
        </a:lt2>
        <a:accent1>
          <a:srgbClr val="5CB1FE"/>
        </a:accent1>
        <a:accent2>
          <a:srgbClr val="FF7575"/>
        </a:accent2>
        <a:accent3>
          <a:srgbClr val="FEF2EC"/>
        </a:accent3>
        <a:accent4>
          <a:srgbClr val="000000"/>
        </a:accent4>
        <a:accent5>
          <a:srgbClr val="B5D5FE"/>
        </a:accent5>
        <a:accent6>
          <a:srgbClr val="E76969"/>
        </a:accent6>
        <a:hlink>
          <a:srgbClr val="FFC319"/>
        </a:hlink>
        <a:folHlink>
          <a:srgbClr val="A8D02A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3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2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1027</TotalTime>
  <Words>688</Words>
  <Application>Microsoft Office PowerPoint</Application>
  <PresentationFormat>Экран (16:10)</PresentationFormat>
  <Paragraphs>125</Paragraphs>
  <Slides>24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5</vt:i4>
      </vt:variant>
      <vt:variant>
        <vt:lpstr>Заголовки слайдов</vt:lpstr>
      </vt:variant>
      <vt:variant>
        <vt:i4>24</vt:i4>
      </vt:variant>
    </vt:vector>
  </HeadingPairs>
  <TitlesOfParts>
    <vt:vector size="29" baseType="lpstr">
      <vt:lpstr>Тема Office</vt:lpstr>
      <vt:lpstr>1_Тема Office</vt:lpstr>
      <vt:lpstr>Tsv7_ani</vt:lpstr>
      <vt:lpstr>3_Тема Office</vt:lpstr>
      <vt:lpstr>2_Тема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User</cp:lastModifiedBy>
  <cp:revision>58</cp:revision>
  <dcterms:created xsi:type="dcterms:W3CDTF">2022-01-05T13:14:35Z</dcterms:created>
  <dcterms:modified xsi:type="dcterms:W3CDTF">2022-01-08T12:04:54Z</dcterms:modified>
</cp:coreProperties>
</file>