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1" r:id="rId17"/>
    <p:sldId id="270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56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77EA-CCFB-4861-AC13-2B42F415211A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4E1F-7F8B-45D4-9CDB-AE11D17619A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77EA-CCFB-4861-AC13-2B42F415211A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4E1F-7F8B-45D4-9CDB-AE11D17619A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77EA-CCFB-4861-AC13-2B42F415211A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4E1F-7F8B-45D4-9CDB-AE11D17619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77EA-CCFB-4861-AC13-2B42F415211A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4E1F-7F8B-45D4-9CDB-AE11D17619A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77EA-CCFB-4861-AC13-2B42F415211A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4E1F-7F8B-45D4-9CDB-AE11D17619A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77EA-CCFB-4861-AC13-2B42F415211A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4E1F-7F8B-45D4-9CDB-AE11D17619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77EA-CCFB-4861-AC13-2B42F415211A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4E1F-7F8B-45D4-9CDB-AE11D17619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77EA-CCFB-4861-AC13-2B42F415211A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4E1F-7F8B-45D4-9CDB-AE11D17619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77EA-CCFB-4861-AC13-2B42F415211A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4E1F-7F8B-45D4-9CDB-AE11D17619A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77EA-CCFB-4861-AC13-2B42F415211A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4E1F-7F8B-45D4-9CDB-AE11D17619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2377EA-CCFB-4861-AC13-2B42F415211A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44E1F-7F8B-45D4-9CDB-AE11D17619A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F2377EA-CCFB-4861-AC13-2B42F415211A}" type="datetimeFigureOut">
              <a:rPr lang="ru-RU" smtClean="0"/>
              <a:t>04.11.2021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4144E1F-7F8B-45D4-9CDB-AE11D17619A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116632"/>
            <a:ext cx="6957481" cy="2211062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МИНИСТЕРСТВО ОБРАЗОВАНИЯ САРАТОВСКОЙ ОБЛАСТИ</a:t>
            </a:r>
          </a:p>
          <a:p>
            <a:pPr algn="ctr"/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ГОСУДАРСТВЕННОЕ АВТОНОМНОЕ ПРОФЕССИОНАЛЬНОЕ </a:t>
            </a:r>
          </a:p>
          <a:p>
            <a:pPr algn="ctr"/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ОБРАЗОВАТЕЛЬНОЕ УЧРЕЖДЕНИЕ САРАТОВСКОЙ ОБЛАСТИ </a:t>
            </a:r>
          </a:p>
          <a:p>
            <a:pPr algn="ctr"/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«БАЛАШОВСКИЙ ТЕХНИКУМ МЕХАНИЗАЦИИ СЕЛЬСКОГО ХОЗЯЙСТВА»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564904"/>
            <a:ext cx="7175351" cy="1793167"/>
          </a:xfrm>
        </p:spPr>
        <p:txBody>
          <a:bodyPr/>
          <a:lstStyle/>
          <a:p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Профессиограмма преподавателя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955871" y="4814030"/>
            <a:ext cx="28083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Автор-составитель: Клейменова Е.А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91880" y="6021288"/>
            <a:ext cx="19196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Балашов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г.</a:t>
            </a:r>
            <a:endParaRPr lang="ru-RU" sz="20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98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88640"/>
            <a:ext cx="8693224" cy="2880320"/>
          </a:xfrm>
        </p:spPr>
        <p:txBody>
          <a:bodyPr>
            <a:normAutofit/>
          </a:bodyPr>
          <a:lstStyle/>
          <a:p>
            <a:pPr indent="-36000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Профессия учителя одна из самых уважаемых, почетных и ответственных профессий. Можно сказать, что учитель создает будущее страны, т.к. от его труда во многом зависит разносторонность развития знаний молодого поколения, его убеждения, мировоззрение, нравственные качества.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582906"/>
            <a:ext cx="5236840" cy="3927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28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0"/>
            <a:ext cx="8712968" cy="6669360"/>
          </a:xfrm>
        </p:spPr>
        <p:txBody>
          <a:bodyPr>
            <a:normAutofit/>
          </a:bodyPr>
          <a:lstStyle/>
          <a:p>
            <a:pPr marL="0" indent="3600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новых социально-педагогических условиях требуется педагог-профессионал, который:</a:t>
            </a:r>
          </a:p>
          <a:p>
            <a:pPr indent="-360000"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является субъектом педагогической деятельности, а не носителем совокупности научных знаний и способов их передачи; </a:t>
            </a:r>
          </a:p>
          <a:p>
            <a:pPr indent="-360000"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ориентирован на развитие человеческих способностей, а не только на трансляцию знаний, умений и навыков; </a:t>
            </a:r>
          </a:p>
          <a:p>
            <a:pPr indent="-360000"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умеет практически работать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образовательными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процессами, </a:t>
            </a:r>
          </a:p>
          <a:p>
            <a:pPr indent="-360000"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- умеет строить развивающие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образовательные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ситуации,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просто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ставить и решать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дидактические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задачи.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Профессиональная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квалификация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периодическое повышение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квалификации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очень важны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необходимы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для молодого специалиста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1632" y="2636912"/>
            <a:ext cx="3669872" cy="441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58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0"/>
            <a:ext cx="8856984" cy="6669360"/>
          </a:xfrm>
        </p:spPr>
        <p:txBody>
          <a:bodyPr>
            <a:normAutofit/>
          </a:bodyPr>
          <a:lstStyle/>
          <a:p>
            <a:pPr marL="44450" indent="2286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Толкование понятия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профессиограммы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 большинстве случаев сводится к анализу, описанию и оценке, к общей характеристике или к особенностям данной профессии.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4450" indent="2286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Следует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отметить, что потребность в исследовании профессионально значимых качеств в области педагогической деятельности обусловлена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целым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рядом факторов:</a:t>
            </a:r>
          </a:p>
          <a:p>
            <a:pPr marL="44450" indent="228600"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переходом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от унифицированной системы образования с едиными планами и программами, едиными методиками преподавания;</a:t>
            </a:r>
          </a:p>
          <a:p>
            <a:pPr marL="44450" indent="228600"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необходимостью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внедрения личностного подхода в образование, реализации гуманистических идей;</a:t>
            </a:r>
          </a:p>
          <a:p>
            <a:pPr marL="44450" indent="228600"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позитивными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преобразованиями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образовательных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учреждений, выразившихся в демократизации,  внедрении новых современных технологий, требующих принципиально иного взгляда к подготовке педагогических кадров.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35" y="5517232"/>
            <a:ext cx="9144001" cy="1340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31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95936" y="152636"/>
            <a:ext cx="4968552" cy="6552728"/>
          </a:xfrm>
        </p:spPr>
        <p:txBody>
          <a:bodyPr>
            <a:normAutofit lnSpcReduction="10000"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Профессиограмма является продуктом </a:t>
            </a:r>
            <a:r>
              <a:rPr lang="ru-RU" sz="2400" b="1" i="1" dirty="0" err="1">
                <a:latin typeface="Times New Roman" pitchFamily="18" charset="0"/>
                <a:cs typeface="Times New Roman" pitchFamily="18" charset="0"/>
              </a:rPr>
              <a:t>профессиографии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- технологией изучения требований, предъявляемых профессией к личностным качествам, психологическим способностям, психолого-физическим возможностям человека.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Профессиограмма, с одной стороны, представляет нормативные требования профессии к разным видам профессионального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труда, с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другой стороны, описывает профессиональную деятельность, качества личности специалиста, необходимые для успешного выполнения труда.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403532"/>
            <a:ext cx="3715346" cy="30856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41" y="211668"/>
            <a:ext cx="3168352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96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16632"/>
            <a:ext cx="8784976" cy="6552728"/>
          </a:xfrm>
        </p:spPr>
        <p:txBody>
          <a:bodyPr>
            <a:normAutofit/>
          </a:bodyPr>
          <a:lstStyle/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Описание процесса труда: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а) внешнее содержание трудового процесса, производственные задания, результаты труда;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Педагогическая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деятельность требует от человека определенных волевых качеств: выдержки, терпения, последовательности, настойчивости, самообладания. Он обязан контролировать свое поведение, управлять им. Очень важна в профессии преподавателя речь, которая должна отличаться выразительностью, эмоциональностью, убедительностью. Преподаватель должен уметь выражать свои мысли грамотно, ясно, просто, понятно для ребят. </a:t>
            </a:r>
          </a:p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978261"/>
            <a:ext cx="4046777" cy="26951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95413"/>
            <a:ext cx="4239794" cy="2384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503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98737" y="188640"/>
            <a:ext cx="8712968" cy="6192688"/>
          </a:xfrm>
        </p:spPr>
        <p:txBody>
          <a:bodyPr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б) машины, инструменты, материалы, употребляемые в процессе труда, продукты труда;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Использует компьютер, обучающие и развивающие методики. Наглядную агитацию. Литературу. Аудио и видео технику.</a:t>
            </a:r>
          </a:p>
          <a:p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50426"/>
            <a:ext cx="6936950" cy="4618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78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4634" y="692696"/>
            <a:ext cx="2691182" cy="5818644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55776" y="116632"/>
            <a:ext cx="6480720" cy="6624736"/>
          </a:xfrm>
        </p:spPr>
        <p:txBody>
          <a:bodyPr>
            <a:normAutofit fontScale="92500" lnSpcReduction="20000"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в) внутреннее содержание трудового процесса, раскрытие роли знаний и навыков.</a:t>
            </a:r>
          </a:p>
          <a:p>
            <a:pPr marL="4572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Педагогическая деятельность требует особого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призвания, которой занимаются люди с любовью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к этому делу. Преподаватель должен любить и передавать свои знания другим, увлекаться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процессом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обучения и воспитания человека. Успех педагогической деятельности во многом зависит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от умения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наладить правильные взаимоотношения с детьми. Эта работа предъявляет большие требования к его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вниманию, необходимости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держать в поле зрения многих учеников, работать со всем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классом. Учитель должен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уметь замечать все изменения в их поведении. Таким образом, наблюдательность,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распределение внимания, его переключаемость - профессионально важные качества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преподавателя.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868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16632"/>
            <a:ext cx="8784976" cy="6552728"/>
          </a:xfrm>
        </p:spPr>
        <p:txBody>
          <a:bodyPr>
            <a:normAutofit/>
          </a:bodyPr>
          <a:lstStyle/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Человек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процессе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труда: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а) роль знаний и моральной подготовки к труду;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Интерес к общественной жизни и участие в ней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Ясное и отчетливое понимание целей и задач проводимой работы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Внимательное и уважительное отношение к учащимся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Образцовое поведение учителя</a:t>
            </a:r>
          </a:p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377" y="2780927"/>
            <a:ext cx="5928114" cy="3846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873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88640"/>
            <a:ext cx="8640960" cy="6480720"/>
          </a:xfr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б) особенности состояния здоровья, нужные для данной работы;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Работа не рекомендуется людям, имеющим: нервно-психическими заболеваниями (неврозы и др.); значительное снижение остроты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слуха,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ярко выраженные дефекты речи, хорошее физическое здоровье.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540339"/>
            <a:ext cx="6255237" cy="4173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757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88640"/>
            <a:ext cx="8640960" cy="6480720"/>
          </a:xfr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в) общие психологические качества и способности человека, необходимые для данной работы;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Уравновешенность характера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Наличие развитой воли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Предприимчивость, инициатива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Организаторские умения и навыки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Стремление пополнить умственный багаж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Знание своего ученического коллектива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Внимательное отношение к учащимся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Образцовое поведение преподавателя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555343"/>
            <a:ext cx="6093296" cy="6093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14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188640"/>
            <a:ext cx="8712968" cy="6480720"/>
          </a:xfrm>
        </p:spPr>
        <p:txBody>
          <a:bodyPr>
            <a:normAutofit/>
          </a:bodyPr>
          <a:lstStyle/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Социально–экономические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особенности профессии: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а) содержание труда (что работники данной профессии должны знать и уметь);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Социально-экономическая и политическая подготовка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Интерес к общественной жизни и участие в ней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Знакомство с основными течениями рефлексологии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 педагогики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Достаточно общее образование и хорошее знание своего предмета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Ясное и отчетливое понимание целей и задач проводимой работы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293095"/>
            <a:ext cx="3528392" cy="2352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29031"/>
            <a:ext cx="3923357" cy="2616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652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88640"/>
            <a:ext cx="8640960" cy="6480720"/>
          </a:xfr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б) условия работы (продолжительность рабочего времени, охрана труда, льготы и т.д.);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Продолжительность рабочего времени определена трудовым договором и выполняемой нагрузкой. Охрана труда и льготы в соответствии с трудовым кодексом Российской Федерации.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в) размер заработной платы, системы премирования;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Вручение грамот, благодарственных писем, денежных премий, почётных знаков.</a:t>
            </a:r>
          </a:p>
          <a:p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84984"/>
            <a:ext cx="5123336" cy="3391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851861"/>
            <a:ext cx="2562597" cy="3824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452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16632"/>
            <a:ext cx="4680520" cy="6552728"/>
          </a:xfr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г) социальное обеспечение, социально - бытовое обслуживание;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Назначение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компенсационных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выплат;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Обеспечение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пособиями 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субсидиями;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Досрочное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назначение трудовой пенсии по старости (назначение пенсии за выслугу лет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);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Перспективы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повышения квалификации, образовательного уровня;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Один раз в пять лет, проходит повышение уровня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квалификации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;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5" y="476672"/>
            <a:ext cx="4015335" cy="5829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23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88640"/>
            <a:ext cx="8640960" cy="6480720"/>
          </a:xfrm>
        </p:spPr>
        <p:txBody>
          <a:bodyPr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е) название предприятий, где нужны специалисты данной профессии.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Лицеи, гимназии, общеобразовательные школы, колледжи, институты, техникумы, училища, университеты.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45632"/>
            <a:ext cx="7385592" cy="4923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885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0"/>
            <a:ext cx="8928992" cy="6669360"/>
          </a:xfrm>
        </p:spPr>
        <p:txBody>
          <a:bodyPr>
            <a:normAutofit/>
          </a:bodyPr>
          <a:lstStyle/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Итак,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профессиограмма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является систематизированным, научно-обоснованным обобщением характеристик трудовой профессиональной деятельности и вытекающих из нее профессионально значимых качеств личности.</a:t>
            </a:r>
          </a:p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Профессиограмма должна включать следующие характеристики: 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свойства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характеристики, определяющие профессионально-педагогическую и познавательную направленность личности учителя; 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требования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 его психолого-педагогической подготовке; 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объем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состав специальной подготовки; 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содержание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методической подготовки по специальности.</a:t>
            </a:r>
          </a:p>
          <a:p>
            <a:endParaRPr lang="ru-R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094576"/>
            <a:ext cx="4825915" cy="2642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235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88640"/>
            <a:ext cx="8640960" cy="6480720"/>
          </a:xfrm>
        </p:spPr>
        <p:txBody>
          <a:bodyPr/>
          <a:lstStyle/>
          <a:p>
            <a:pPr marL="4572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Исследователями выделяется следующая структура профессионально-значимых качеств личности и умений педагога: 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гуманистическое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мировоззрение; 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положительное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отношение к педагогической деятельности; 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педагогические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 профессионально-педагогические знания, умения, навыки.</a:t>
            </a:r>
          </a:p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668137"/>
            <a:ext cx="5936989" cy="3962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142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068960"/>
            <a:ext cx="7550224" cy="1870144"/>
          </a:xfrm>
        </p:spPr>
        <p:txBody>
          <a:bodyPr/>
          <a:lstStyle/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31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455</TotalTime>
  <Words>925</Words>
  <Application>Microsoft Office PowerPoint</Application>
  <PresentationFormat>Экран (4:3)</PresentationFormat>
  <Paragraphs>82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Воздушный поток</vt:lpstr>
      <vt:lpstr>Профессиограмма преподавателя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Профессиограмма преподавателя</dc:title>
  <dc:creator>SER</dc:creator>
  <cp:lastModifiedBy>Екатерина Клейменова</cp:lastModifiedBy>
  <cp:revision>20</cp:revision>
  <dcterms:created xsi:type="dcterms:W3CDTF">2019-02-21T12:55:52Z</dcterms:created>
  <dcterms:modified xsi:type="dcterms:W3CDTF">2021-11-04T20:36:07Z</dcterms:modified>
</cp:coreProperties>
</file>