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2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3" r:id="rId18"/>
    <p:sldId id="274" r:id="rId19"/>
    <p:sldId id="275" r:id="rId20"/>
    <p:sldId id="279" r:id="rId21"/>
    <p:sldId id="281" r:id="rId22"/>
    <p:sldId id="283" r:id="rId23"/>
    <p:sldId id="282" r:id="rId24"/>
    <p:sldId id="27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2182F-5E7F-4F97-93C7-3C9D9D243637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AAEAA-64FC-4F53-8B02-00E74AD86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555776" y="2924944"/>
            <a:ext cx="619268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ЛЕТОПИСЬ!</a:t>
            </a:r>
          </a:p>
          <a:p>
            <a:pPr algn="ctr"/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9к класс,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МБОУ СОШ №8</a:t>
            </a: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Классный руководитель –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Такмиева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Яна Евгеньевна</a:t>
            </a:r>
            <a:endParaRPr lang="ru-RU" sz="7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95936" y="2132856"/>
            <a:ext cx="4320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– то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5а решил: «Для нас важно быть здоровым классом,  ПАВ – смертельно, это факт,  посмотри и убедись, оцени и улыбнись»  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лыбающееся лицо 5"/>
          <p:cNvSpPr/>
          <p:nvPr/>
        </p:nvSpPr>
        <p:spPr>
          <a:xfrm>
            <a:off x="6156176" y="4869160"/>
            <a:ext cx="1944216" cy="1512168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3-tub-ru.yandex.net/i?id=994a2209277e525c22afdde85717c33e&amp;n=33&amp;h=215&amp;w=28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9317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214678" y="2852936"/>
            <a:ext cx="53897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Эта летопись длится уже пятый год,</a:t>
            </a:r>
          </a:p>
          <a:p>
            <a:r>
              <a:rPr lang="ru-RU" sz="2400" b="1" dirty="0" smtClean="0"/>
              <a:t>Мы верны себе, верим, </a:t>
            </a:r>
          </a:p>
          <a:p>
            <a:r>
              <a:rPr lang="ru-RU" sz="2400" b="1" dirty="0" smtClean="0"/>
              <a:t>наша -  возьмет!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Здесь пять   классных,  детских , дружных  лет, 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переросших в  любовь и этот сюжет…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127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pic>
        <p:nvPicPr>
          <p:cNvPr id="11266" name="Picture 2" descr="https://pp.vk.me/c638628/v638628495/2dd7/sfqx3F0jBK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0688"/>
            <a:ext cx="3671118" cy="2753339"/>
          </a:xfrm>
          <a:prstGeom prst="rect">
            <a:avLst/>
          </a:prstGeom>
          <a:noFill/>
        </p:spPr>
      </p:pic>
      <p:pic>
        <p:nvPicPr>
          <p:cNvPr id="11268" name="Picture 4" descr="https://pp.vk.me/c638628/v638628495/2db9/BKFmDiQZY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557300"/>
            <a:ext cx="3816424" cy="2862318"/>
          </a:xfrm>
          <a:prstGeom prst="rect">
            <a:avLst/>
          </a:prstGeom>
          <a:noFill/>
        </p:spPr>
      </p:pic>
      <p:pic>
        <p:nvPicPr>
          <p:cNvPr id="11270" name="Picture 6" descr="https://pp.vk.me/c638628/v638628495/2da5/2FWbA0mRR_Q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501008"/>
            <a:ext cx="3836358" cy="2877269"/>
          </a:xfrm>
          <a:prstGeom prst="rect">
            <a:avLst/>
          </a:prstGeom>
          <a:noFill/>
        </p:spPr>
      </p:pic>
      <p:pic>
        <p:nvPicPr>
          <p:cNvPr id="11272" name="Picture 8" descr="https://pp.vk.me/c638628/v638628495/2d91/ov-LTj_7uK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3645023"/>
            <a:ext cx="3816424" cy="286231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491880" y="2276872"/>
            <a:ext cx="2592288" cy="1938992"/>
          </a:xfrm>
          <a:prstGeom prst="rect">
            <a:avLst/>
          </a:prstGeom>
          <a:solidFill>
            <a:srgbClr val="C00000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29 сентября  2016 года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состоялось  классное мероприятие «Праздники народов мира»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pic>
        <p:nvPicPr>
          <p:cNvPr id="10242" name="Picture 2" descr="https://pp.vk.me/c638628/v638628495/2d87/2r1anzEyp_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3391801" cy="2543851"/>
          </a:xfrm>
          <a:prstGeom prst="rect">
            <a:avLst/>
          </a:prstGeom>
          <a:noFill/>
        </p:spPr>
      </p:pic>
      <p:pic>
        <p:nvPicPr>
          <p:cNvPr id="10244" name="Picture 4" descr="https://pp.vk.me/c638628/v638628495/2d69/1VGc23uccC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476672"/>
            <a:ext cx="3552394" cy="2664296"/>
          </a:xfrm>
          <a:prstGeom prst="rect">
            <a:avLst/>
          </a:prstGeom>
          <a:noFill/>
        </p:spPr>
      </p:pic>
      <p:pic>
        <p:nvPicPr>
          <p:cNvPr id="10246" name="Picture 6" descr="https://pp.vk.me/c638628/v638628495/2d5f/QmDffcPW1v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573016"/>
            <a:ext cx="3744416" cy="2808313"/>
          </a:xfrm>
          <a:prstGeom prst="rect">
            <a:avLst/>
          </a:prstGeom>
          <a:noFill/>
        </p:spPr>
      </p:pic>
      <p:pic>
        <p:nvPicPr>
          <p:cNvPr id="10248" name="Picture 8" descr="https://pp.vk.me/c638628/v638628495/2d41/lV_CgWar2T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3573016"/>
            <a:ext cx="3744416" cy="280831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347864" y="1772816"/>
            <a:ext cx="2592288" cy="3785652"/>
          </a:xfrm>
          <a:prstGeom prst="rect">
            <a:avLst/>
          </a:prstGeom>
          <a:solidFill>
            <a:srgbClr val="C00000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Ребята провели большую исследовательскую  работу.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 результате они самостоятельно приготовили национальные блюда стран, выполнили костюмы и творческий номер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990"/>
            <a:ext cx="9144000" cy="6873990"/>
          </a:xfrm>
          <a:prstGeom prst="rect">
            <a:avLst/>
          </a:prstGeom>
          <a:noFill/>
        </p:spPr>
      </p:pic>
      <p:pic>
        <p:nvPicPr>
          <p:cNvPr id="9218" name="Picture 2" descr="https://pp.vk.me/c638628/v638628495/2d87/2r1anzEyp_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3360373" cy="2520280"/>
          </a:xfrm>
          <a:prstGeom prst="rect">
            <a:avLst/>
          </a:prstGeom>
          <a:noFill/>
        </p:spPr>
      </p:pic>
      <p:pic>
        <p:nvPicPr>
          <p:cNvPr id="9220" name="Picture 4" descr="https://pp.vk.me/c638628/v638628495/2dcd/XM3575M56c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76672"/>
            <a:ext cx="3312368" cy="2484276"/>
          </a:xfrm>
          <a:prstGeom prst="rect">
            <a:avLst/>
          </a:prstGeom>
          <a:noFill/>
        </p:spPr>
      </p:pic>
      <p:pic>
        <p:nvPicPr>
          <p:cNvPr id="9222" name="Picture 6" descr="https://pp.vk.me/c638628/v638628495/2daf/ObCM8-f6pJ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3068960"/>
            <a:ext cx="2602186" cy="346958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39552" y="3429000"/>
            <a:ext cx="2592288" cy="2554545"/>
          </a:xfrm>
          <a:prstGeom prst="rect">
            <a:avLst/>
          </a:prstGeom>
          <a:solidFill>
            <a:srgbClr val="C00000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Россия,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Турция,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Япония,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Италия,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Франция – страны, которые заинтересовали ребят!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00192" y="3645024"/>
            <a:ext cx="2592288" cy="2246769"/>
          </a:xfrm>
          <a:prstGeom prst="rect">
            <a:avLst/>
          </a:prstGeom>
          <a:solidFill>
            <a:srgbClr val="C00000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Блины,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пицца,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суши, </a:t>
            </a:r>
          </a:p>
          <a:p>
            <a:pPr algn="ctr"/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круассаны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газлеме –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ммм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пальчики оближешь!!!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pic>
        <p:nvPicPr>
          <p:cNvPr id="8194" name="Picture 2" descr="https://pp.vk.me/c638222/v638222904/267f/4agyIIvB8q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0"/>
            <a:ext cx="6840760" cy="684076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452320" y="2420888"/>
            <a:ext cx="1440160" cy="1938992"/>
          </a:xfrm>
          <a:prstGeom prst="rect">
            <a:avLst/>
          </a:prstGeom>
          <a:solidFill>
            <a:srgbClr val="C00000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Процесс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приготовления </a:t>
            </a:r>
          </a:p>
          <a:p>
            <a:pPr algn="ctr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газлеме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707904" y="1844824"/>
            <a:ext cx="4752528" cy="446276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окончании мероприятия мы с ребятами обсудили, как много в мире интересного и познавательного, сколько замечательных событий  их ждет в будущем, но для этого совершенно необходимо оставаться здоровым, сильным и умным.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Для  этого нужно выполнять необходимые правила…</a:t>
            </a: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95936" y="1916832"/>
            <a:ext cx="48965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 правилах здорового образа жизни было много отдельных  классное мероприятий.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Цикл мероприятий о здоровом образе жизни начался, старт оказался очень интересным и успешным!</a:t>
            </a:r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2016-2017 учебный год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779912" y="2420888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Да и как могло быть иначе,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ведь  5а класс - это команда, дружба 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взаимовыручка</a:t>
            </a:r>
            <a:r>
              <a:rPr lang="ru-RU" dirty="0" smtClean="0"/>
              <a:t>!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707904" y="3933056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 еще мы  очень необычные, смешные и веселые!</a:t>
            </a:r>
            <a:endParaRPr lang="ru-RU" dirty="0"/>
          </a:p>
        </p:txBody>
      </p:sp>
      <p:sp>
        <p:nvSpPr>
          <p:cNvPr id="7" name="Улыбающееся лицо 6"/>
          <p:cNvSpPr/>
          <p:nvPr/>
        </p:nvSpPr>
        <p:spPr>
          <a:xfrm>
            <a:off x="7192625" y="4764053"/>
            <a:ext cx="1800200" cy="1656184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https://pp.vk.me/c638628/v638628495/2e1e/4DAc1BlJz3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3552394" cy="2664296"/>
          </a:xfrm>
          <a:prstGeom prst="rect">
            <a:avLst/>
          </a:prstGeom>
          <a:noFill/>
        </p:spPr>
      </p:pic>
      <p:pic>
        <p:nvPicPr>
          <p:cNvPr id="5124" name="Picture 4" descr="https://pp.vk.me/c638628/v638628495/2e32/n-vYUepwIp0.jpg"/>
          <p:cNvPicPr>
            <a:picLocks noChangeAspect="1" noChangeArrowheads="1"/>
          </p:cNvPicPr>
          <p:nvPr/>
        </p:nvPicPr>
        <p:blipFill>
          <a:blip r:embed="rId4" cstate="print"/>
          <a:srcRect l="24153" r="26271"/>
          <a:stretch>
            <a:fillRect/>
          </a:stretch>
        </p:blipFill>
        <p:spPr bwMode="auto">
          <a:xfrm>
            <a:off x="7236296" y="0"/>
            <a:ext cx="1563428" cy="2365186"/>
          </a:xfrm>
          <a:prstGeom prst="rect">
            <a:avLst/>
          </a:prstGeom>
          <a:noFill/>
        </p:spPr>
      </p:pic>
      <p:pic>
        <p:nvPicPr>
          <p:cNvPr id="5126" name="Picture 6" descr="https://pp.vk.me/c638628/v638628495/2e50/hVT76I_N66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861048"/>
            <a:ext cx="3419871" cy="2564904"/>
          </a:xfrm>
          <a:prstGeom prst="rect">
            <a:avLst/>
          </a:prstGeom>
          <a:noFill/>
        </p:spPr>
      </p:pic>
      <p:pic>
        <p:nvPicPr>
          <p:cNvPr id="5128" name="Picture 8" descr="https://pp.vk.me/c638628/v638628495/2eaa/xKb_czxDih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4800202"/>
            <a:ext cx="2743730" cy="20577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851920" y="1556792"/>
            <a:ext cx="45365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ПАВ -  не наше, это точно,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лучше будем день и ночь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математику учить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прогоним прочь из школы сигареты, пиво, мысли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нехорошие о том,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 здоровье погубить и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счастливым долго быть!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Поддержите нас,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для вас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здесь старался пятый класс!!!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95936" y="1916832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F:\2016-2017\фото\DSC08320.JPG"/>
          <p:cNvPicPr>
            <a:picLocks noChangeAspect="1" noChangeArrowheads="1"/>
          </p:cNvPicPr>
          <p:nvPr/>
        </p:nvPicPr>
        <p:blipFill>
          <a:blip r:embed="rId3" cstate="print"/>
          <a:srcRect l="5113" t="14563" b="8657"/>
          <a:stretch>
            <a:fillRect/>
          </a:stretch>
        </p:blipFill>
        <p:spPr bwMode="auto">
          <a:xfrm>
            <a:off x="179512" y="1196752"/>
            <a:ext cx="8676456" cy="468052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907704" y="6165304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2016-2017 учебный год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857620" y="1285860"/>
            <a:ext cx="489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Всем привет! А вот и мы…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 –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клашки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посмотри!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Год прошел, какой вердикт?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Веселы, бодры… а вы?)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pp.userapi.com/c841330/v841330354/208ff/3iSuhD7QRnc.jpg"/>
          <p:cNvPicPr>
            <a:picLocks noChangeAspect="1" noChangeArrowheads="1"/>
          </p:cNvPicPr>
          <p:nvPr/>
        </p:nvPicPr>
        <p:blipFill>
          <a:blip r:embed="rId3"/>
          <a:srcRect t="25414"/>
          <a:stretch>
            <a:fillRect/>
          </a:stretch>
        </p:blipFill>
        <p:spPr bwMode="auto">
          <a:xfrm>
            <a:off x="857224" y="2857496"/>
            <a:ext cx="7914924" cy="335758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738913" y="6412686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2017-2018 учебный год</a:t>
            </a:r>
            <a:endParaRPr lang="ru-RU" sz="20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786314" y="4000504"/>
            <a:ext cx="4000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Прошлый год был очень бурным, нам скучать не суждено: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поход, и горки, лыжи…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цирк, театр, музей, кино!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https://pp.userapi.com/c841427/v841427168/53bc2/JJEu3n3A8C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3989360" cy="2992020"/>
          </a:xfrm>
          <a:prstGeom prst="rect">
            <a:avLst/>
          </a:prstGeom>
          <a:noFill/>
        </p:spPr>
      </p:pic>
      <p:pic>
        <p:nvPicPr>
          <p:cNvPr id="25604" name="Picture 4" descr="https://pp.userapi.com/c639517/v639517818/4503a/cUY71hwp1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214290"/>
            <a:ext cx="3857651" cy="2893238"/>
          </a:xfrm>
          <a:prstGeom prst="rect">
            <a:avLst/>
          </a:prstGeom>
          <a:noFill/>
        </p:spPr>
      </p:pic>
      <p:pic>
        <p:nvPicPr>
          <p:cNvPr id="25606" name="Picture 6" descr="https://pp.userapi.com/c639517/v639517818/4509e/IeIX9XdXco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536132"/>
            <a:ext cx="3846516" cy="28848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990"/>
          </a:xfrm>
          <a:prstGeom prst="rect">
            <a:avLst/>
          </a:prstGeom>
          <a:noFill/>
        </p:spPr>
      </p:pic>
      <p:pic>
        <p:nvPicPr>
          <p:cNvPr id="26626" name="Picture 2" descr="https://pp.userapi.com/c639323/v639323800/5779d/dHoutwxUns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0"/>
            <a:ext cx="4572033" cy="3429025"/>
          </a:xfrm>
          <a:prstGeom prst="rect">
            <a:avLst/>
          </a:prstGeom>
          <a:noFill/>
        </p:spPr>
      </p:pic>
      <p:pic>
        <p:nvPicPr>
          <p:cNvPr id="26628" name="Picture 4" descr="https://pp.userapi.com/c836335/v836335495/39eec/T3bLHjrwed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0"/>
            <a:ext cx="3167041" cy="4222721"/>
          </a:xfrm>
          <a:prstGeom prst="rect">
            <a:avLst/>
          </a:prstGeom>
          <a:noFill/>
        </p:spPr>
      </p:pic>
      <p:pic>
        <p:nvPicPr>
          <p:cNvPr id="26630" name="Picture 6" descr="https://pp.userapi.com/c837222/v837222495/398a6/CcM3fxQCpH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286124"/>
            <a:ext cx="4203674" cy="3152756"/>
          </a:xfrm>
          <a:prstGeom prst="rect">
            <a:avLst/>
          </a:prstGeom>
          <a:noFill/>
        </p:spPr>
      </p:pic>
      <p:pic>
        <p:nvPicPr>
          <p:cNvPr id="26632" name="Picture 8" descr="https://pp.userapi.com/c837222/v837222495/3981a/Ici9OAAscl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3786190"/>
            <a:ext cx="3489326" cy="26169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3-tub-ru.yandex.net/i?id=994a2209277e525c22afdde85717c33e&amp;n=33&amp;h=215&amp;w=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113"/>
            <a:ext cx="9144000" cy="687399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714744" y="2000240"/>
            <a:ext cx="46736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 здоровый образ жизни класс наш был всегда и есть,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презентацию продолжим: год и два, и три, и шесть…</a:t>
            </a:r>
          </a:p>
          <a:p>
            <a:pPr algn="just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Посмотрите наши фото.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Мы старались как могли.</a:t>
            </a:r>
          </a:p>
          <a:p>
            <a:pPr algn="just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Мы здоровья всем желаем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И… до встречи, Ваши  МЫ!)</a:t>
            </a:r>
          </a:p>
          <a:p>
            <a:pPr algn="just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s://im3-tub-ru.yandex.net/i?id=994a2209277e525c22afdde85717c33e&amp;n=33&amp;h=215&amp;w=28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7" y="0"/>
            <a:ext cx="9150097" cy="6858000"/>
          </a:xfrm>
          <a:prstGeom prst="rect">
            <a:avLst/>
          </a:prstGeom>
          <a:noFill/>
        </p:spPr>
      </p:pic>
      <p:pic>
        <p:nvPicPr>
          <p:cNvPr id="1026" name="Picture 2" descr="https://pp.userapi.com/c831309/v831309411/18216d/lltQ1KXxeZ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11" b="15514"/>
          <a:stretch/>
        </p:blipFill>
        <p:spPr bwMode="auto">
          <a:xfrm>
            <a:off x="539552" y="3071418"/>
            <a:ext cx="8329056" cy="302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07704" y="6093296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2018-2019 учебный год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323992" y="1196752"/>
            <a:ext cx="55446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7а класс против ПАВ!</a:t>
            </a:r>
          </a:p>
          <a:p>
            <a:pPr algn="ctr"/>
            <a:r>
              <a:rPr lang="ru-RU" sz="2800" b="1" dirty="0" smtClean="0"/>
              <a:t>7а класс всегда покажет,</a:t>
            </a:r>
          </a:p>
          <a:p>
            <a:pPr algn="ctr"/>
            <a:r>
              <a:rPr lang="ru-RU" sz="2800" b="1" dirty="0" smtClean="0"/>
              <a:t>Как можно жить, учить, творить,</a:t>
            </a:r>
          </a:p>
          <a:p>
            <a:pPr algn="ctr"/>
            <a:r>
              <a:rPr lang="ru-RU" sz="2800" b="1" dirty="0" smtClean="0"/>
              <a:t>Как много в жизни красоты!</a:t>
            </a:r>
          </a:p>
          <a:p>
            <a:pPr algn="ctr"/>
            <a:endParaRPr lang="ru-RU" sz="2800" b="1" dirty="0" smtClean="0"/>
          </a:p>
          <a:p>
            <a:pPr algn="ctr"/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3141559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3-tub-ru.yandex.net/i?id=994a2209277e525c22afdde85717c33e&amp;n=33&amp;h=215&amp;w=28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" y="0"/>
            <a:ext cx="9122735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699792" y="2564904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готовы сказать уже  умные фразы: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Употребление ПАВ – это зараза!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готовы рушить злую систему – Куришь, пьешь ты?  – знай, это не дело!</a:t>
            </a: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вместе стремиться быть лучше, 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 очистим юные души, 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Пусть те, кто не с нами только завидуют,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Внесем в нашу жизнь  положительные флюиды!?)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5812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3-tub-ru.yandex.net/i?id=994a2209277e525c22afdde85717c33e&amp;n=33&amp;h=215&amp;w=28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21930"/>
            <a:ext cx="9144001" cy="6836070"/>
          </a:xfrm>
          <a:prstGeom prst="rect">
            <a:avLst/>
          </a:prstGeom>
          <a:noFill/>
        </p:spPr>
      </p:pic>
      <p:pic>
        <p:nvPicPr>
          <p:cNvPr id="2050" name="Picture 2" descr="https://pp.userapi.com/c849036/v849036038/7aaba/ACxeGw9TWS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664" b="23317"/>
          <a:stretch/>
        </p:blipFill>
        <p:spPr bwMode="auto">
          <a:xfrm>
            <a:off x="539552" y="4653136"/>
            <a:ext cx="8187556" cy="202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pp.userapi.com/c849036/v849036038/7aad8/MArFIpHSRCw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2" t="37249" r="20284" b="18034"/>
          <a:stretch/>
        </p:blipFill>
        <p:spPr bwMode="auto">
          <a:xfrm>
            <a:off x="179512" y="260648"/>
            <a:ext cx="5080771" cy="241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pp.userapi.com/c845523/v845523038/f483a/mJRADz_7Mo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402" y="260648"/>
            <a:ext cx="2404817" cy="4278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pp.userapi.com/c850532/v850532172/38cf4/lfFnIRz5I6c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160" y="2064914"/>
            <a:ext cx="3883717" cy="291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2154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3-tub-ru.yandex.net/i?id=994a2209277e525c22afdde85717c33e&amp;n=33&amp;h=215&amp;w=28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920"/>
            <a:ext cx="9081604" cy="682708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699792" y="3717032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 !</a:t>
            </a:r>
            <a:endParaRPr lang="ru-RU" sz="2800" b="1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 l="3146" t="35890" r="27635" b="25095"/>
          <a:stretch>
            <a:fillRect/>
          </a:stretch>
        </p:blipFill>
        <p:spPr bwMode="auto">
          <a:xfrm>
            <a:off x="428596" y="857232"/>
            <a:ext cx="871540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357422" y="4357694"/>
            <a:ext cx="678657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9к безмерно счастлив оказаться вновь средь вас,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Ведь здоровье, счастье, разум – здесь традиция…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Наш класс ввел в систему ЗОЖ и знает, что иначе горю быть. Продолжаем сказ, читайте, 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Доброго вам всем пути!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28860" y="28572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2020-2021 учебный год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5435122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3-tub-ru.yandex.net/i?id=994a2209277e525c22afdde85717c33e&amp;n=33&amp;h=215&amp;w=28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920"/>
            <a:ext cx="9081604" cy="682708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699792" y="3717032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 !</a:t>
            </a:r>
            <a:endParaRPr lang="ru-RU" sz="2800" b="1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/>
          <a:srcRect l="17445" t="29358" r="39149" b="18555"/>
          <a:stretch>
            <a:fillRect/>
          </a:stretch>
        </p:blipFill>
        <p:spPr bwMode="auto">
          <a:xfrm>
            <a:off x="47593" y="285728"/>
            <a:ext cx="3524275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/>
          <a:srcRect l="6594" t="24623" r="31256" b="10663"/>
          <a:stretch>
            <a:fillRect/>
          </a:stretch>
        </p:blipFill>
        <p:spPr bwMode="auto">
          <a:xfrm>
            <a:off x="4643406" y="3929042"/>
            <a:ext cx="450059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5"/>
          <a:srcRect l="7617" t="28125" r="37304" b="17500"/>
          <a:stretch>
            <a:fillRect/>
          </a:stretch>
        </p:blipFill>
        <p:spPr bwMode="auto">
          <a:xfrm>
            <a:off x="4628626" y="285728"/>
            <a:ext cx="451537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/>
          <a:srcRect l="12585" t="19530" r="41793" b="21319"/>
          <a:stretch>
            <a:fillRect/>
          </a:stretch>
        </p:blipFill>
        <p:spPr bwMode="auto">
          <a:xfrm>
            <a:off x="0" y="3963555"/>
            <a:ext cx="3571868" cy="2894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2357422" y="2786058"/>
            <a:ext cx="4214842" cy="163121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Год был сложный – люди  скажут, много через   что пройти</a:t>
            </a:r>
          </a:p>
          <a:p>
            <a:r>
              <a:rPr lang="ru-RU" sz="2000" b="1" dirty="0" smtClean="0"/>
              <a:t> всем пришлось,   </a:t>
            </a:r>
          </a:p>
          <a:p>
            <a:r>
              <a:rPr lang="ru-RU" sz="2000" b="1" dirty="0" smtClean="0"/>
              <a:t>но  класс  покажет, как  шагаем мы в пути и не сбиться нам с ноги!)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5435122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3-tub-ru.yandex.net/i?id=994a2209277e525c22afdde85717c33e&amp;n=33&amp;h=215&amp;w=28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9317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214678" y="2852936"/>
            <a:ext cx="5389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8" y="0"/>
            <a:ext cx="2714612" cy="3619483"/>
          </a:xfrm>
          <a:prstGeom prst="rect">
            <a:avLst/>
          </a:prstGeom>
        </p:spPr>
      </p:pic>
      <p:pic>
        <p:nvPicPr>
          <p:cNvPr id="9" name="Picture 2" descr="C:\Users\ДОМ\Desktop\4TkWX4ij-wQ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76"/>
            <a:ext cx="3642703" cy="3106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73036" cy="3519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230B5C2-6C19-43C2-B25D-2C49FC415FF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050" y="0"/>
            <a:ext cx="3611893" cy="270892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643306" y="3214686"/>
            <a:ext cx="2643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Дистанционное обучение</a:t>
            </a:r>
            <a:endParaRPr lang="ru-RU" sz="2400" b="1" dirty="0"/>
          </a:p>
        </p:txBody>
      </p:sp>
      <p:pic>
        <p:nvPicPr>
          <p:cNvPr id="13" name="Picture 3" descr="C:\Users\!!!\Desktop\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4143380"/>
            <a:ext cx="3714776" cy="2393197"/>
          </a:xfrm>
          <a:prstGeom prst="rect">
            <a:avLst/>
          </a:prstGeom>
          <a:noFill/>
        </p:spPr>
      </p:pic>
      <p:pic>
        <p:nvPicPr>
          <p:cNvPr id="5" name="Picture 4" descr="https://sun9-60.userapi.com/c857128/v857128966/15a9f6/_G5RlIkUoH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22" y="4357694"/>
            <a:ext cx="3000364" cy="225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1279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3-tub-ru.yandex.net/i?id=994a2209277e525c22afdde85717c33e&amp;n=33&amp;h=215&amp;w=28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81604" cy="682708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143240" y="1857364"/>
            <a:ext cx="55721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Много работы, много эмоций, бывали и слезы, часто в надрыв,</a:t>
            </a:r>
          </a:p>
          <a:p>
            <a:pPr algn="ctr"/>
            <a:r>
              <a:rPr lang="ru-RU" sz="2800" b="1" dirty="0" smtClean="0"/>
              <a:t>Дружба  и  выручка – вот что поможет, что в пандемию, что в карантин.</a:t>
            </a:r>
          </a:p>
          <a:p>
            <a:pPr algn="ctr"/>
            <a:r>
              <a:rPr lang="ru-RU" sz="2800" b="1" dirty="0" smtClean="0"/>
              <a:t>Спасибо, что вместе, спасибо, что есть… Катя, Алина, Дима, Илья, Маша, Никита, Юля и Влад, Кристина,   Полина, </a:t>
            </a:r>
            <a:r>
              <a:rPr lang="ru-RU" sz="2800" b="1" dirty="0" err="1" smtClean="0"/>
              <a:t>Ярик</a:t>
            </a:r>
            <a:r>
              <a:rPr lang="ru-RU" sz="2800" b="1" dirty="0" smtClean="0"/>
              <a:t>, Иван!</a:t>
            </a:r>
          </a:p>
          <a:p>
            <a:pPr algn="ctr"/>
            <a:endParaRPr lang="ru-RU" sz="2800" b="1" dirty="0" smtClean="0"/>
          </a:p>
          <a:p>
            <a:pPr algn="ctr"/>
            <a:r>
              <a:rPr lang="ru-RU" sz="2800" b="1" dirty="0" smtClean="0"/>
              <a:t>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5435122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3-tub-ru.yandex.net/i?id=994a2209277e525c22afdde85717c33e&amp;n=33&amp;h=215&amp;w=28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920"/>
            <a:ext cx="9081604" cy="682708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887416" y="1857364"/>
            <a:ext cx="52565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Все </a:t>
            </a:r>
            <a:r>
              <a:rPr lang="ru-RU" sz="2800" b="1" smtClean="0"/>
              <a:t>мы - семья</a:t>
            </a:r>
            <a:r>
              <a:rPr lang="ru-RU" sz="2800" b="1" dirty="0" smtClean="0"/>
              <a:t>, и желаем вам счастья, быть средь друзей, отдавая тепло. </a:t>
            </a:r>
          </a:p>
          <a:p>
            <a:pPr algn="ctr"/>
            <a:r>
              <a:rPr lang="ru-RU" sz="2800" b="1" dirty="0" smtClean="0"/>
              <a:t>ЗОЖ – ЭТО КРУТО,  когда есть желание, сможешь ты все, дерзай, будь смелей!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714612" y="5643578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До встречи в 10 классе!)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5122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679</Words>
  <Application>Microsoft Office PowerPoint</Application>
  <PresentationFormat>Экран (4:3)</PresentationFormat>
  <Paragraphs>104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пк</cp:lastModifiedBy>
  <cp:revision>22</cp:revision>
  <dcterms:created xsi:type="dcterms:W3CDTF">2016-10-20T15:50:08Z</dcterms:created>
  <dcterms:modified xsi:type="dcterms:W3CDTF">2021-09-20T14:41:47Z</dcterms:modified>
</cp:coreProperties>
</file>