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4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6.png"/><Relationship Id="rId4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7.gif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gif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00700" y="5877272"/>
            <a:ext cx="21406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dirty="0">
                <a:solidFill>
                  <a:prstClr val="black"/>
                </a:solidFill>
                <a:latin typeface="DejaVu Sans"/>
              </a:rPr>
              <a:t>Чехов, </a:t>
            </a:r>
            <a:r>
              <a:rPr lang="ru-RU" sz="2400" dirty="0" smtClean="0">
                <a:solidFill>
                  <a:prstClr val="black"/>
                </a:solidFill>
                <a:latin typeface="DejaVu Sans"/>
              </a:rPr>
              <a:t>2021 </a:t>
            </a:r>
            <a:r>
              <a:rPr lang="ru-RU" sz="2400" dirty="0">
                <a:solidFill>
                  <a:prstClr val="black"/>
                </a:solidFill>
                <a:latin typeface="DejaVu Sans"/>
              </a:rPr>
              <a:t>г.</a:t>
            </a:r>
          </a:p>
        </p:txBody>
      </p:sp>
      <p:sp>
        <p:nvSpPr>
          <p:cNvPr id="2" name="Овал 1"/>
          <p:cNvSpPr/>
          <p:nvPr/>
        </p:nvSpPr>
        <p:spPr>
          <a:xfrm>
            <a:off x="4491857" y="4293096"/>
            <a:ext cx="4464496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Выполнили: </a:t>
            </a:r>
            <a:r>
              <a:rPr lang="ru-RU" sz="2000" dirty="0" err="1" smtClean="0">
                <a:solidFill>
                  <a:schemeClr val="bg1"/>
                </a:solidFill>
              </a:rPr>
              <a:t>Шабунина</a:t>
            </a:r>
            <a:r>
              <a:rPr lang="ru-RU" sz="2000" dirty="0" smtClean="0">
                <a:solidFill>
                  <a:schemeClr val="bg1"/>
                </a:solidFill>
              </a:rPr>
              <a:t> Ольга Сергеевна</a:t>
            </a:r>
          </a:p>
          <a:p>
            <a:pPr algn="ctr"/>
            <a:r>
              <a:rPr lang="ru-RU" sz="2000" dirty="0" err="1" smtClean="0">
                <a:solidFill>
                  <a:schemeClr val="bg1"/>
                </a:solidFill>
              </a:rPr>
              <a:t>Суржанская</a:t>
            </a:r>
            <a:r>
              <a:rPr lang="ru-RU" sz="2000" dirty="0" smtClean="0">
                <a:solidFill>
                  <a:schemeClr val="bg1"/>
                </a:solidFill>
              </a:rPr>
              <a:t> Наталья Владимировна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02573" y="1124744"/>
            <a:ext cx="8136904" cy="158417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Муниципальное бюджетное дошкольное образовательное учреждение детский сад 13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0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721782" y="476672"/>
            <a:ext cx="8098690" cy="371246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b="0" dirty="0"/>
              <a:t>Везде и всюду правила, их надо знать всегда: </a:t>
            </a:r>
            <a:endParaRPr lang="ru-RU" b="0" dirty="0" smtClean="0"/>
          </a:p>
          <a:p>
            <a:pPr algn="ctr"/>
            <a:r>
              <a:rPr lang="ru-RU" b="0" dirty="0" smtClean="0"/>
              <a:t>Без </a:t>
            </a:r>
            <a:r>
              <a:rPr lang="ru-RU" b="0" dirty="0"/>
              <a:t>них не выйдут в плаванье из гавани </a:t>
            </a:r>
            <a:r>
              <a:rPr lang="ru-RU" b="0" dirty="0" smtClean="0"/>
              <a:t>суда. </a:t>
            </a:r>
          </a:p>
          <a:p>
            <a:pPr algn="ctr"/>
            <a:r>
              <a:rPr lang="ru-RU" b="0" dirty="0" smtClean="0"/>
              <a:t>Выходят </a:t>
            </a:r>
            <a:r>
              <a:rPr lang="ru-RU" b="0" dirty="0"/>
              <a:t>в рейс по правилам полярник и пилот. </a:t>
            </a:r>
            <a:endParaRPr lang="ru-RU" b="0" dirty="0" smtClean="0"/>
          </a:p>
          <a:p>
            <a:pPr algn="ctr"/>
            <a:r>
              <a:rPr lang="ru-RU" b="0" dirty="0" smtClean="0"/>
              <a:t>Свои </a:t>
            </a:r>
            <a:r>
              <a:rPr lang="ru-RU" b="0" dirty="0"/>
              <a:t>имеют правила шофёр и пешеход. </a:t>
            </a:r>
            <a:endParaRPr lang="ru-RU" b="0" dirty="0" smtClean="0"/>
          </a:p>
          <a:p>
            <a:pPr algn="ctr"/>
            <a:r>
              <a:rPr lang="ru-RU" b="0" dirty="0" smtClean="0"/>
              <a:t>По </a:t>
            </a:r>
            <a:r>
              <a:rPr lang="ru-RU" b="0" dirty="0"/>
              <a:t>городу, по улице не ходят просто так: </a:t>
            </a:r>
            <a:endParaRPr lang="ru-RU" b="0" dirty="0" smtClean="0"/>
          </a:p>
          <a:p>
            <a:pPr algn="ctr"/>
            <a:r>
              <a:rPr lang="ru-RU" b="0" dirty="0" smtClean="0"/>
              <a:t>Когда </a:t>
            </a:r>
            <a:r>
              <a:rPr lang="ru-RU" b="0" dirty="0"/>
              <a:t>не знаешь правила, легко попасть впросак. </a:t>
            </a:r>
            <a:endParaRPr lang="ru-RU" b="0" dirty="0" smtClean="0"/>
          </a:p>
          <a:p>
            <a:pPr algn="ctr"/>
            <a:r>
              <a:rPr lang="ru-RU" b="0" dirty="0" smtClean="0"/>
              <a:t>Всё </a:t>
            </a:r>
            <a:r>
              <a:rPr lang="ru-RU" b="0" dirty="0"/>
              <a:t>время будь внимательным и помни наперёд: </a:t>
            </a:r>
            <a:endParaRPr lang="ru-RU" b="0" dirty="0" smtClean="0"/>
          </a:p>
          <a:p>
            <a:pPr algn="ctr"/>
            <a:r>
              <a:rPr lang="ru-RU" b="0" dirty="0" smtClean="0"/>
              <a:t>Свои </a:t>
            </a:r>
            <a:r>
              <a:rPr lang="ru-RU" b="0" dirty="0"/>
              <a:t>имеют правила шофёр и пешеход!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https://online.csp.edu/images/uploads/blog/kids_r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82" y="4797152"/>
            <a:ext cx="766664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369" y="3430628"/>
            <a:ext cx="3203516" cy="1517014"/>
          </a:xfrm>
          <a:prstGeom prst="rect">
            <a:avLst/>
          </a:prstGeom>
        </p:spPr>
      </p:pic>
      <p:pic>
        <p:nvPicPr>
          <p:cNvPr id="1030" name="Picture 6" descr="http://yoursmileys.ru/psmile/profession/p014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42" y="3041362"/>
            <a:ext cx="1743434" cy="174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6029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www.gifki.org/data/media/1446/pokemon-animatsionnaya-kartinka-001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49080"/>
            <a:ext cx="4953000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gifki.org/data/media/412/promyshlennaya-mashina-animatsionnaya-kartinka-033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038600"/>
            <a:ext cx="3962400" cy="146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ds04.infourok.ru/uploads/ex/0228/0006b8e7-3d870f38/hello_html_49f7c19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029199"/>
            <a:ext cx="1390650" cy="182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pochemu4ka.ru/_ld/125/455234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4914"/>
            <a:ext cx="7344816" cy="3243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6858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48148E-6 L -0.62431 -0.007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15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3" y="0"/>
            <a:ext cx="31511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трелка вниз 5"/>
          <p:cNvSpPr/>
          <p:nvPr/>
        </p:nvSpPr>
        <p:spPr>
          <a:xfrm>
            <a:off x="4342606" y="1163514"/>
            <a:ext cx="457200" cy="216875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951423" y="1484784"/>
            <a:ext cx="3239566" cy="15841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Научить свободно ориентироваться на улицах города в качестве пешехода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4342606" y="3212976"/>
            <a:ext cx="477715" cy="334108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672156" y="3645024"/>
            <a:ext cx="3886200" cy="975215"/>
          </a:xfrm>
          <a:prstGeom prst="ellipse">
            <a:avLst/>
          </a:prstGeom>
          <a:solidFill>
            <a:srgbClr val="4F81BD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</a:rPr>
              <a:t>Задачи:</a:t>
            </a:r>
          </a:p>
        </p:txBody>
      </p:sp>
      <p:sp>
        <p:nvSpPr>
          <p:cNvPr id="10" name="Стрелка вниз 9"/>
          <p:cNvSpPr/>
          <p:nvPr/>
        </p:nvSpPr>
        <p:spPr>
          <a:xfrm>
            <a:off x="4350521" y="4725144"/>
            <a:ext cx="553915" cy="478606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903918" y="5229988"/>
            <a:ext cx="3505201" cy="1236785"/>
          </a:xfrm>
          <a:prstGeom prst="ellipse">
            <a:avLst/>
          </a:prstGeom>
          <a:noFill/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"/>
              </a:rPr>
              <a:t>Развивать осторожность, внимательность</a:t>
            </a:r>
          </a:p>
        </p:txBody>
      </p:sp>
      <p:sp>
        <p:nvSpPr>
          <p:cNvPr id="12" name="Стрелка вниз 11"/>
          <p:cNvSpPr/>
          <p:nvPr/>
        </p:nvSpPr>
        <p:spPr>
          <a:xfrm rot="2553436">
            <a:off x="2316951" y="4402078"/>
            <a:ext cx="467457" cy="589086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3" name="Стрелка вниз 12"/>
          <p:cNvSpPr/>
          <p:nvPr/>
        </p:nvSpPr>
        <p:spPr>
          <a:xfrm rot="8959279" flipV="1">
            <a:off x="6600204" y="4402321"/>
            <a:ext cx="505739" cy="435835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-794" y="4964446"/>
            <a:ext cx="3636690" cy="1488889"/>
          </a:xfrm>
          <a:prstGeom prst="ellipse">
            <a:avLst/>
          </a:prstGeom>
          <a:noFill/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0" cap="none" spc="0" normalizeH="0" baseline="0" noProof="0" dirty="0">
                <a:ln>
                  <a:noFill/>
                </a:ln>
                <a:solidFill>
                  <a:srgbClr val="EEECE1">
                    <a:lumMod val="10000"/>
                  </a:srgbClr>
                </a:solidFill>
                <a:effectLst/>
                <a:uLnTx/>
                <a:uFillTx/>
                <a:latin typeface="Arial"/>
              </a:rPr>
              <a:t>Закреплять и дополнять представления детей о правилах дорожного движения</a:t>
            </a:r>
          </a:p>
        </p:txBody>
      </p:sp>
      <p:sp>
        <p:nvSpPr>
          <p:cNvPr id="15" name="Овал 14"/>
          <p:cNvSpPr/>
          <p:nvPr/>
        </p:nvSpPr>
        <p:spPr>
          <a:xfrm>
            <a:off x="5867400" y="4908722"/>
            <a:ext cx="3276600" cy="1386256"/>
          </a:xfrm>
          <a:prstGeom prst="ellipse">
            <a:avLst/>
          </a:prstGeom>
          <a:noFill/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"/>
              </a:rPr>
              <a:t>Воспитывать навыки личной безопасности</a:t>
            </a:r>
          </a:p>
        </p:txBody>
      </p:sp>
      <p:pic>
        <p:nvPicPr>
          <p:cNvPr id="7170" name="Picture 2" descr="https://ii.yuki.la/d/ed/a8f113910e69ef7c9926e0390db14b69eef213f22506bfae06ca61635e03fed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356" y="1163514"/>
            <a:ext cx="2500321" cy="282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pamm-trade.com/wp-content/uploads/2016/04/1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9283"/>
            <a:ext cx="3136231" cy="313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4204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27520"/>
            <a:ext cx="8229600" cy="5639880"/>
          </a:xfrm>
          <a:prstGeom prst="rect">
            <a:avLst/>
          </a:prstGeom>
        </p:spPr>
        <p:txBody>
          <a:bodyPr lIns="90000" tIns="46800" rIns="90000" bIns="46800"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/>
            </a:r>
            <a:b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Формы работы: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/>
            </a:r>
            <a:b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1</a:t>
            </a:r>
            <a:r>
              <a:rPr lang="ru-RU" sz="3200" dirty="0">
                <a:solidFill>
                  <a:sysClr val="windowText" lastClr="000000"/>
                </a:solidFill>
                <a:latin typeface="Arial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Рассказ воспитателя о правилах дорожного движения;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 Рассматривание сюжетных картин «Улица нашего города», «Правила поведения на улице», «Дорожные знаки», «Регулировщик»;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3. Чтение произведений С. Михалкова, В. Сергеева, С. Волкова</a:t>
            </a:r>
            <a:r>
              <a:rPr lang="ru-RU" sz="2000" dirty="0">
                <a:solidFill>
                  <a:sysClr val="windowText" lastClr="000000"/>
                </a:solidFill>
                <a:latin typeface="Arial"/>
              </a:rPr>
              <a:t>;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 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4. Различные виды ИЗО деятельности (лепка,</a:t>
            </a:r>
            <a:r>
              <a:rPr kumimoji="0" lang="ru-RU" sz="2000" b="0" i="0" u="none" strike="noStrike" kern="120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 рисование, аппликация);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/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5. Наблюдение</a:t>
            </a:r>
            <a:r>
              <a:rPr kumimoji="0" lang="ru-RU" sz="2000" b="0" i="0" u="none" strike="noStrike" kern="120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за транспортом и пешеходами;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6. Беседы «Дорога не место для игр», «Светофор», «Будем вежливыми»;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7. </a:t>
            </a:r>
            <a:r>
              <a:rPr kumimoji="0" lang="ru-RU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Сюжетно-ролевые игры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«Регулировщик», «На перекрестке», «Водители»;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8. Дидактические игры «Дорожные знаки», «Четвертый лишний», «Игра в слова», «Верно-неверно»;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9. Подвижные игры «Повороты», «Стоп-идите», «Передай жезл», «Цветные автомобили»;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10. Решение проблемных ситуаций;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11. Работа с родителями.</a:t>
            </a:r>
          </a:p>
        </p:txBody>
      </p:sp>
    </p:spTree>
    <p:extLst>
      <p:ext uri="{BB962C8B-B14F-4D97-AF65-F5344CB8AC3E}">
        <p14:creationId xmlns:p14="http://schemas.microsoft.com/office/powerpoint/2010/main" val="26722038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4.bp.blogspot.com/-VPHUPJSjw_U/VHGlh-XZlpI/AAAAAAAAQlc/82T9jXxb-iQ/s1600/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05024"/>
            <a:ext cx="2295525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332" y="548680"/>
            <a:ext cx="699293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1269" y="1797685"/>
            <a:ext cx="4572000" cy="319472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dirty="0">
                <a:solidFill>
                  <a:srgbClr val="FF0000"/>
                </a:solidFill>
                <a:latin typeface="Arial"/>
              </a:rPr>
              <a:t>Делаем ребятам предостережение:</a:t>
            </a:r>
          </a:p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dirty="0">
                <a:solidFill>
                  <a:srgbClr val="FF0000"/>
                </a:solidFill>
                <a:latin typeface="Arial"/>
              </a:rPr>
              <a:t>Выучите срочно правила движения,</a:t>
            </a:r>
          </a:p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dirty="0">
                <a:solidFill>
                  <a:srgbClr val="FF0000"/>
                </a:solidFill>
                <a:latin typeface="Arial"/>
              </a:rPr>
              <a:t>Чтоб не волновались каждый день родители,</a:t>
            </a:r>
          </a:p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dirty="0">
                <a:solidFill>
                  <a:srgbClr val="FF0000"/>
                </a:solidFill>
                <a:latin typeface="Arial"/>
              </a:rPr>
              <a:t>Чтоб спокойно мчались по улице водители!</a:t>
            </a:r>
          </a:p>
        </p:txBody>
      </p:sp>
    </p:spTree>
    <p:extLst>
      <p:ext uri="{BB962C8B-B14F-4D97-AF65-F5344CB8AC3E}">
        <p14:creationId xmlns:p14="http://schemas.microsoft.com/office/powerpoint/2010/main" val="116828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57200"/>
            <a:ext cx="415131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962400"/>
            <a:ext cx="349408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14600"/>
            <a:ext cx="3109913" cy="388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331" y="3229769"/>
            <a:ext cx="1017587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988" y="3904297"/>
            <a:ext cx="78105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49969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Олечка\Desktop\IMG_13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303" y="404664"/>
            <a:ext cx="32004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Олечка\Desktop\IMG_1327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09" y="4104229"/>
            <a:ext cx="3086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2"/>
          <p:cNvSpPr txBox="1">
            <a:spLocks/>
          </p:cNvSpPr>
          <p:nvPr/>
        </p:nvSpPr>
        <p:spPr>
          <a:xfrm>
            <a:off x="618767" y="728479"/>
            <a:ext cx="4015800" cy="2514600"/>
          </a:xfrm>
          <a:prstGeom prst="rect">
            <a:avLst/>
          </a:prstGeom>
        </p:spPr>
        <p:txBody>
          <a:bodyPr lIns="90000" tIns="46800" rIns="90000" bIns="46800"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Яркая наглядность уголка ПДД способствует повышению мотивации изучения Правил дорожного движения ребятами</a:t>
            </a:r>
          </a:p>
        </p:txBody>
      </p:sp>
      <p:pic>
        <p:nvPicPr>
          <p:cNvPr id="5123" name="Picture 3" descr="C:\Users\Олечка\Desktop\IMG_11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960" y="3011968"/>
            <a:ext cx="4983738" cy="364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27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Олечка\Desktop\IMG_14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331236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Олечка\Desktop\IMG_13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60648"/>
            <a:ext cx="4440883" cy="333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Олечка\Desktop\IMG_13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02" y="3906404"/>
            <a:ext cx="4320481" cy="281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Олечка\Desktop\IMG_135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821861"/>
            <a:ext cx="3758531" cy="281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029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Дорога не место для игр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8024" y="956613"/>
            <a:ext cx="4176464" cy="2832427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Если ты поставил ногу </a:t>
            </a:r>
          </a:p>
          <a:p>
            <a:pPr algn="ctr"/>
            <a:r>
              <a:rPr lang="ru-RU" dirty="0"/>
              <a:t>На проезжую дорогу,</a:t>
            </a:r>
          </a:p>
          <a:p>
            <a:pPr algn="ctr"/>
            <a:r>
              <a:rPr lang="ru-RU" dirty="0"/>
              <a:t>Обрати вниманье, друг,</a:t>
            </a:r>
          </a:p>
          <a:p>
            <a:pPr algn="ctr"/>
            <a:r>
              <a:rPr lang="ru-RU" dirty="0"/>
              <a:t>Знак дорожный - красный круг,</a:t>
            </a:r>
          </a:p>
          <a:p>
            <a:pPr algn="ctr"/>
            <a:r>
              <a:rPr lang="ru-RU" dirty="0"/>
              <a:t>Человек, идущий в черном,</a:t>
            </a:r>
          </a:p>
          <a:p>
            <a:pPr algn="ctr"/>
            <a:r>
              <a:rPr lang="ru-RU" dirty="0"/>
              <a:t>Красной черточкой зачеркнут,</a:t>
            </a:r>
          </a:p>
          <a:p>
            <a:pPr algn="ctr"/>
            <a:r>
              <a:rPr lang="ru-RU" dirty="0"/>
              <a:t>И дорога вроде, но…</a:t>
            </a:r>
          </a:p>
          <a:p>
            <a:pPr algn="ctr"/>
            <a:r>
              <a:rPr lang="ru-RU" dirty="0"/>
              <a:t>Здесь ходить </a:t>
            </a:r>
            <a:r>
              <a:rPr lang="ru-RU" dirty="0">
                <a:solidFill>
                  <a:srgbClr val="FF0000"/>
                </a:solidFill>
              </a:rPr>
              <a:t>ЗАПРЕЩЕНО!!!</a:t>
            </a:r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6146" name="Picture 2" descr="http://justclickit.ru/flash/transport/transport%20(38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01008"/>
            <a:ext cx="3752850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kartinki-vernisazh.ru/_ph/132/1/245932974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789040"/>
            <a:ext cx="1644774" cy="125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xn--21-dlccle9a1ar.xn--p1ai/wp-content/uploads/2015/03/3_10_dvizhenie_peshehodov_zapreshhen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277906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2213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5486400" cy="867444"/>
          </a:xfrm>
        </p:spPr>
        <p:txBody>
          <a:bodyPr/>
          <a:lstStyle/>
          <a:p>
            <a:r>
              <a:rPr lang="ru-RU" dirty="0"/>
              <a:t>ПЕШЕХОДНЫЙ переход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6775" y="1484784"/>
            <a:ext cx="6096545" cy="2520280"/>
          </a:xfrm>
        </p:spPr>
        <p:txBody>
          <a:bodyPr>
            <a:normAutofit/>
          </a:bodyPr>
          <a:lstStyle/>
          <a:p>
            <a:r>
              <a:rPr lang="ru-RU" sz="2400" dirty="0"/>
              <a:t>Здесь наземный переход,</a:t>
            </a:r>
          </a:p>
          <a:p>
            <a:r>
              <a:rPr lang="ru-RU" sz="2400" dirty="0"/>
              <a:t>Ходит целый день народ!</a:t>
            </a:r>
          </a:p>
          <a:p>
            <a:r>
              <a:rPr lang="ru-RU" sz="2400" dirty="0"/>
              <a:t>Ты, водитель, не грусти,</a:t>
            </a:r>
          </a:p>
          <a:p>
            <a:r>
              <a:rPr lang="ru-RU" sz="2400" dirty="0"/>
              <a:t>Пешехода пропусти!</a:t>
            </a:r>
          </a:p>
        </p:txBody>
      </p:sp>
      <p:pic>
        <p:nvPicPr>
          <p:cNvPr id="7170" name="Picture 2" descr="C:\Users\Олечка\Desktop\IMG_13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94827" y="3389750"/>
            <a:ext cx="323386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Олечка\Desktop\IMG_13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42447" y="3062609"/>
            <a:ext cx="3814513" cy="310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https://images.ru.prom.st/252632921_w640_h640_5.19.1_zna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1656184" cy="147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72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трелка вниз 11"/>
          <p:cNvSpPr/>
          <p:nvPr/>
        </p:nvSpPr>
        <p:spPr>
          <a:xfrm rot="1657221">
            <a:off x="6396213" y="5030588"/>
            <a:ext cx="547899" cy="5700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2404342">
            <a:off x="2621511" y="5384616"/>
            <a:ext cx="371933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1852661" y="2380286"/>
            <a:ext cx="216024" cy="3058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32239"/>
            <a:ext cx="5486400" cy="867444"/>
          </a:xfrm>
        </p:spPr>
        <p:txBody>
          <a:bodyPr/>
          <a:lstStyle/>
          <a:p>
            <a:r>
              <a:rPr lang="ru-RU" dirty="0"/>
              <a:t>Виды пешеходного перехода</a:t>
            </a:r>
          </a:p>
        </p:txBody>
      </p:sp>
      <p:pic>
        <p:nvPicPr>
          <p:cNvPr id="8194" name="Picture 2" descr="http://nevaznak.com/media/images/bd72d7bb33d0b0c108555b08151320d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78962"/>
            <a:ext cx="178727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pdd.ua/r/r/359FE76D-B319-4A9E-AC26-45AD81BF0B74/5.37.2_b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25770"/>
            <a:ext cx="1712091" cy="170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pdd.ua/r/r/7EA6723A-B5D4-4B7A-8B8C-D9B0C99E9CA4/5.36.1_b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681028"/>
            <a:ext cx="180622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signaldv.ru/components/com_jshopping/files/img_products/full_hello_html_m2d737ae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916" y="3861048"/>
            <a:ext cx="1485455" cy="134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467545" y="2686108"/>
            <a:ext cx="2986256" cy="11749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Пешеходный переход</a:t>
            </a:r>
          </a:p>
        </p:txBody>
      </p:sp>
      <p:sp>
        <p:nvSpPr>
          <p:cNvPr id="7" name="Овал 6"/>
          <p:cNvSpPr/>
          <p:nvPr/>
        </p:nvSpPr>
        <p:spPr>
          <a:xfrm>
            <a:off x="4067944" y="2225107"/>
            <a:ext cx="2952328" cy="15121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Надземный пешеходный переход</a:t>
            </a:r>
          </a:p>
        </p:txBody>
      </p:sp>
      <p:sp>
        <p:nvSpPr>
          <p:cNvPr id="8" name="Стрелка вниз 7"/>
          <p:cNvSpPr/>
          <p:nvPr/>
        </p:nvSpPr>
        <p:spPr>
          <a:xfrm rot="3168723">
            <a:off x="6463519" y="2075039"/>
            <a:ext cx="413287" cy="3659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27294" y="5600640"/>
            <a:ext cx="2628292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Подземный пешеходный переход</a:t>
            </a:r>
          </a:p>
        </p:txBody>
      </p:sp>
      <p:sp>
        <p:nvSpPr>
          <p:cNvPr id="11" name="Овал 10"/>
          <p:cNvSpPr/>
          <p:nvPr/>
        </p:nvSpPr>
        <p:spPr>
          <a:xfrm>
            <a:off x="5117271" y="5600640"/>
            <a:ext cx="2580584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Пешеходная дорожка</a:t>
            </a:r>
          </a:p>
        </p:txBody>
      </p:sp>
    </p:spTree>
    <p:extLst>
      <p:ext uri="{BB962C8B-B14F-4D97-AF65-F5344CB8AC3E}">
        <p14:creationId xmlns:p14="http://schemas.microsoft.com/office/powerpoint/2010/main" val="4090446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Типы светофора</a:t>
            </a:r>
          </a:p>
        </p:txBody>
      </p:sp>
      <p:pic>
        <p:nvPicPr>
          <p:cNvPr id="9218" name="Picture 2" descr="http://toptenmoderateseverespeced.weebly.com/uploads/3/1/9/1/3191854/954045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30963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upload.wikimedia.org/wikipedia/commons/7/71/Euro-pedestrian_traffic_light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279" y="3714659"/>
            <a:ext cx="1296144" cy="314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5364088" y="4322718"/>
            <a:ext cx="3162647" cy="185995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Пешеходный светофор</a:t>
            </a:r>
          </a:p>
        </p:txBody>
      </p:sp>
      <p:sp>
        <p:nvSpPr>
          <p:cNvPr id="4" name="Овал 3"/>
          <p:cNvSpPr/>
          <p:nvPr/>
        </p:nvSpPr>
        <p:spPr>
          <a:xfrm>
            <a:off x="3281251" y="1271721"/>
            <a:ext cx="3095553" cy="1800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Транспортный светофор</a:t>
            </a:r>
          </a:p>
        </p:txBody>
      </p:sp>
      <p:pic>
        <p:nvPicPr>
          <p:cNvPr id="5122" name="Picture 2" descr="C:\Users\Олечка\Desktop\IMG_13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59184" y="1150532"/>
            <a:ext cx="3383573" cy="232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62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Олечка\Desktop\f05efe58-ff8f-46b2-83cb-e3ae43a91d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6588"/>
            <a:ext cx="2952328" cy="426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Олечка\Desktop\f93a9efa-625d-4c5e-9ba2-adfa43d51af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430" y="4092285"/>
            <a:ext cx="246086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Олечка\Desktop\d7e2962e-5623-4d23-944a-5afcad79b0a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8217"/>
            <a:ext cx="3053681" cy="390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Олечка\Desktop\f842309f-f218-4c5a-b800-c3c4e25417a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85093"/>
            <a:ext cx="3087429" cy="34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29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15816" y="980728"/>
            <a:ext cx="3200400" cy="548640"/>
          </a:xfrm>
        </p:spPr>
        <p:txBody>
          <a:bodyPr>
            <a:noAutofit/>
          </a:bodyPr>
          <a:lstStyle/>
          <a:p>
            <a:pPr algn="ctr"/>
            <a:endParaRPr lang="ru-RU" sz="2800" b="1" dirty="0"/>
          </a:p>
          <a:p>
            <a:pPr algn="ctr"/>
            <a:endParaRPr lang="ru-RU" sz="2800" b="1" dirty="0"/>
          </a:p>
          <a:p>
            <a:pPr algn="ctr"/>
            <a:r>
              <a:rPr lang="ru-RU" sz="2800" b="1" dirty="0"/>
              <a:t>Не беги через дорогу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C:\Users\Олечка\Desktop\9e56ebf3-0da0-44db-be48-1e7fa3f522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82186"/>
            <a:ext cx="3528392" cy="4758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Олечка\Desktop\25690ea0-9a24-45d0-b559-2daa6aaa4b8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82186"/>
            <a:ext cx="3442642" cy="4758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https://viagra18.com.ua/wp-content/uploads/2017/03/%D0%B2%D0%BD%D0%B8%D0%BC%D0%B0%D0%BD%D0%B8%D0%B5-%D0%B8%D0%BC%D0%BF%D0%BE%D1%82%D1%80%D0%B5%D0%BD%D1%86%D0%B8%D1%8F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-65559"/>
            <a:ext cx="121810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http://kartinki-vernisazh.ru/_ph/132/1/343082534.jp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24960"/>
            <a:ext cx="1428750" cy="65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70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Запрещающие знаки</a:t>
            </a:r>
          </a:p>
        </p:txBody>
      </p:sp>
      <p:pic>
        <p:nvPicPr>
          <p:cNvPr id="13314" name="Picture 2" descr="http://askee.ru/uploads/questions/20170201/5b1f877afea1022f45e804d33a740e4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7" y="4725144"/>
            <a:ext cx="185517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dorznakikrym.ru/wp-content/uploads/2016/06/3.9.-%D0%94%D0%B2%D0%B8%D0%B6%D0%B5%D0%BD%D0%B8%D0%B5-%D0%B2%D0%B5%D0%BB%D0%BE%D1%81%D0%B8%D0%BF%D0%B5%D0%B4%D0%BE%D0%B2-%D0%B7%D0%B0%D0%BF%D1%80%D0%B5%D1%89%D0%B5%D0%BD%D0%BE.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127" y="980728"/>
            <a:ext cx="1801633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2843808" y="1106488"/>
            <a:ext cx="3514594" cy="138640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rgbClr val="FF0000"/>
                </a:solidFill>
              </a:rPr>
              <a:t>Запрещает ехать на велосипеде</a:t>
            </a:r>
          </a:p>
        </p:txBody>
      </p:sp>
      <p:pic>
        <p:nvPicPr>
          <p:cNvPr id="13318" name="Picture 6" descr="http://xn--21-dlccle9a1ar.xn--p1ai/wp-content/uploads/2015/03/3_10_dvizhenie_peshehodov_zapreshhen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65" y="3068960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2843808" y="3320988"/>
            <a:ext cx="3312368" cy="12961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rgbClr val="FF0000"/>
                </a:solidFill>
              </a:rPr>
              <a:t>Запрещено движение пешеходам</a:t>
            </a:r>
          </a:p>
        </p:txBody>
      </p:sp>
      <p:pic>
        <p:nvPicPr>
          <p:cNvPr id="13320" name="Picture 8" descr="http://argumenti.ru/images/arhnews/42816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91" y="5058002"/>
            <a:ext cx="1799998" cy="179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2915816" y="5309929"/>
            <a:ext cx="3240360" cy="12961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rgbClr val="FF0000"/>
                </a:solidFill>
              </a:rPr>
              <a:t>Запрещен въезд автомобилям</a:t>
            </a:r>
          </a:p>
        </p:txBody>
      </p:sp>
      <p:pic>
        <p:nvPicPr>
          <p:cNvPr id="13322" name="Picture 10" descr="http://advancedplacementphysicsc.wikispaces.com/file/view/stop%201.gif/605980079/stop%20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3953"/>
            <a:ext cx="221932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23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899592" y="4077072"/>
            <a:ext cx="4104456" cy="257859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У посадочных площадок </a:t>
            </a:r>
          </a:p>
          <a:p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Пассажиры транспорт ждут.</a:t>
            </a:r>
          </a:p>
          <a:p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Установленный порядок</a:t>
            </a:r>
          </a:p>
          <a:p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Нарушать нельзя и тут.</a:t>
            </a:r>
          </a:p>
        </p:txBody>
      </p:sp>
      <p:pic>
        <p:nvPicPr>
          <p:cNvPr id="1030" name="Picture 6" descr="http://bigslide.ru/images/44/43901/960/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4695426" cy="3521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ds04.infourok.ru/uploads/ex/110a/00066621-f1489414/hello_html_m50087db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970" y="3682097"/>
            <a:ext cx="380391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Олечка\Desktop\IMG_1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342197" y="426556"/>
            <a:ext cx="3299845" cy="282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40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arhivurokov.ru/multiurok/html/2017/08/06/s_598708757ff02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libkids51.ru/img/site/mladshiy/podborki/2_(1)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0967"/>
            <a:ext cx="2915816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63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fs00.infourok.ru/images/doc/181/207027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72940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94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473</TotalTime>
  <Words>269</Words>
  <Application>Microsoft Office PowerPoint</Application>
  <PresentationFormat>Экран (4:3)</PresentationFormat>
  <Paragraphs>57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DejaVu Sans</vt:lpstr>
      <vt:lpstr>Franklin Gothic Book</vt:lpstr>
      <vt:lpstr>Franklin Gothic Medium</vt:lpstr>
      <vt:lpstr>Tunga</vt:lpstr>
      <vt:lpstr>Wingdings</vt:lpstr>
      <vt:lpstr>Углы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Дорога не место для игр</vt:lpstr>
      <vt:lpstr>ПЕШЕХОДНЫЙ переход</vt:lpstr>
      <vt:lpstr>Виды пешеходного перехода</vt:lpstr>
      <vt:lpstr>Типы светофора</vt:lpstr>
      <vt:lpstr>Презентация PowerPoint</vt:lpstr>
      <vt:lpstr>Презентация PowerPoint</vt:lpstr>
      <vt:lpstr>             Запрещающие знаки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Олечка</dc:creator>
  <cp:lastModifiedBy>Учитель</cp:lastModifiedBy>
  <cp:revision>43</cp:revision>
  <dcterms:created xsi:type="dcterms:W3CDTF">2018-02-26T09:28:52Z</dcterms:created>
  <dcterms:modified xsi:type="dcterms:W3CDTF">2021-10-22T11:16:22Z</dcterms:modified>
</cp:coreProperties>
</file>