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60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3" d="100"/>
          <a:sy n="83" d="100"/>
        </p:scale>
        <p:origin x="-21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199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392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7710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846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263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1588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8544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893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457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526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6307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841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66852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54111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7858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2534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37CC2-20BA-45D9-985D-26B20988DD2D}" type="datetimeFigureOut">
              <a:rPr lang="ru-RU" smtClean="0"/>
              <a:t>14.11.2023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EC1AAD0-18B0-4C8A-B87D-7E86F4952A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739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2" y="346165"/>
            <a:ext cx="8915399" cy="2262781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+mn-lt"/>
              </a:rPr>
              <a:t/>
            </a:r>
            <a:br>
              <a:rPr lang="ru-RU" sz="3200" dirty="0">
                <a:latin typeface="+mn-lt"/>
              </a:rPr>
            </a:br>
            <a:r>
              <a:rPr lang="ru-RU" sz="3200" dirty="0">
                <a:latin typeface="+mn-lt"/>
              </a:rPr>
              <a:t>Тема презентации: </a:t>
            </a:r>
            <a:r>
              <a:rPr lang="ru-RU" sz="3200" dirty="0" smtClean="0">
                <a:latin typeface="+mn-lt"/>
              </a:rPr>
              <a:t>«Опыт дошкольного образования за рубежом»</a:t>
            </a:r>
            <a:endParaRPr lang="ru-RU" sz="3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0372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4752" y="796834"/>
            <a:ext cx="9637484" cy="5421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38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Дошкольное образование в Японии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2925" y="1663336"/>
            <a:ext cx="5897932" cy="48231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1600" b="1" dirty="0"/>
              <a:t>ОБЩАЯ ХАРАКТЕРИСТИКА</a:t>
            </a:r>
          </a:p>
          <a:p>
            <a:r>
              <a:rPr lang="ru-RU" sz="1600" dirty="0" smtClean="0"/>
              <a:t>Система </a:t>
            </a:r>
            <a:r>
              <a:rPr lang="ru-RU" sz="1600" dirty="0"/>
              <a:t>образования в Японии по праву считается одной из самых старых в мире. Истоки развития лежат в VI-VII веках, когда на остров была завезена материковая система образования с развитых азиатских стран. Так, особенности правовой системы страны обусловили применение в качестве основы китайской системы образования, которая остается (незначительно измененной) и сегодня. Образовательная система Японии учреждена в 1947 году. Японцы позаимствовали некоторые черты в образовательной структуре у Франции, Великобритании и США. Школа в Японии представлена тремя ступенями. Это начальная, средняя, старшая школа</a:t>
            </a:r>
            <a:r>
              <a:rPr lang="ru-RU" sz="1600" dirty="0" smtClean="0"/>
              <a:t>.</a:t>
            </a:r>
          </a:p>
          <a:p>
            <a:pPr marL="0" indent="0">
              <a:buNone/>
            </a:pPr>
            <a:endParaRPr lang="ru-RU" sz="1600" dirty="0" smtClean="0"/>
          </a:p>
          <a:p>
            <a:pPr marL="0" indent="0">
              <a:buNone/>
            </a:pPr>
            <a:r>
              <a:rPr lang="ru-RU" sz="1600" b="1" dirty="0"/>
              <a:t>ДОШКОЛЬНОЕ ОБРАЗОВАНИЕ</a:t>
            </a:r>
          </a:p>
          <a:p>
            <a:r>
              <a:rPr lang="ru-RU" sz="1600" dirty="0"/>
              <a:t>Дошкольное образование включает в себя такие заведения: ясли, коррекционные школы и детские </a:t>
            </a:r>
            <a:r>
              <a:rPr lang="ru-RU" sz="1600" dirty="0" smtClean="0"/>
              <a:t>сады. Детей </a:t>
            </a:r>
            <a:r>
              <a:rPr lang="ru-RU" sz="1600" dirty="0"/>
              <a:t>продолжают принимать в ясли до 6 лет, но никакого образования в данной группе заведений не </a:t>
            </a:r>
            <a:r>
              <a:rPr lang="ru-RU" sz="1600" dirty="0" smtClean="0"/>
              <a:t>проводится.</a:t>
            </a:r>
          </a:p>
          <a:p>
            <a:pPr marL="0" indent="0">
              <a:buNone/>
            </a:pPr>
            <a:r>
              <a:rPr lang="ru-RU" sz="1600" dirty="0" smtClean="0"/>
              <a:t>        Детские </a:t>
            </a:r>
            <a:r>
              <a:rPr lang="ru-RU" sz="1600" dirty="0"/>
              <a:t>сады помогают подготовиться Детям перед поступлением в школу. Возраст детей, которые могут ходить в садики от 3 до 6 лет.</a:t>
            </a:r>
            <a:endParaRPr lang="ru-RU" sz="1600" dirty="0" smtClean="0"/>
          </a:p>
          <a:p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7611" y="4310122"/>
            <a:ext cx="3132338" cy="217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50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Дошкольное образование в Китае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493520"/>
            <a:ext cx="9454742" cy="4110446"/>
          </a:xfrm>
        </p:spPr>
        <p:txBody>
          <a:bodyPr>
            <a:normAutofit/>
          </a:bodyPr>
          <a:lstStyle/>
          <a:p>
            <a:r>
              <a:rPr lang="ru-RU" sz="1600" dirty="0"/>
              <a:t>Дошкольное обучение – первая ступень и важная часть базового образования в Китае. Основным его видом по-прежнему является детский сад. Правительство Китая считает образование одним из главных условий стабильного экономического развития нации, поэтому воспитанию малышей уделяется много внимания.</a:t>
            </a:r>
          </a:p>
          <a:p>
            <a:endParaRPr lang="ru-RU" sz="1600" dirty="0"/>
          </a:p>
          <a:p>
            <a:r>
              <a:rPr lang="ru-RU" sz="1600" dirty="0"/>
              <a:t>Образовательные учреждения для детей дошкольного возраста сначала копировали японскую систему обучения. Но после образования КНР они больше стали похожи на советские, так как сюда приезжали ученые, передающие опыт и методику Советского Союза. Со временем китайцы переняли опыт и за рубежом.</a:t>
            </a:r>
          </a:p>
          <a:p>
            <a:endParaRPr lang="ru-RU" sz="1600" dirty="0"/>
          </a:p>
          <a:p>
            <a:r>
              <a:rPr lang="ru-RU" sz="1600" dirty="0"/>
              <a:t>В некоторых китайских учреждениях обучение малышей доступно уже с 2 лет. Обычно китайские дети ходят в детский сад с 3 до 6 лет, гармонично развиваясь во всех отношениях.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1016" y="5184185"/>
            <a:ext cx="2773596" cy="1546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802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Дошкольное образование в </a:t>
            </a:r>
            <a:r>
              <a:rPr lang="ru-RU" dirty="0"/>
              <a:t>Германии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429223"/>
            <a:ext cx="8915400" cy="3777622"/>
          </a:xfrm>
        </p:spPr>
        <p:txBody>
          <a:bodyPr/>
          <a:lstStyle/>
          <a:p>
            <a:r>
              <a:rPr lang="ru-RU" dirty="0" smtClean="0"/>
              <a:t>Первый </a:t>
            </a:r>
            <a:r>
              <a:rPr lang="ru-RU" dirty="0"/>
              <a:t>детский сад, как некое педагогическое понятие, появился в Германии в 1840-ом году.</a:t>
            </a:r>
          </a:p>
          <a:p>
            <a:r>
              <a:rPr lang="ru-RU" dirty="0" err="1"/>
              <a:t>Kindergarten</a:t>
            </a:r>
            <a:r>
              <a:rPr lang="ru-RU" dirty="0"/>
              <a:t>- это немецкое «изобретение». Систематическим обучением групп детей дошкольного возраста впервые начал заниматься немец Фридрих </a:t>
            </a:r>
            <a:r>
              <a:rPr lang="ru-RU" dirty="0" err="1"/>
              <a:t>Фрёбель</a:t>
            </a:r>
            <a:r>
              <a:rPr lang="ru-RU" dirty="0"/>
              <a:t>. Он и его последователи придумали программу занятий, основанием которой </a:t>
            </a:r>
            <a:r>
              <a:rPr lang="ru-RU" dirty="0" smtClean="0"/>
              <a:t>служили </a:t>
            </a:r>
            <a:r>
              <a:rPr lang="ru-RU" dirty="0"/>
              <a:t>различные игры, песни и общение </a:t>
            </a:r>
            <a:r>
              <a:rPr lang="ru-RU" dirty="0" smtClean="0"/>
              <a:t>с природой.</a:t>
            </a:r>
            <a:endParaRPr lang="ru-RU" dirty="0"/>
          </a:p>
          <a:p>
            <a:r>
              <a:rPr lang="ru-RU" dirty="0"/>
              <a:t>Название "детский сад" придумал сам </a:t>
            </a:r>
            <a:r>
              <a:rPr lang="ru-RU" dirty="0" err="1"/>
              <a:t>Фребель</a:t>
            </a:r>
            <a:r>
              <a:rPr lang="ru-RU" dirty="0"/>
              <a:t>, имея ввиду, что каждый ребёнок похож на молодое деревце, о котором надо постоянно заботиться, ухаживать, в общем, растить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4426" y="4590420"/>
            <a:ext cx="3070186" cy="2045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888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7221" y="2047960"/>
            <a:ext cx="4461018" cy="2628541"/>
          </a:xfrm>
        </p:spPr>
        <p:txBody>
          <a:bodyPr>
            <a:noAutofit/>
          </a:bodyPr>
          <a:lstStyle/>
          <a:p>
            <a:r>
              <a:rPr lang="ru-RU" sz="6000" dirty="0" smtClean="0"/>
              <a:t>Спасибо    </a:t>
            </a:r>
            <a:br>
              <a:rPr lang="ru-RU" sz="6000" dirty="0" smtClean="0"/>
            </a:br>
            <a:r>
              <a:rPr lang="ru-RU" sz="6000" dirty="0" smtClean="0"/>
              <a:t>       за </a:t>
            </a:r>
            <a:br>
              <a:rPr lang="ru-RU" sz="6000" dirty="0" smtClean="0"/>
            </a:br>
            <a:r>
              <a:rPr lang="ru-RU" sz="6000" dirty="0" smtClean="0"/>
              <a:t>внимание!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123236535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45</TotalTime>
  <Words>377</Words>
  <Application>Microsoft Office PowerPoint</Application>
  <PresentationFormat>Произвольный</PresentationFormat>
  <Paragraphs>19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Легкий дым</vt:lpstr>
      <vt:lpstr> Тема презентации: «Опыт дошкольного образования за рубежом»</vt:lpstr>
      <vt:lpstr>Презентация PowerPoint</vt:lpstr>
      <vt:lpstr>Дошкольное образование в Японии</vt:lpstr>
      <vt:lpstr>Дошкольное образование в Китае</vt:lpstr>
      <vt:lpstr>Дошкольное образование в Германии </vt:lpstr>
      <vt:lpstr>Спасибо            за  внимание!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ГБП ОУ «Калязинский колледж»  Предмет: ТОДО Тема презентации: «Опыт дошкольного образования за рубежом»</dc:title>
  <dc:creator>Admin</dc:creator>
  <cp:lastModifiedBy>pc</cp:lastModifiedBy>
  <cp:revision>7</cp:revision>
  <dcterms:created xsi:type="dcterms:W3CDTF">2023-10-07T18:58:13Z</dcterms:created>
  <dcterms:modified xsi:type="dcterms:W3CDTF">2023-11-14T16:27:03Z</dcterms:modified>
</cp:coreProperties>
</file>