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21" r:id="rId4"/>
    <p:sldId id="290" r:id="rId5"/>
    <p:sldId id="318" r:id="rId6"/>
    <p:sldId id="296" r:id="rId7"/>
    <p:sldId id="297" r:id="rId8"/>
    <p:sldId id="298" r:id="rId9"/>
    <p:sldId id="299" r:id="rId10"/>
    <p:sldId id="320" r:id="rId11"/>
    <p:sldId id="317" r:id="rId12"/>
    <p:sldId id="275" r:id="rId13"/>
    <p:sldId id="273" r:id="rId14"/>
    <p:sldId id="278" r:id="rId15"/>
    <p:sldId id="274" r:id="rId16"/>
    <p:sldId id="301" r:id="rId17"/>
    <p:sldId id="302" r:id="rId18"/>
    <p:sldId id="303" r:id="rId19"/>
    <p:sldId id="288" r:id="rId20"/>
    <p:sldId id="325" r:id="rId21"/>
    <p:sldId id="304" r:id="rId22"/>
    <p:sldId id="305" r:id="rId23"/>
    <p:sldId id="306" r:id="rId24"/>
    <p:sldId id="307" r:id="rId25"/>
    <p:sldId id="308" r:id="rId26"/>
    <p:sldId id="309" r:id="rId27"/>
    <p:sldId id="310" r:id="rId28"/>
    <p:sldId id="311" r:id="rId29"/>
    <p:sldId id="312" r:id="rId30"/>
    <p:sldId id="313" r:id="rId31"/>
    <p:sldId id="314" r:id="rId32"/>
    <p:sldId id="315" r:id="rId33"/>
    <p:sldId id="286" r:id="rId34"/>
    <p:sldId id="280" r:id="rId35"/>
    <p:sldId id="294" r:id="rId36"/>
    <p:sldId id="319" r:id="rId37"/>
    <p:sldId id="322" r:id="rId38"/>
    <p:sldId id="323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386" y="-79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6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50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109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00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33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24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14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62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06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02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83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05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533400" y="473075"/>
            <a:ext cx="8153400" cy="53943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09DBF-0344-44BE-A8D1-FA7D45DD1D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98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E8808-8795-4974-B4AB-BCB1AEBF48DC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448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47864" y="2204864"/>
            <a:ext cx="5669344" cy="1470025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00B050"/>
                </a:solidFill>
                <a:latin typeface="Segoe Print" pitchFamily="2" charset="0"/>
              </a:rPr>
              <a:t>Экология-дело каждого</a:t>
            </a:r>
            <a:endParaRPr lang="ru-RU" sz="6600" b="1" dirty="0">
              <a:solidFill>
                <a:srgbClr val="00B050"/>
              </a:solidFill>
              <a:latin typeface="Segoe Print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4437112"/>
            <a:ext cx="58326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B050"/>
                </a:solidFill>
                <a:latin typeface="Segoe Print" pitchFamily="2" charset="0"/>
              </a:rPr>
              <a:t>Составитель презентации учитель </a:t>
            </a:r>
            <a:r>
              <a:rPr lang="ru-RU" sz="2800" b="1" dirty="0" smtClean="0">
                <a:solidFill>
                  <a:srgbClr val="00B050"/>
                </a:solidFill>
                <a:latin typeface="Segoe Print" pitchFamily="2" charset="0"/>
              </a:rPr>
              <a:t>начальных классов МОУ «</a:t>
            </a:r>
            <a:r>
              <a:rPr lang="ru-RU" sz="2800" b="1" dirty="0">
                <a:solidFill>
                  <a:srgbClr val="00B050"/>
                </a:solidFill>
                <a:latin typeface="Segoe Print" pitchFamily="2" charset="0"/>
              </a:rPr>
              <a:t>С</a:t>
            </a:r>
            <a:r>
              <a:rPr lang="ru-RU" sz="2800" b="1" dirty="0" smtClean="0">
                <a:solidFill>
                  <a:srgbClr val="00B050"/>
                </a:solidFill>
                <a:latin typeface="Segoe Print" pitchFamily="2" charset="0"/>
              </a:rPr>
              <a:t>ергиевская СОШ» -Петрякова Ирина Ивановна</a:t>
            </a:r>
            <a:endParaRPr lang="ru-RU" sz="2800" b="1" dirty="0">
              <a:solidFill>
                <a:srgbClr val="00B050"/>
              </a:solidFill>
              <a:latin typeface="Segoe Print" pitchFamily="2" charset="0"/>
            </a:endParaRPr>
          </a:p>
        </p:txBody>
      </p:sp>
      <p:pic>
        <p:nvPicPr>
          <p:cNvPr id="4" name="Picture 2" descr="https://reginform.orb.ru/upload/resize_cache/alt/732/732848226fcd7f55a376952305b2e359_1024_919_cropp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3168352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49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700808"/>
            <a:ext cx="853244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itchFamily="2" charset="0"/>
              </a:rPr>
              <a:t>«Человек живёт в определённой окружающей среде. Загрязнение делает его больным, угрожает жизни, грозит гибелью человечеству</a:t>
            </a: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itchFamily="2" charset="0"/>
              </a:rPr>
              <a:t>»</a:t>
            </a:r>
            <a:endParaRPr lang="ru-RU" sz="4400" b="1" dirty="0">
              <a:solidFill>
                <a:srgbClr val="00B050"/>
              </a:solidFill>
              <a:latin typeface="Segoe Print" pitchFamily="2" charset="0"/>
            </a:endParaRPr>
          </a:p>
          <a:p>
            <a:pPr algn="ctr" fontAlgn="base"/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itchFamily="2" charset="0"/>
              </a:rPr>
              <a:t>                    </a:t>
            </a:r>
            <a:r>
              <a:rPr lang="ru-RU" sz="44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itchFamily="2" charset="0"/>
              </a:rPr>
              <a:t>Д.С.Лихачёв</a:t>
            </a:r>
            <a:endParaRPr lang="ru-RU" sz="4400" b="1" dirty="0">
              <a:solidFill>
                <a:srgbClr val="00B050"/>
              </a:solidFill>
              <a:latin typeface="Segoe Print" pitchFamily="2" charset="0"/>
            </a:endParaRPr>
          </a:p>
          <a:p>
            <a:pPr algn="ctr"/>
            <a:r>
              <a:rPr lang="ru-RU" sz="32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9714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43372" y="571480"/>
            <a:ext cx="474910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defRPr/>
            </a:pPr>
            <a:r>
              <a:rPr lang="ru-RU" sz="3200" dirty="0" smtClean="0">
                <a:solidFill>
                  <a:srgbClr val="FF0000"/>
                </a:solidFill>
              </a:rPr>
              <a:t>Экология</a:t>
            </a:r>
            <a:r>
              <a:rPr lang="ru-RU" sz="3200" dirty="0"/>
              <a:t>– слово</a:t>
            </a:r>
            <a:r>
              <a:rPr lang="ru-RU" sz="3200" dirty="0" smtClean="0"/>
              <a:t>, </a:t>
            </a:r>
          </a:p>
          <a:p>
            <a:pPr>
              <a:defRPr/>
            </a:pPr>
            <a:r>
              <a:rPr lang="ru-RU" sz="3200" dirty="0" smtClean="0"/>
              <a:t>составленное </a:t>
            </a:r>
            <a:r>
              <a:rPr lang="ru-RU" sz="3200" dirty="0"/>
              <a:t>из двух греческих слов:             </a:t>
            </a:r>
            <a:r>
              <a:rPr lang="ru-RU" sz="3200" dirty="0" smtClean="0"/>
              <a:t>                            </a:t>
            </a:r>
            <a:r>
              <a:rPr lang="ru-RU" sz="3200" dirty="0" smtClean="0">
                <a:solidFill>
                  <a:srgbClr val="FF0000"/>
                </a:solidFill>
              </a:rPr>
              <a:t>«</a:t>
            </a:r>
            <a:r>
              <a:rPr lang="ru-RU" sz="3200" dirty="0">
                <a:solidFill>
                  <a:srgbClr val="FF0000"/>
                </a:solidFill>
              </a:rPr>
              <a:t>ЭКОС» </a:t>
            </a:r>
            <a:r>
              <a:rPr lang="ru-RU" sz="3200" dirty="0"/>
              <a:t>– дом, родина </a:t>
            </a:r>
            <a:r>
              <a:rPr lang="ru-RU" sz="3200" dirty="0" smtClean="0"/>
              <a:t>                                     </a:t>
            </a:r>
            <a:r>
              <a:rPr lang="ru-RU" sz="3200" dirty="0" smtClean="0">
                <a:solidFill>
                  <a:srgbClr val="FF0000"/>
                </a:solidFill>
              </a:rPr>
              <a:t>«</a:t>
            </a:r>
            <a:r>
              <a:rPr lang="ru-RU" sz="3200" dirty="0">
                <a:solidFill>
                  <a:srgbClr val="FF0000"/>
                </a:solidFill>
              </a:rPr>
              <a:t>ЛОГОС» </a:t>
            </a:r>
            <a:r>
              <a:rPr lang="ru-RU" sz="3200" dirty="0"/>
              <a:t>– учение. </a:t>
            </a:r>
          </a:p>
          <a:p>
            <a:pPr>
              <a:defRPr/>
            </a:pPr>
            <a:endParaRPr lang="ru-RU" sz="3200" dirty="0"/>
          </a:p>
          <a:p>
            <a:pPr>
              <a:defRPr/>
            </a:pPr>
            <a:r>
              <a:rPr lang="ru-RU" sz="3200" dirty="0"/>
              <a:t> </a:t>
            </a:r>
            <a:r>
              <a:rPr lang="ru-RU" sz="3200" dirty="0">
                <a:solidFill>
                  <a:srgbClr val="FF0000"/>
                </a:solidFill>
              </a:rPr>
              <a:t>Экология</a:t>
            </a:r>
            <a:r>
              <a:rPr lang="ru-RU" sz="3200" dirty="0"/>
              <a:t>- наука о доме, планете ЗЕМЛЯ</a:t>
            </a:r>
            <a:r>
              <a:rPr lang="ru-RU" sz="3200" dirty="0" smtClean="0"/>
              <a:t>.</a:t>
            </a:r>
            <a:endParaRPr lang="ru-RU" sz="3200" dirty="0"/>
          </a:p>
          <a:p>
            <a:pPr>
              <a:defRPr/>
            </a:pPr>
            <a:r>
              <a:rPr lang="ru-RU" sz="3200" dirty="0"/>
              <a:t>Экология рассматривает проблемы между человеком и природой</a:t>
            </a:r>
          </a:p>
        </p:txBody>
      </p:sp>
      <p:pic>
        <p:nvPicPr>
          <p:cNvPr id="5124" name="Picture 4" descr="https://artsdot.com/ADC/Photos-ImgScreen.nsf/O/P-AC784H/$FILE/Nature-earth_8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9" y="1196752"/>
            <a:ext cx="4012873" cy="537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24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79504" y="1876556"/>
            <a:ext cx="31683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Segoe Print" pitchFamily="2" charset="0"/>
              </a:rPr>
              <a:t>Живая оболочка нашей планеты испытывает колоссальные нагрузки. В настоящее время сложилась ситуация, когда мы говорим уже о глобальных экологических проблемах.</a:t>
            </a:r>
          </a:p>
        </p:txBody>
      </p:sp>
      <p:pic>
        <p:nvPicPr>
          <p:cNvPr id="3074" name="Picture 2" descr="C:\Users\USER\Desktop\Новая папка\0z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6"/>
          <a:stretch/>
        </p:blipFill>
        <p:spPr bwMode="auto">
          <a:xfrm>
            <a:off x="300642" y="1503405"/>
            <a:ext cx="5084043" cy="488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988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548680"/>
            <a:ext cx="8856984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endParaRPr lang="ru-RU" sz="2800" b="1" dirty="0">
              <a:latin typeface="Arial" pitchFamily="34" charset="0"/>
              <a:cs typeface="Arial" pitchFamily="34" charset="0"/>
            </a:endParaRPr>
          </a:p>
          <a:p>
            <a:r>
              <a:rPr lang="ru-RU" sz="3600" b="1" dirty="0" smtClean="0">
                <a:latin typeface="Arial" pitchFamily="34" charset="0"/>
                <a:cs typeface="Arial" pitchFamily="34" charset="0"/>
              </a:rPr>
              <a:t>Самые основные глобальные экологические проблемы. </a:t>
            </a:r>
          </a:p>
          <a:p>
            <a:endParaRPr lang="ru-RU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1. Загрязнение атмосферы;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2. Истощение озонового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слоя;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3. Глобальное потепление;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 Загрязнение почв;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5. Загрязнение водоемов;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6. Уничтожение лесов;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7. Опустынивание.</a:t>
            </a:r>
          </a:p>
          <a:p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endParaRPr lang="ru-RU" sz="2800" dirty="0" smtClean="0"/>
          </a:p>
          <a:p>
            <a:endParaRPr lang="ru-RU" sz="2000" dirty="0"/>
          </a:p>
        </p:txBody>
      </p:sp>
      <p:pic>
        <p:nvPicPr>
          <p:cNvPr id="29698" name="Picture 2" descr="http://magov.net/uploads/images/e/e/3/d/4843/3c35bb4cc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924944"/>
            <a:ext cx="4104456" cy="38164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304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img-fotki.yandex.ru/get/6432/153590012.0/0_9cba7_68ceac05_or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8064896" cy="47525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6256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s://xage.ru/media/posts/2015/1/28/zabroshennye-zdanija-evropy-fotogalereja_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72816"/>
            <a:ext cx="8064896" cy="47971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7459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meteoprog.ua/thumbnails/newsweather/cropr_681x280/big_417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8352928" cy="48245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3547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tatic1.repo.aif.ru/1/c8/67230/334c395bcd20382d380fd0f9cae56a7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8424936" cy="46085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991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87a5dce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8352928" cy="48245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8389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Новая папка\hinh-anh-o-nhiem-moi-truong-dat-do-thuoc-bao-ve-thuc-vat- tinmoitruo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58" y="1700808"/>
            <a:ext cx="8148074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57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USER\Desktop\Новая папка\thap-thom-song-chung-voi-dong-song-o-nhiem-na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06" y="1700808"/>
            <a:ext cx="8372958" cy="4568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610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USER\Desktop\Новая папка\anh13-357f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51" y="1700808"/>
            <a:ext cx="8363713" cy="489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52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USER\Desktop\Новая папка\3116923_large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8273173" cy="459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70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9" name="Picture 3" descr="C:\Users\USER\Desktop\Новая папка\7-00654_2kl90dp0ob2e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42" y="1844824"/>
            <a:ext cx="8508614" cy="4664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34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14503287131_1e74fa7acf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72816"/>
            <a:ext cx="8424936" cy="46805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95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1371446633general_pages_i23390_segodnya_vsemirnyi_den_borby_s_opustynivaniem_i_zasuxo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44824"/>
            <a:ext cx="8208912" cy="46805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6956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dan-bogolyubov.ru/site_contest2015/ecology/images/opyst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16832"/>
            <a:ext cx="8496944" cy="46805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1131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БДХ - Сергей Парамонов  - Раненая Птица (Просьба)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sp>
        <p:nvSpPr>
          <p:cNvPr id="4" name="Прямоугольник 3"/>
          <p:cNvSpPr/>
          <p:nvPr/>
        </p:nvSpPr>
        <p:spPr>
          <a:xfrm>
            <a:off x="0" y="2060848"/>
            <a:ext cx="42119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B050"/>
                </a:solidFill>
                <a:latin typeface="Segoe Print" pitchFamily="2" charset="0"/>
              </a:rPr>
              <a:t>Мы «научились летать по воздуху, как птицы, плавать под водой, как рыбы, нам надо научиться жить на земле, как люди». </a:t>
            </a:r>
          </a:p>
        </p:txBody>
      </p:sp>
      <p:pic>
        <p:nvPicPr>
          <p:cNvPr id="4100" name="Picture 4" descr="https://i.ytimg.com/vi/Bi4n5X9wXBE/maxresdefaul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772816"/>
            <a:ext cx="4680520" cy="4812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87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kdou-novochanovo.caduk.ru/images/yekologiya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8352928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49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052736"/>
            <a:ext cx="80648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11 января - День заповедников и национальных парков России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 Отмечается с 1997 года. В России насчитывается 102 заповедника и 47 национальных парков. Это охраняемые государством территории, где особое внимание уделяется сохранению флоры и фауны.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://im3.turbina.ru/photos.4/2/2/6/8/6/3268622/feed.ph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683952"/>
            <a:ext cx="8736905" cy="39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175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0" y="322784"/>
            <a:ext cx="874846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3 марта - Всемирный день дикой природы. </a:t>
            </a:r>
            <a:endParaRPr lang="ru-RU" sz="2400" dirty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Обратить внимание граждан и властей на красоту и многообразие дикой природы, еще раз напомнить о важности бережного отношения к тому, что может безвозвратно исчезнуть с лица Земли.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https://cdn.otkritkiok.ru/posts/big/s-dnem-dikoy-prirody-53623-514362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61776"/>
            <a:ext cx="8424936" cy="4417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45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51520" y="1312498"/>
            <a:ext cx="835292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21 марта - День леса.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Основан в 1971 году и отмечается ежегодно. Проблема сохранения леса и его богатств стоит в ряду важнейших экологических задач для всех стран мира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C:\Users\Eduardo\Desktop\le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28380"/>
            <a:ext cx="8640960" cy="33969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216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467544" y="834971"/>
            <a:ext cx="849694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22 марта - Всемирный день воды.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Отмечается с 1993 года. Вода необходима </a:t>
            </a:r>
            <a:r>
              <a:rPr lang="ru-RU" sz="24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всем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.Необходимо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напомнить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человечеству о чрезвычайной важности водных ресурсов для окружающей среды и развития общества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0" name="Picture 4" descr="https://uslugi-rostov.speczakaz.info/uploads/ob/354067/ima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19" y="2404631"/>
            <a:ext cx="8819569" cy="4287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229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251520" y="383758"/>
            <a:ext cx="864096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 апреля - День птиц.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Отмечается с 1894 года.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4" name="Picture 4" descr="https://cdnimg.rg.ru/i/gallery/548a7803/60478dc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8496944" cy="490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71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251520" y="1173524"/>
            <a:ext cx="856895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22 апреля - День Земли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Отмечается с 2010 года.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 этот день  проходят массовые экологические мероприятия и акции по озеленению дворов, улиц, скверов.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https://mk.mrgcdn.ru/2b23d7c39b9d1e584490bce77413044c_w720_h54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73853"/>
            <a:ext cx="8568952" cy="432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75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4249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22 мая - День биологического разнообразия.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Отмечается с 2001 года. Обратить внимание общественности на проблему безвозвратного исчезновения на Земле многих представителей флоры и фауны.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https://felicina.ru/wp-content/uploads/2020/05/bioraznoobrazi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1648"/>
            <a:ext cx="8568952" cy="446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64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83529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5 июня - День охраны окружающей среды.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Отмечается с 1972 года. Этот день должен донести до каждого человека в мире, что окружающую нас среду необходимо защищать..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https://www.culture.ru/storage/images/e17bb266925660e7ef9be3106e5481eb/0cb249926c0fb1a90e7effc170894b1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220546"/>
            <a:ext cx="8568953" cy="4304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701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17 июня - День борьбы с опустыниванием и засухой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 Учрежден в 1994 году. Это такие проблемы как: сохранение земельных и водных ресурсов, улучшение качества жизни через повышение плодородия почвы.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https://ferma.expert/wp-content/uploads/2021/09/d363af2--e1630612613205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060848"/>
            <a:ext cx="8736905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42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16 сентября - Международный день охраны озонового слоя Земли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 Отмечается с 1995 года. Озоновый слой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- это тонкий газовый щит, защищает Землю от губительного воздействия определенной доли солнечной радиации, способствуя тем самым сохранению жизни на планете.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C:\Users\Eduardo\Desktop\1410764721_1221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48880"/>
            <a:ext cx="8208912" cy="42484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691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388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24 сентября - Всемирный день моря.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Этот день отмечается с 1978 года.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В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ажные задачи — повышение безопасности на море и предупреждение загрязнения морской среды, в частности нефтью.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s://www.culture.ru/storage/images/b8e2b80c8a48f3674a591b50649821dd/d798bf610e56db682259fc6736ca9a6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974324"/>
            <a:ext cx="8628385" cy="447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0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395536" y="845423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4 октября -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Всемирный день защиты животных. </a:t>
            </a:r>
            <a:r>
              <a:rPr lang="ru-RU" sz="2800" dirty="0" smtClean="0">
                <a:solidFill>
                  <a:srgbClr val="222222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ривлечь внимание общества к проблеме сохранности животных</a:t>
            </a:r>
            <a:r>
              <a:rPr lang="ru-RU" sz="2800" dirty="0"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0" y="3600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https://avatars.mds.yandex.net/get-districts/398364/2a0000016eee7bb0ce27a98b02a9a24b0216/optimiz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30418"/>
            <a:ext cx="8496944" cy="4366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43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Прочитайте – это интересно!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https://189131.selcdn.ru/leonardo/uploadsForSiteId/84652/content/8f22f78e-6b22-47c6-b126-7d96ccac04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28800"/>
            <a:ext cx="8664897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46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Users\USER\Desktop\Новая папка\Space_Lost_planet_033759_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784976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1268760"/>
            <a:ext cx="756084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Segoe Print" pitchFamily="2" charset="0"/>
              </a:rPr>
              <a:t>Все </a:t>
            </a:r>
            <a:r>
              <a:rPr lang="ru-RU" sz="2800" b="1" dirty="0">
                <a:solidFill>
                  <a:schemeClr val="bg1"/>
                </a:solidFill>
                <a:latin typeface="Segoe Print" pitchFamily="2" charset="0"/>
              </a:rPr>
              <a:t>мы пассажиры одного корабля по имени Земля, значит, пересесть из него просто некуда. Если у человечества не найдется сил, средств и разума, чтобы поладить с природой, то на умершей, покрытой пылью, безжизненной Земле стоило бы, пожалуй, установить надгробный камень с такой скорбной надписью: “Каждый хотел лучшего для </a:t>
            </a:r>
            <a:r>
              <a:rPr lang="ru-RU" sz="2800" b="1" dirty="0" smtClean="0">
                <a:solidFill>
                  <a:schemeClr val="bg1"/>
                </a:solidFill>
                <a:latin typeface="Segoe Print" pitchFamily="2" charset="0"/>
              </a:rPr>
              <a:t>себя»</a:t>
            </a:r>
          </a:p>
          <a:p>
            <a:pPr algn="ctr"/>
            <a:r>
              <a:rPr lang="ru-RU" sz="2800" b="1" dirty="0" err="1" smtClean="0">
                <a:solidFill>
                  <a:schemeClr val="bg1"/>
                </a:solidFill>
                <a:latin typeface="Segoe Print" pitchFamily="2" charset="0"/>
              </a:rPr>
              <a:t>А.Экзюпери</a:t>
            </a:r>
            <a:endParaRPr lang="ru-RU" sz="2800" b="1" dirty="0">
              <a:solidFill>
                <a:schemeClr val="bg1"/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4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7000">
        <p14:doors dir="vert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49694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5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5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5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Зависит </a:t>
            </a:r>
            <a:r>
              <a:rPr lang="ru-RU" sz="5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многое от нас,</a:t>
            </a:r>
          </a:p>
          <a:p>
            <a:r>
              <a:rPr lang="ru-RU" sz="5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Какой планета будет.</a:t>
            </a:r>
          </a:p>
          <a:p>
            <a:r>
              <a:rPr lang="ru-RU" sz="5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в этот день и в этот час</a:t>
            </a:r>
          </a:p>
          <a:p>
            <a:r>
              <a:rPr lang="ru-RU" sz="5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Спасите её люди!</a:t>
            </a:r>
          </a:p>
        </p:txBody>
      </p:sp>
    </p:spTree>
    <p:extLst>
      <p:ext uri="{BB962C8B-B14F-4D97-AF65-F5344CB8AC3E}">
        <p14:creationId xmlns:p14="http://schemas.microsoft.com/office/powerpoint/2010/main" val="49156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uaua.info/pictures_ckfinder/images/susanne_posel_news_-ecocide-earth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0409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img_111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8352928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9684" name="WordArt 4"/>
          <p:cNvSpPr>
            <a:spLocks noChangeArrowheads="1" noChangeShapeType="1" noTextEdit="1"/>
          </p:cNvSpPr>
          <p:nvPr/>
        </p:nvSpPr>
        <p:spPr bwMode="auto">
          <a:xfrm>
            <a:off x="1475657" y="0"/>
            <a:ext cx="5904656" cy="836712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ru-RU" sz="3600" kern="10" dirty="0">
                <a:ln w="12700" cap="sq">
                  <a:solidFill>
                    <a:srgbClr val="B2B2B2"/>
                  </a:solidFill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latin typeface="Arial"/>
                <a:cs typeface="Arial"/>
              </a:rPr>
              <a:t>"Мы все... на одной и той же планете </a:t>
            </a:r>
          </a:p>
        </p:txBody>
      </p:sp>
      <p:sp>
        <p:nvSpPr>
          <p:cNvPr id="199687" name="WordArt 7"/>
          <p:cNvSpPr>
            <a:spLocks noChangeArrowheads="1" noChangeShapeType="1" noTextEdit="1"/>
          </p:cNvSpPr>
          <p:nvPr/>
        </p:nvSpPr>
        <p:spPr bwMode="auto">
          <a:xfrm>
            <a:off x="971600" y="836712"/>
            <a:ext cx="7056784" cy="108012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 dirty="0">
                <a:ln w="12700" cap="sq">
                  <a:solidFill>
                    <a:srgbClr val="B2B2B2"/>
                  </a:solidFill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latin typeface="Arial"/>
                <a:cs typeface="Arial"/>
              </a:rPr>
              <a:t>- мы все экипаж одного корабля!" </a:t>
            </a:r>
          </a:p>
        </p:txBody>
      </p:sp>
    </p:spTree>
    <p:extLst>
      <p:ext uri="{BB962C8B-B14F-4D97-AF65-F5344CB8AC3E}">
        <p14:creationId xmlns:p14="http://schemas.microsoft.com/office/powerpoint/2010/main" val="1565273171"/>
      </p:ext>
    </p:extLst>
  </p:cSld>
  <p:clrMapOvr>
    <a:masterClrMapping/>
  </p:clrMapOvr>
  <p:transition advTm="14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9968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9968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4" grpId="0"/>
      <p:bldP spid="19968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d8577da2bd13869fd43372b74d5f59d4_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600"/>
            <a:ext cx="914400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6"/>
          <p:cNvSpPr txBox="1">
            <a:spLocks noChangeArrowheads="1"/>
          </p:cNvSpPr>
          <p:nvPr/>
        </p:nvSpPr>
        <p:spPr bwMode="auto">
          <a:xfrm>
            <a:off x="1219200" y="1143000"/>
            <a:ext cx="49688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0484" name="Text Box 7"/>
          <p:cNvSpPr txBox="1">
            <a:spLocks noChangeArrowheads="1"/>
          </p:cNvSpPr>
          <p:nvPr/>
        </p:nvSpPr>
        <p:spPr bwMode="auto">
          <a:xfrm>
            <a:off x="3260725" y="2017713"/>
            <a:ext cx="34448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0485" name="Text Box 8"/>
          <p:cNvSpPr txBox="1">
            <a:spLocks noChangeArrowheads="1"/>
          </p:cNvSpPr>
          <p:nvPr/>
        </p:nvSpPr>
        <p:spPr bwMode="auto">
          <a:xfrm>
            <a:off x="838200" y="1524000"/>
            <a:ext cx="69342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7200" b="1">
                <a:solidFill>
                  <a:srgbClr val="FF0000"/>
                </a:solidFill>
                <a:latin typeface="Times New Roman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81604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</TotalTime>
  <Words>634</Words>
  <Application>Microsoft Office PowerPoint</Application>
  <PresentationFormat>Экран (4:3)</PresentationFormat>
  <Paragraphs>52</Paragraphs>
  <Slides>38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Тема Office</vt:lpstr>
      <vt:lpstr>Экология-дело каждого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Прочитайте – это интересно!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Сергиевская СОШ</cp:lastModifiedBy>
  <cp:revision>60</cp:revision>
  <dcterms:created xsi:type="dcterms:W3CDTF">2016-08-15T13:37:48Z</dcterms:created>
  <dcterms:modified xsi:type="dcterms:W3CDTF">2022-01-26T11:15:53Z</dcterms:modified>
</cp:coreProperties>
</file>