
<file path=[Content_Types].xml><?xml version="1.0" encoding="utf-8"?>
<Types xmlns="http://schemas.openxmlformats.org/package/2006/content-types">
  <Default Extension="jpg" ContentType="image/jp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08" d="100"/>
          <a:sy n="108" d="100"/>
        </p:scale>
        <p:origin x="3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3517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65760" y="1346791"/>
            <a:ext cx="8161552" cy="216195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3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US" sz="3000" b="1" dirty="0">
                <a:solidFill>
                  <a:srgbClr val="000000"/>
                </a:solidFill>
              </a:rPr>
              <a:t>Технологии обработки древесины с использованием электрифицированного инструмента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365760" y="2571750"/>
            <a:ext cx="3931920" cy="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content-studio.sberdevices.ru/prod-gc/019a3278-2c8f-7986-8712-4da40ccf90a8/019a399e-7e5a-7cd4-a7bf-a8a3066961db.jpg"/>
          <p:cNvPicPr>
            <a:picLocks noChangeAspect="1"/>
          </p:cNvPicPr>
          <p:nvPr/>
        </p:nvPicPr>
        <p:blipFill>
          <a:blip r:embed="rId3"/>
          <a:srcRect t="276" b="276"/>
          <a:stretch/>
        </p:blipFill>
        <p:spPr>
          <a:xfrm>
            <a:off x="0" y="0"/>
            <a:ext cx="2955471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937760" y="308610"/>
            <a:ext cx="3931920" cy="56578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200" b="1" dirty="0">
                <a:solidFill>
                  <a:srgbClr val="000000"/>
                </a:solidFill>
              </a:rPr>
              <a:t>Введение в технологии обработки древесины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4937760" y="1028700"/>
            <a:ext cx="3931920" cy="18516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-US" sz="1500" dirty="0">
                <a:solidFill>
                  <a:srgbClr val="000000"/>
                </a:solidFill>
              </a:rPr>
              <a:t>Обработка древесины — это процесс придания дереву нужной формы и текстуры. Исторически люди использовали ручные инструменты, но с развитием технологий появились электрифицированные инструменты, которые значительно повысили производительность и качество обработки.</a:t>
            </a:r>
            <a:endParaRPr lang="en-US" sz="15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content-studio.sberdevices.ru/prod-gc/019a3278-2c8f-7986-8712-4da40ccf90a8/019a399e-81f8-78ce-8371-ee1db8c7a618.jpg"/>
          <p:cNvPicPr>
            <a:picLocks noChangeAspect="1"/>
          </p:cNvPicPr>
          <p:nvPr/>
        </p:nvPicPr>
        <p:blipFill>
          <a:blip r:embed="rId3"/>
          <a:srcRect t="3262" b="3262"/>
          <a:stretch/>
        </p:blipFill>
        <p:spPr>
          <a:xfrm>
            <a:off x="274320" y="257175"/>
            <a:ext cx="2824843" cy="462098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383280" y="308610"/>
            <a:ext cx="3931920" cy="87439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200" b="1" dirty="0">
                <a:solidFill>
                  <a:srgbClr val="000000"/>
                </a:solidFill>
              </a:rPr>
              <a:t>Основные виды электрифицированного инструмента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3383280" y="1337310"/>
            <a:ext cx="3931920" cy="262318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Циркулярные пилы: обеспечивают быстрое и точное распиливание древесины.</a:t>
            </a:r>
            <a:endParaRPr lang="en-US" sz="1500" dirty="0"/>
          </a:p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Фрезеры: позволяют создавать сложные профили и узоры на поверхности дерева.</a:t>
            </a:r>
            <a:endParaRPr lang="en-US" sz="1500" dirty="0"/>
          </a:p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Шлифовальные машины: используются для финишной обработки и придания гладкости поверхности.</a:t>
            </a:r>
            <a:endParaRPr lang="en-US" sz="1500" dirty="0"/>
          </a:p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Электролобзики: идеальны для фигурного выпиливания и создания декоративных элементов.</a:t>
            </a:r>
            <a:endParaRPr lang="en-US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content-studio.sberdevices.ru/prod-gc/019a3278-2c8f-7986-8712-4da40ccf90a8/019a399e-7c6d-71eb-a41a-0f79af32e60d.jpg"/>
          <p:cNvPicPr>
            <a:picLocks noChangeAspect="1"/>
          </p:cNvPicPr>
          <p:nvPr/>
        </p:nvPicPr>
        <p:blipFill>
          <a:blip r:embed="rId3"/>
          <a:srcRect l="9496" r="9496"/>
          <a:stretch/>
        </p:blipFill>
        <p:spPr>
          <a:xfrm>
            <a:off x="6766560" y="257175"/>
            <a:ext cx="2139043" cy="462098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65760" y="308610"/>
            <a:ext cx="3931920" cy="87439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200" b="1" dirty="0">
                <a:solidFill>
                  <a:srgbClr val="000000"/>
                </a:solidFill>
              </a:rPr>
              <a:t>Преимущества электрифицированного инструмента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365760" y="1337310"/>
            <a:ext cx="3931920" cy="154305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Электрифицированный инструмент повышает производительность на 30%.</a:t>
            </a:r>
            <a:endParaRPr lang="en-US" sz="1500" dirty="0"/>
          </a:p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Улучшает качество обработки древесины, снижая количество брака.</a:t>
            </a:r>
            <a:endParaRPr lang="en-US" sz="1500" dirty="0"/>
          </a:p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Снижает физическую нагрузку на рабочих, повышая комфорт труда.</a:t>
            </a:r>
            <a:endParaRPr lang="en-US" sz="15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content-studio.sberdevices.ru/prod-gc/019a3278-2c8f-7986-8712-4da40ccf90a8/019a399e-8037-7efe-8b82-7b831dca5430.jpg"/>
          <p:cNvPicPr>
            <a:picLocks noChangeAspect="1"/>
          </p:cNvPicPr>
          <p:nvPr/>
        </p:nvPicPr>
        <p:blipFill>
          <a:blip r:embed="rId3"/>
          <a:srcRect t="17857" b="17857"/>
          <a:stretch/>
        </p:blipFill>
        <p:spPr>
          <a:xfrm>
            <a:off x="0" y="0"/>
            <a:ext cx="4572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937760" y="308610"/>
            <a:ext cx="3931920" cy="56578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200" b="1" dirty="0">
                <a:solidFill>
                  <a:srgbClr val="000000"/>
                </a:solidFill>
              </a:rPr>
              <a:t>Современные тенденции в обработке древесины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4937760" y="1028700"/>
            <a:ext cx="3931920" cy="236601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-US" sz="1500" dirty="0">
                <a:solidFill>
                  <a:srgbClr val="000000"/>
                </a:solidFill>
              </a:rPr>
              <a:t>Автоматизация процессов обработки древесины с помощью электрифицированного инструмента повышает производительность и качество. Использование инновационных материалов, таких как композитные древесные панели, улучшает экологичность и энергоэффективность. Современные технологии позволяют создавать уникальные изделия с минимальными затратами ресурсов.</a:t>
            </a:r>
            <a:endParaRPr lang="en-US" sz="15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content-studio.sberdevices.ru/prod-gc/019a3278-2c8f-7986-8712-4da40ccf90a8/019a399e-858c-7e47-b8de-04ed7fb194b5.jpg"/>
          <p:cNvPicPr>
            <a:picLocks noChangeAspect="1"/>
          </p:cNvPicPr>
          <p:nvPr/>
        </p:nvPicPr>
        <p:blipFill>
          <a:blip r:embed="rId3"/>
          <a:srcRect l="9496" r="9496"/>
          <a:stretch/>
        </p:blipFill>
        <p:spPr>
          <a:xfrm>
            <a:off x="6766560" y="257175"/>
            <a:ext cx="2139043" cy="462098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65760" y="308610"/>
            <a:ext cx="3931920" cy="56578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200" b="1" dirty="0">
                <a:solidFill>
                  <a:srgbClr val="000000"/>
                </a:solidFill>
              </a:rPr>
              <a:t>Практические примеры применения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365760" y="1028700"/>
            <a:ext cx="3931920" cy="236601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Строительство деревянных домов: электрифицированный инструмент ускоряет процесс и повышает качество.</a:t>
            </a:r>
            <a:endParaRPr lang="en-US" sz="1500" dirty="0"/>
          </a:p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Производство мебели: точная обработка деталей улучшает внешний вид и функциональность.</a:t>
            </a:r>
            <a:endParaRPr lang="en-US" sz="1500" dirty="0"/>
          </a:p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Изготовление декоративных элементов: сложные узоры и формы становятся доступными.</a:t>
            </a:r>
            <a:endParaRPr lang="en-US" sz="15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content-studio.sberdevices.ru/prod-gc/019a3278-2c8f-7986-8712-4da40ccf90a8/019a399e-8bc6-7a21-a352-0c71359a22d3.jpg"/>
          <p:cNvPicPr>
            <a:picLocks noChangeAspect="1"/>
          </p:cNvPicPr>
          <p:nvPr/>
        </p:nvPicPr>
        <p:blipFill>
          <a:blip r:embed="rId3"/>
          <a:srcRect t="276" b="276"/>
          <a:stretch/>
        </p:blipFill>
        <p:spPr>
          <a:xfrm>
            <a:off x="6217920" y="0"/>
            <a:ext cx="2955471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65760" y="308610"/>
            <a:ext cx="3931920" cy="87439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200" b="1" dirty="0">
                <a:solidFill>
                  <a:srgbClr val="000000"/>
                </a:solidFill>
              </a:rPr>
              <a:t>Безопасность при работе с электрифицированным инструментом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365760" y="1337310"/>
            <a:ext cx="3931920" cy="128587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-US" sz="1500" dirty="0">
                <a:solidFill>
                  <a:srgbClr val="000000"/>
                </a:solidFill>
              </a:rPr>
              <a:t>Соблюдение правил эксплуатации, использование средств индивидуальной защиты и регулярное техническое обслуживание — залог безопасной работы с электрифицированным инструментом. Важно помнить, что безопасность превыше всего!</a:t>
            </a:r>
            <a:endParaRPr lang="en-US" sz="15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content-studio.sberdevices.ru/prod-gc/019a3278-2c8f-7986-8712-4da40ccf90a8/019a399e-8d89-790b-885b-5b88ef33f0e1.jpg"/>
          <p:cNvPicPr>
            <a:picLocks noChangeAspect="1"/>
          </p:cNvPicPr>
          <p:nvPr/>
        </p:nvPicPr>
        <p:blipFill>
          <a:blip r:embed="rId3"/>
          <a:srcRect l="6714" r="6714"/>
          <a:stretch/>
        </p:blipFill>
        <p:spPr>
          <a:xfrm>
            <a:off x="274320" y="257175"/>
            <a:ext cx="2286000" cy="462098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834640" y="308610"/>
            <a:ext cx="3931920" cy="56578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200" b="1" dirty="0">
                <a:solidFill>
                  <a:srgbClr val="000000"/>
                </a:solidFill>
              </a:rPr>
              <a:t>Перспективы развития технологий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2834640" y="1028700"/>
            <a:ext cx="3931920" cy="154305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-US" sz="1500" dirty="0">
                <a:solidFill>
                  <a:srgbClr val="000000"/>
                </a:solidFill>
              </a:rPr>
              <a:t>Развитие робототехники и внедрение искусственного интеллекта позволят повысить точность и эффективность обработки древесины. Современные технологии открывают новые возможности для автоматизации процессов и улучшения качества продукции.</a:t>
            </a:r>
            <a:endParaRPr lang="en-US" sz="15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content-studio.sberdevices.ru/prod-gc/019a3278-2c8f-7986-8712-4da40ccf90a8/019a399e-85ba-7912-9421-fe18374a1840.jpg"/>
          <p:cNvPicPr>
            <a:picLocks noChangeAspect="1"/>
          </p:cNvPicPr>
          <p:nvPr/>
        </p:nvPicPr>
        <p:blipFill>
          <a:blip r:embed="rId3"/>
          <a:srcRect t="19079" b="19079"/>
          <a:stretch/>
        </p:blipFill>
        <p:spPr>
          <a:xfrm>
            <a:off x="4572000" y="257175"/>
            <a:ext cx="4269921" cy="462098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65760" y="308610"/>
            <a:ext cx="3931920" cy="30861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200" b="1" dirty="0">
                <a:solidFill>
                  <a:srgbClr val="000000"/>
                </a:solidFill>
              </a:rPr>
              <a:t>Выводы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365760" y="771525"/>
            <a:ext cx="3931920" cy="210883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-US" sz="1500" dirty="0">
                <a:solidFill>
                  <a:srgbClr val="000000"/>
                </a:solidFill>
              </a:rPr>
              <a:t>Электрифицированный инструмент значительно повышает производительность и улучшает качество обработки древесины. Современные технологии позволяют автоматизировать процессы и повысить точность работ. Соблюдение мер безопасности и регулярное техническое обслуживание инструмента — залог успешной и безопасной работы.</a:t>
            </a:r>
            <a:endParaRPr lang="en-US" sz="15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content-studio.sberdevices.ru/prod-gc/019a3278-2c8f-7986-8712-4da40ccf90a8/019a399e-3f69-7ea0-8643-9fca1aca987d.jpg"/>
          <p:cNvPicPr>
            <a:picLocks noChangeAspect="1"/>
          </p:cNvPicPr>
          <p:nvPr/>
        </p:nvPicPr>
        <p:blipFill>
          <a:blip r:embed="rId3"/>
          <a:srcRect t="19029" b="19029"/>
          <a:stretch/>
        </p:blipFill>
        <p:spPr>
          <a:xfrm>
            <a:off x="6766560" y="2571750"/>
            <a:ext cx="2139043" cy="231865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65760" y="308610"/>
            <a:ext cx="3931920" cy="87439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3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US" sz="3000" b="1" dirty="0">
                <a:solidFill>
                  <a:srgbClr val="000000"/>
                </a:solidFill>
              </a:rPr>
              <a:t>Спасибо за внимание!</a:t>
            </a:r>
            <a:endParaRPr lang="en-US" sz="3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321</Words>
  <Application>Microsoft Office PowerPoint</Application>
  <PresentationFormat>Экран (16:9)</PresentationFormat>
  <Paragraphs>35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oleinictatiana@outlook.com</cp:lastModifiedBy>
  <cp:revision>2</cp:revision>
  <dcterms:created xsi:type="dcterms:W3CDTF">2025-10-31T09:35:20Z</dcterms:created>
  <dcterms:modified xsi:type="dcterms:W3CDTF">2025-10-31T09:37:59Z</dcterms:modified>
</cp:coreProperties>
</file>