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91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2F1A76-A227-402A-8FF6-4DA77E57AB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11C1ADF-6DAC-4CAF-ADD6-E9D5CE7DCC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A4C30C4-4A85-47DA-BA43-A1148DD70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95610BA-2E69-46A1-9CCD-332F536F8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D266924-E4A0-4937-9FEC-907E4BABA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542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CA1F80-F409-46A9-99C5-BC51A2AAE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EBEBBF6-C76C-4847-9F4E-78410A4AB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160EBFF-0C30-4B4C-BB86-109B7589C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5FFAC01-9EF1-42E0-8881-FF55144F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F4B42D9-4575-42C9-88B5-F5127B6C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510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52F205-2E21-4B44-84E2-08711308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0D790F2-9715-41D8-B853-0BF648D33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694989C-7AE6-4022-AC0A-975433D6D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D535233-1048-4D61-9019-DB4DC60F5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F83488B-F692-42F8-9C0C-9F3A7D6AD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10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E0250F-CCA1-48F5-A069-F8A2274CB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E38E72C-D070-496D-941B-F921F82770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934EDE5-5960-4002-B21F-4BD571D38A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1EF73DB-2688-48E8-BB36-8539F458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B93529C-027D-4E72-A188-51F62D059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D28D698-D790-4BFD-B947-637058766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482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5AB1A3-C21A-4C1A-90DF-1AF3410FB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6A15D50-315C-427A-866F-FB74C6B498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B864A40-4880-4561-A0AA-F26CDF002E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6EB28D5-129C-4988-A42A-AE668CE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8B1F783-DCF8-4400-8B5E-270C0D1EAA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04AA5A7-7C57-4650-A93C-F9E70953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2378F6A-1E94-420B-A547-344592F26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DFFD78F-D889-4417-A28E-7B0F1E3EB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69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3BD101-F81E-4513-B211-4F81BC21D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23B4200-41EB-4EDB-9961-84CCCADA3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ABF2E7A-FBC5-4FDE-BC44-4A3BCCD06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5FE168B-E469-43B9-A2D5-62EBF3C4F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96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A72F665D-62E3-400A-834A-684AC0404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AE18D78-872B-4C12-A16F-940BDEA49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E94529-1971-4F3B-997A-2FC6CB253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71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5E4E49-63AD-453E-A0F7-5B78CD38E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7FC2EC4-E0DC-46AC-9672-E60237BD3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8FF5B79-EE29-43B8-A346-C047BFFA2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E0B3236-A15A-4267-A5D0-B9CA5F0C9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5187516-36BF-4405-8AC3-72562A45F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D6FAB71-504A-4152-A317-0CC42DF6B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83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E73317-BC2E-473E-AF4B-228C3B1FD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DC338F6-5BE9-4A70-8F15-889AB100F0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790ABE2-7DC7-4CA0-B96C-CCD5FF662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26CD8A-3645-4B3F-9E5D-173A3E305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D80A20D-655D-475A-B010-B2BF186BE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518A618-EB68-4EE8-B3F0-909D54663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74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568D51-5B68-4AA1-9802-14D4354A5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40A5F54-662F-464D-A80E-4715106AE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DB0043-1DE8-432B-8AE1-98892268E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D05E08A-A588-4BCF-97CA-371C6CFB3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E0EC320-E4A3-45E8-BE21-EC27A038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78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606C09E-719D-4B92-B1E1-E62AC551D7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1D68649-FC3D-4A04-9528-F4E7C55C82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96DC907-5A7B-48DE-B803-F19ED70C5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08BEB14-7600-4B10-BB9C-915E119BC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EC12912-0834-42AF-9888-3BE457BE2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772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5A7814-91FF-405E-A54B-C47392A1F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366E314-94C3-47E5-A054-E1471E858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BD445E1-38AC-4796-A0EC-9F2828EFD5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6660B-3BAD-45BD-A860-6031857D25DB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EC97F73-198C-4781-9A64-D2A05CCD23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264A20A-C52A-4678-8CDE-5A7966089C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F1FFD-6553-45B9-9F87-7BFAF7B244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54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A612BC22-D71A-4B09-88EB-FBA772E1F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</a:rPr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F143BE00-726F-4FDC-95DE-3564C197F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Составитель:</a:t>
            </a:r>
            <a:endParaRPr lang="ru-RU" dirty="0"/>
          </a:p>
          <a:p>
            <a:r>
              <a:rPr lang="ru-RU" dirty="0"/>
              <a:t>Зотова С.Г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84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0A9B67-94FF-4C0E-9A57-7351AFDE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72205E5-C8F1-4E71-9392-63F9591755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1.</a:t>
            </a:r>
            <a:r>
              <a:rPr lang="ru-RU" dirty="0">
                <a:solidFill>
                  <a:srgbClr val="00B050"/>
                </a:solidFill>
              </a:rPr>
              <a:t>Творческая площадка «Экологические плакаты» в специально созданном  помещении – «Комната природы».</a:t>
            </a:r>
          </a:p>
          <a:p>
            <a:pPr marL="0" indent="0">
              <a:buNone/>
            </a:pPr>
            <a:r>
              <a:rPr lang="ru-RU" dirty="0"/>
              <a:t>Цель:    Учить </a:t>
            </a:r>
            <a:r>
              <a:rPr lang="ru-RU" b="1" dirty="0"/>
              <a:t>детей</a:t>
            </a:r>
            <a:r>
              <a:rPr lang="ru-RU" dirty="0"/>
              <a:t> понимать, что изображено на</a:t>
            </a:r>
            <a:r>
              <a:rPr lang="ru-RU" b="1" dirty="0"/>
              <a:t> плакатах.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Методика:                                                                                                    Дети рассматривают экологические плакаты в защиту леопарда, высказываются о их содержании. Им предлагается изготовить   свои плакаты в защиту природы.</a:t>
            </a:r>
          </a:p>
          <a:p>
            <a:pPr marL="0" indent="0">
              <a:buNone/>
            </a:pPr>
            <a:r>
              <a:rPr lang="ru-RU" dirty="0"/>
              <a:t>Оборудование и материалы: цветные карандаши, мелки, краски, ножницы, трафареты леопарда, тонированная и белая бумага.</a:t>
            </a:r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11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458E9C-258F-496C-A933-98C93136A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3CDEC2-31F4-43C7-8185-1C700E610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2. </a:t>
            </a:r>
            <a:r>
              <a:rPr lang="ru-RU" dirty="0">
                <a:solidFill>
                  <a:srgbClr val="00B0F0"/>
                </a:solidFill>
              </a:rPr>
              <a:t>Театральная студия - «Цирковая арена».    </a:t>
            </a:r>
          </a:p>
          <a:p>
            <a:r>
              <a:rPr lang="ru-RU" dirty="0">
                <a:solidFill>
                  <a:srgbClr val="00B0F0"/>
                </a:solidFill>
              </a:rPr>
              <a:t>                </a:t>
            </a:r>
            <a:r>
              <a:rPr lang="ru-RU" b="1" dirty="0"/>
              <a:t>Цели: </a:t>
            </a:r>
            <a:endParaRPr lang="ru-RU" dirty="0"/>
          </a:p>
          <a:p>
            <a:r>
              <a:rPr lang="ru-RU" i="1" dirty="0"/>
              <a:t>1.     Развитие творческих способностей.</a:t>
            </a:r>
            <a:endParaRPr lang="ru-RU" dirty="0"/>
          </a:p>
          <a:p>
            <a:r>
              <a:rPr lang="ru-RU" i="1" dirty="0"/>
              <a:t>2.     Формирование простейшего образно – выразительного умения.</a:t>
            </a:r>
            <a:endParaRPr lang="ru-RU" dirty="0"/>
          </a:p>
          <a:p>
            <a:r>
              <a:rPr lang="ru-RU" i="1" dirty="0"/>
              <a:t>3.     Уметь имитировать характерные движения леопарда.</a:t>
            </a:r>
            <a:endParaRPr lang="ru-RU" dirty="0"/>
          </a:p>
          <a:p>
            <a:r>
              <a:rPr lang="ru-RU" i="1" dirty="0"/>
              <a:t>4.     Активизировать словарь детей.</a:t>
            </a:r>
            <a:endParaRPr lang="ru-RU" dirty="0"/>
          </a:p>
          <a:p>
            <a:r>
              <a:rPr lang="ru-RU" dirty="0"/>
              <a:t>5.     </a:t>
            </a:r>
            <a:r>
              <a:rPr lang="ru-RU" i="1" dirty="0"/>
              <a:t>Развивать у детей интерес к театральной игровой деятельности</a:t>
            </a:r>
            <a:r>
              <a:rPr lang="ru-RU" dirty="0">
                <a:solidFill>
                  <a:srgbClr val="00B0F0"/>
                </a:solidFill>
              </a:rPr>
              <a:t>  </a:t>
            </a:r>
          </a:p>
          <a:p>
            <a:pPr marL="0" indent="0">
              <a:buNone/>
            </a:pPr>
            <a:r>
              <a:rPr lang="ru-RU" dirty="0"/>
              <a:t>Детям предлагается перевоплотиться в леопардов.  Для этой этого можно использовать маски, аквагрим, элементы костюма – ушки, хвост. </a:t>
            </a:r>
            <a:r>
              <a:rPr lang="ru-RU" dirty="0" err="1"/>
              <a:t>Объиграть</a:t>
            </a:r>
            <a:r>
              <a:rPr lang="ru-RU" dirty="0"/>
              <a:t> костюмы с помощью упражнений «Мимика и жесты».</a:t>
            </a:r>
          </a:p>
        </p:txBody>
      </p:sp>
    </p:spTree>
    <p:extLst>
      <p:ext uri="{BB962C8B-B14F-4D97-AF65-F5344CB8AC3E}">
        <p14:creationId xmlns:p14="http://schemas.microsoft.com/office/powerpoint/2010/main" val="35739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1F1BFD-5E21-4E1A-8DEB-1F6C0E264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CE4693-31AF-4430-B679-9114880F72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3.</a:t>
            </a:r>
            <a:r>
              <a:rPr lang="ru-RU" dirty="0">
                <a:solidFill>
                  <a:srgbClr val="FF0000"/>
                </a:solidFill>
              </a:rPr>
              <a:t>Физкультурный зал.</a:t>
            </a: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dirty="0"/>
              <a:t>Подвижные  игры «Леопард на охоте»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/>
              <a:t>Цель</a:t>
            </a:r>
            <a:r>
              <a:rPr lang="ru-RU" dirty="0"/>
              <a:t>: </a:t>
            </a:r>
            <a:r>
              <a:rPr lang="ru-RU" dirty="0" err="1"/>
              <a:t>фoрмировать</a:t>
            </a:r>
            <a:r>
              <a:rPr lang="ru-RU" dirty="0"/>
              <a:t> навыки двигательной </a:t>
            </a:r>
            <a:r>
              <a:rPr lang="ru-RU" dirty="0" err="1"/>
              <a:t>активнoсти</a:t>
            </a:r>
            <a:r>
              <a:rPr lang="ru-RU" dirty="0"/>
              <a:t> </a:t>
            </a:r>
            <a:r>
              <a:rPr lang="ru-RU" b="1" dirty="0"/>
              <a:t>детей, </a:t>
            </a:r>
            <a:r>
              <a:rPr lang="ru-RU" dirty="0"/>
              <a:t>улучшать быстроту реакции на звуковой сигнал, учить </a:t>
            </a:r>
            <a:r>
              <a:rPr lang="ru-RU" b="1" dirty="0"/>
              <a:t>детей</a:t>
            </a:r>
            <a:r>
              <a:rPr lang="ru-RU" dirty="0"/>
              <a:t> играть по правилам.</a:t>
            </a:r>
            <a:r>
              <a:rPr lang="ru-RU" b="1" dirty="0"/>
              <a:t> 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06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3E3538-1D7F-4B90-8850-B828FFF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885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BE8B94B-0176-4E53-8AC1-8860610722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4. </a:t>
            </a:r>
            <a:r>
              <a:rPr lang="ru-RU" dirty="0">
                <a:solidFill>
                  <a:schemeClr val="accent2"/>
                </a:solidFill>
              </a:rPr>
              <a:t>«Домашний кинотеатр».</a:t>
            </a:r>
          </a:p>
          <a:p>
            <a:pPr marL="0" indent="0">
              <a:buNone/>
            </a:pPr>
            <a:r>
              <a:rPr lang="ru-RU" dirty="0"/>
              <a:t>Просмотр коротких фрагментов, снятых на </a:t>
            </a:r>
            <a:r>
              <a:rPr lang="ru-RU" dirty="0" err="1"/>
              <a:t>фотоловушку</a:t>
            </a:r>
            <a:r>
              <a:rPr lang="ru-RU" dirty="0"/>
              <a:t> сотрудниками «Земля леопарда» .</a:t>
            </a:r>
          </a:p>
          <a:p>
            <a:pPr marL="0" indent="0">
              <a:buNone/>
            </a:pPr>
            <a:r>
              <a:rPr lang="ru-RU" dirty="0"/>
              <a:t>Заучивание стихотворения «Леопард».</a:t>
            </a:r>
          </a:p>
          <a:p>
            <a:pPr marL="0" indent="0">
              <a:buNone/>
            </a:pPr>
            <a:r>
              <a:rPr lang="ru-RU" dirty="0"/>
              <a:t>Цель:  побуждать </a:t>
            </a:r>
            <a:r>
              <a:rPr lang="ru-RU" b="1" dirty="0"/>
              <a:t>детей</a:t>
            </a:r>
            <a:r>
              <a:rPr lang="ru-RU" dirty="0"/>
              <a:t> к активному обсуждению сюжета и пересказу;  формировать эмоциональную отзывчивость на видеофильм.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68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5E246B-6E68-48B8-B8D7-28E1F3324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1BBFC41-ED09-40BE-AD60-C03543ACC3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5</a:t>
            </a:r>
            <a:r>
              <a:rPr lang="ru-RU" dirty="0">
                <a:solidFill>
                  <a:schemeClr val="accent6"/>
                </a:solidFill>
              </a:rPr>
              <a:t>. </a:t>
            </a:r>
            <a:r>
              <a:rPr lang="ru-RU" dirty="0">
                <a:solidFill>
                  <a:srgbClr val="7030A0"/>
                </a:solidFill>
              </a:rPr>
              <a:t>Мастер – класс «Скульптор»</a:t>
            </a:r>
          </a:p>
          <a:p>
            <a:pPr marL="0" indent="0">
              <a:buNone/>
            </a:pPr>
            <a:r>
              <a:rPr lang="ru-RU" dirty="0"/>
              <a:t>Цель: Создание условий для организации творческой игры «Животные в лесу». </a:t>
            </a:r>
          </a:p>
          <a:p>
            <a:pPr marL="0" indent="0">
              <a:buNone/>
            </a:pPr>
            <a:r>
              <a:rPr lang="ru-RU" dirty="0"/>
              <a:t>Детям предлагается большая коробка с  моделями диких  животных из </a:t>
            </a:r>
            <a:r>
              <a:rPr lang="ru-RU" dirty="0" err="1"/>
              <a:t>полиуритана</a:t>
            </a:r>
            <a:r>
              <a:rPr lang="ru-RU" dirty="0"/>
              <a:t> и коврик  в виде макета леса. </a:t>
            </a:r>
          </a:p>
          <a:p>
            <a:pPr marL="0" indent="0">
              <a:buNone/>
            </a:pPr>
            <a:r>
              <a:rPr lang="ru-RU" dirty="0"/>
              <a:t> Лепка  недостающих животных для игры из глины, солёного теста, пластилина.</a:t>
            </a:r>
          </a:p>
          <a:p>
            <a:pPr marL="0" indent="0">
              <a:buNone/>
            </a:pPr>
            <a:r>
              <a:rPr lang="ru-RU" dirty="0"/>
              <a:t>«Выставка животных».</a:t>
            </a:r>
          </a:p>
        </p:txBody>
      </p:sp>
    </p:spTree>
    <p:extLst>
      <p:ext uri="{BB962C8B-B14F-4D97-AF65-F5344CB8AC3E}">
        <p14:creationId xmlns:p14="http://schemas.microsoft.com/office/powerpoint/2010/main" val="4075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644134-D275-4718-BE7E-7A02F1AE6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569CD30-CF45-438B-8A26-2FFBAD0336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accent1"/>
                </a:solidFill>
              </a:rPr>
              <a:t>Система правил:</a:t>
            </a:r>
          </a:p>
          <a:p>
            <a:pPr marL="0" indent="0">
              <a:buNone/>
            </a:pPr>
            <a:r>
              <a:rPr lang="ru-RU" dirty="0"/>
              <a:t>«Говори «здравствуйте» и «до свидания», когда входишь в другую группу»; </a:t>
            </a:r>
          </a:p>
          <a:p>
            <a:pPr marL="0" indent="0">
              <a:buNone/>
            </a:pPr>
            <a:r>
              <a:rPr lang="ru-RU" dirty="0"/>
              <a:t>Спокойно ходи, спокойно разговаривай. </a:t>
            </a:r>
          </a:p>
          <a:p>
            <a:pPr marL="0" indent="0">
              <a:buNone/>
            </a:pPr>
            <a:r>
              <a:rPr lang="ru-RU" dirty="0"/>
              <a:t>Не ходи в запрещённые места.</a:t>
            </a:r>
          </a:p>
          <a:p>
            <a:pPr marL="0" indent="0">
              <a:buNone/>
            </a:pPr>
            <a:r>
              <a:rPr lang="ru-RU" dirty="0"/>
              <a:t>«Возвращайся в группу по сигналу звонка»; - «Если не хочешь ходить в другие группы, то можно остаться в своей группе или вернуться в нее, если устал»; </a:t>
            </a:r>
          </a:p>
          <a:p>
            <a:pPr marL="0" indent="0">
              <a:buNone/>
            </a:pPr>
            <a:r>
              <a:rPr lang="ru-RU" dirty="0"/>
              <a:t>Детям даётся сумочка с 3 кружочками . За каждое замечание забирается один кружок.</a:t>
            </a:r>
          </a:p>
        </p:txBody>
      </p:sp>
    </p:spTree>
    <p:extLst>
      <p:ext uri="{BB962C8B-B14F-4D97-AF65-F5344CB8AC3E}">
        <p14:creationId xmlns:p14="http://schemas.microsoft.com/office/powerpoint/2010/main" val="174684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ED458F-4481-42E0-8F8D-AC7BACC17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B5983CA-2A11-401A-8CB5-F0B4658836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Запрещающий знак: кирпич.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66DB94C-B7B3-42AE-A3AD-5F661ACDD323}"/>
              </a:ext>
            </a:extLst>
          </p:cNvPr>
          <p:cNvSpPr/>
          <p:nvPr/>
        </p:nvSpPr>
        <p:spPr>
          <a:xfrm>
            <a:off x="6738425" y="2124222"/>
            <a:ext cx="2039815" cy="3938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722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C356CB-9CE4-4475-98D5-5F4E4FE3D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74B13C3-6A75-43BA-9C18-3F38415F7DC9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dirty="0"/>
              <a:t>Указатели - стрелочки разного цвета:</a:t>
            </a:r>
          </a:p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</a:rPr>
              <a:t>Творческая площадка в специально созданном  помещении – «Комната природы»</a:t>
            </a:r>
          </a:p>
          <a:p>
            <a:pPr marL="0" indent="0">
              <a:buNone/>
            </a:pPr>
            <a:r>
              <a:rPr lang="ru-RU" dirty="0">
                <a:solidFill>
                  <a:srgbClr val="00B0F0"/>
                </a:solidFill>
              </a:rPr>
              <a:t>Театральная студия - «Цирковая арена»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Физкультурный зал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/>
                </a:solidFill>
              </a:rPr>
              <a:t>«Домашний кинотеатр»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>
                <a:solidFill>
                  <a:srgbClr val="7030A0"/>
                </a:solidFill>
              </a:rPr>
              <a:t>Мастер – класс «Скульптор»</a:t>
            </a:r>
            <a:endParaRPr lang="ru-RU" dirty="0"/>
          </a:p>
        </p:txBody>
      </p:sp>
      <p:sp>
        <p:nvSpPr>
          <p:cNvPr id="6" name="Стрелка: вправо 5">
            <a:extLst>
              <a:ext uri="{FF2B5EF4-FFF2-40B4-BE49-F238E27FC236}">
                <a16:creationId xmlns:a16="http://schemas.microsoft.com/office/drawing/2014/main" xmlns="" id="{ECE273F9-2F7A-40DA-8214-939600E45569}"/>
              </a:ext>
            </a:extLst>
          </p:cNvPr>
          <p:cNvSpPr/>
          <p:nvPr/>
        </p:nvSpPr>
        <p:spPr>
          <a:xfrm>
            <a:off x="7512148" y="3429000"/>
            <a:ext cx="1617784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xmlns="" id="{1FDC3175-E966-4710-B5EC-1348137757FD}"/>
              </a:ext>
            </a:extLst>
          </p:cNvPr>
          <p:cNvSpPr/>
          <p:nvPr/>
        </p:nvSpPr>
        <p:spPr>
          <a:xfrm>
            <a:off x="4909625" y="4009292"/>
            <a:ext cx="1477107" cy="211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xmlns="" id="{95ADAF85-7084-4264-8FC1-5C4C4AFDE126}"/>
              </a:ext>
            </a:extLst>
          </p:cNvPr>
          <p:cNvSpPr/>
          <p:nvPr/>
        </p:nvSpPr>
        <p:spPr>
          <a:xfrm>
            <a:off x="5064369" y="4515729"/>
            <a:ext cx="1702191" cy="211016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xmlns="" id="{1106FB6E-8295-450B-A9F4-0CA11973F267}"/>
              </a:ext>
            </a:extLst>
          </p:cNvPr>
          <p:cNvSpPr/>
          <p:nvPr/>
        </p:nvSpPr>
        <p:spPr>
          <a:xfrm>
            <a:off x="5852160" y="5078437"/>
            <a:ext cx="1828800" cy="2286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xmlns="" id="{2A1AA327-9F10-4E09-B48A-D9EAA1BD9873}"/>
              </a:ext>
            </a:extLst>
          </p:cNvPr>
          <p:cNvSpPr/>
          <p:nvPr/>
        </p:nvSpPr>
        <p:spPr>
          <a:xfrm>
            <a:off x="6096000" y="2771335"/>
            <a:ext cx="1702191" cy="211016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0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EFD5108-61E1-414A-A2B4-E43800C43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Клубный час (тематический) с региональным компонентом «Что за кошка – леопард?»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E887ABF-575E-4CE9-ADDD-0351B1D83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Вопросы для рефлексивного круга: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EA58381-91B7-4DBA-B93B-45763343787B}"/>
              </a:ext>
            </a:extLst>
          </p:cNvPr>
          <p:cNvSpPr/>
          <p:nvPr/>
        </p:nvSpPr>
        <p:spPr>
          <a:xfrm>
            <a:off x="838201" y="2828837"/>
            <a:ext cx="106551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-     Где ребёнок был?; </a:t>
            </a:r>
          </a:p>
          <a:p>
            <a:pPr marL="457200" indent="-457200">
              <a:buFontTx/>
              <a:buChar char="-"/>
            </a:pPr>
            <a:r>
              <a:rPr lang="ru-RU" sz="2800" dirty="0"/>
              <a:t>Что тебе запомнилось?; </a:t>
            </a:r>
          </a:p>
          <a:p>
            <a:pPr marL="457200" indent="-457200">
              <a:buFontTx/>
              <a:buChar char="-"/>
            </a:pPr>
            <a:r>
              <a:rPr lang="ru-RU" sz="2800" dirty="0"/>
              <a:t> Хочешь ли ты ещё раз туда пойти и почему?; </a:t>
            </a:r>
          </a:p>
          <a:p>
            <a:pPr marL="457200" indent="-457200">
              <a:buFontTx/>
              <a:buChar char="-"/>
            </a:pPr>
            <a:r>
              <a:rPr lang="ru-RU" sz="2800" dirty="0"/>
              <a:t> Планировал ли ты перед «Клубным часом» куда-то пойти? Смог ли ты это осуществить и если нет, то почему? </a:t>
            </a:r>
          </a:p>
          <a:p>
            <a:r>
              <a:rPr lang="ru-RU" sz="2800" dirty="0"/>
              <a:t>-    Удавалось ли соблюдать правила, если нет, то почему?</a:t>
            </a:r>
          </a:p>
        </p:txBody>
      </p:sp>
    </p:spTree>
    <p:extLst>
      <p:ext uri="{BB962C8B-B14F-4D97-AF65-F5344CB8AC3E}">
        <p14:creationId xmlns:p14="http://schemas.microsoft.com/office/powerpoint/2010/main" val="16494193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501</Words>
  <Application>Microsoft Office PowerPoint</Application>
  <PresentationFormat>Произвольный</PresentationFormat>
  <Paragraphs>57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  <vt:lpstr>Клубный час (тематический) с региональным компонентом «Что за кошка – леопард?»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Клубный час (тематический) с региональным компонентом «Что за кошка – леопард?»</dc:title>
  <dc:creator>acer</dc:creator>
  <cp:lastModifiedBy>acer</cp:lastModifiedBy>
  <cp:revision>18</cp:revision>
  <dcterms:created xsi:type="dcterms:W3CDTF">2018-07-13T12:00:35Z</dcterms:created>
  <dcterms:modified xsi:type="dcterms:W3CDTF">2020-10-26T07:13:06Z</dcterms:modified>
</cp:coreProperties>
</file>