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63" r:id="rId2"/>
    <p:sldId id="272" r:id="rId3"/>
    <p:sldId id="371" r:id="rId4"/>
    <p:sldId id="346" r:id="rId5"/>
    <p:sldId id="360" r:id="rId6"/>
    <p:sldId id="361" r:id="rId7"/>
    <p:sldId id="327" r:id="rId8"/>
    <p:sldId id="372" r:id="rId9"/>
    <p:sldId id="374" r:id="rId10"/>
    <p:sldId id="288" r:id="rId11"/>
    <p:sldId id="301" r:id="rId12"/>
    <p:sldId id="348" r:id="rId13"/>
    <p:sldId id="337" r:id="rId14"/>
    <p:sldId id="373" r:id="rId15"/>
    <p:sldId id="349" r:id="rId16"/>
    <p:sldId id="350" r:id="rId17"/>
    <p:sldId id="331" r:id="rId18"/>
    <p:sldId id="316" r:id="rId19"/>
    <p:sldId id="363" r:id="rId20"/>
    <p:sldId id="364" r:id="rId21"/>
    <p:sldId id="351" r:id="rId22"/>
    <p:sldId id="332" r:id="rId23"/>
    <p:sldId id="370" r:id="rId24"/>
    <p:sldId id="375" r:id="rId25"/>
    <p:sldId id="369" r:id="rId26"/>
    <p:sldId id="362" r:id="rId27"/>
    <p:sldId id="333" r:id="rId28"/>
    <p:sldId id="355" r:id="rId29"/>
    <p:sldId id="353" r:id="rId30"/>
    <p:sldId id="354" r:id="rId31"/>
    <p:sldId id="268" r:id="rId32"/>
    <p:sldId id="305" r:id="rId33"/>
    <p:sldId id="290" r:id="rId34"/>
    <p:sldId id="269" r:id="rId35"/>
    <p:sldId id="311" r:id="rId36"/>
    <p:sldId id="307" r:id="rId37"/>
    <p:sldId id="310" r:id="rId38"/>
    <p:sldId id="308" r:id="rId39"/>
    <p:sldId id="306" r:id="rId40"/>
    <p:sldId id="266" r:id="rId41"/>
    <p:sldId id="265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5ED"/>
    <a:srgbClr val="FEF9F4"/>
    <a:srgbClr val="FFCC99"/>
    <a:srgbClr val="F57B17"/>
    <a:srgbClr val="DFF2F9"/>
    <a:srgbClr val="F6F5EE"/>
    <a:srgbClr val="F6F9FC"/>
    <a:srgbClr val="E4E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777" autoAdjust="0"/>
    <p:restoredTop sz="94454" autoAdjust="0"/>
  </p:normalViewPr>
  <p:slideViewPr>
    <p:cSldViewPr>
      <p:cViewPr varScale="1">
        <p:scale>
          <a:sx n="60" d="100"/>
          <a:sy n="60" d="100"/>
        </p:scale>
        <p:origin x="-96" y="-624"/>
      </p:cViewPr>
      <p:guideLst>
        <p:guide orient="horz" pos="2160"/>
        <p:guide pos="2880"/>
      </p:guideLst>
    </p:cSldViewPr>
  </p:slideViewPr>
  <p:notesTextViewPr>
    <p:cViewPr>
      <p:scale>
        <a:sx n="66" d="100"/>
        <a:sy n="66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3C8FFD-4857-4526-B631-95DE87E45201}" type="doc">
      <dgm:prSet loTypeId="urn:microsoft.com/office/officeart/2005/8/layout/lProcess1" loCatId="process" qsTypeId="urn:microsoft.com/office/officeart/2005/8/quickstyle/simple3" qsCatId="simple" csTypeId="urn:microsoft.com/office/officeart/2005/8/colors/accent2_1" csCatId="accent2" phldr="1"/>
      <dgm:spPr/>
    </dgm:pt>
    <dgm:pt modelId="{A7E882D9-AACC-4790-871B-1E3E2FFF8B9F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Теория </a:t>
          </a:r>
          <a:endParaRPr lang="ru-RU" sz="1800" dirty="0"/>
        </a:p>
      </dgm:t>
    </dgm:pt>
    <dgm:pt modelId="{82F7E32F-1134-4465-BFD9-BDA019CCCD0A}" type="parTrans" cxnId="{AA57025A-ABAC-4E93-8508-52A98A1E60A4}">
      <dgm:prSet/>
      <dgm:spPr/>
      <dgm:t>
        <a:bodyPr/>
        <a:lstStyle/>
        <a:p>
          <a:endParaRPr lang="ru-RU"/>
        </a:p>
      </dgm:t>
    </dgm:pt>
    <dgm:pt modelId="{A986990F-9996-429A-BC32-5501DD331967}" type="sibTrans" cxnId="{AA57025A-ABAC-4E93-8508-52A98A1E60A4}">
      <dgm:prSet/>
      <dgm:spPr/>
      <dgm:t>
        <a:bodyPr/>
        <a:lstStyle/>
        <a:p>
          <a:endParaRPr lang="ru-RU"/>
        </a:p>
      </dgm:t>
    </dgm:pt>
    <dgm:pt modelId="{2962C76D-179A-4226-BC83-236874BD3AAF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Вопросы</a:t>
          </a:r>
          <a:r>
            <a:rPr lang="ru-RU" sz="1800" baseline="0" dirty="0" smtClean="0"/>
            <a:t> ЕГЭ</a:t>
          </a:r>
          <a:endParaRPr lang="ru-RU" sz="1800" dirty="0"/>
        </a:p>
      </dgm:t>
    </dgm:pt>
    <dgm:pt modelId="{DE6B15BA-E108-4318-98B3-814B71A7FEEE}" type="parTrans" cxnId="{D070A217-15CF-4F7A-A792-7773E23F839D}">
      <dgm:prSet/>
      <dgm:spPr/>
      <dgm:t>
        <a:bodyPr/>
        <a:lstStyle/>
        <a:p>
          <a:endParaRPr lang="ru-RU"/>
        </a:p>
      </dgm:t>
    </dgm:pt>
    <dgm:pt modelId="{E5F7F993-18BE-4CD2-A951-A95C8E8A3233}" type="sibTrans" cxnId="{D070A217-15CF-4F7A-A792-7773E23F839D}">
      <dgm:prSet/>
      <dgm:spPr/>
      <dgm:t>
        <a:bodyPr/>
        <a:lstStyle/>
        <a:p>
          <a:endParaRPr lang="ru-RU"/>
        </a:p>
      </dgm:t>
    </dgm:pt>
    <dgm:pt modelId="{1BAB0EC0-1010-4E78-8E09-C70F77DC9AF5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Практикум</a:t>
          </a:r>
          <a:endParaRPr lang="ru-RU" sz="1800" dirty="0"/>
        </a:p>
      </dgm:t>
    </dgm:pt>
    <dgm:pt modelId="{8C64701F-75CD-4221-B0B2-AFE1D47B70B7}" type="parTrans" cxnId="{9A8A3D92-044A-4C51-830B-4C9697F8FCA2}">
      <dgm:prSet/>
      <dgm:spPr/>
      <dgm:t>
        <a:bodyPr/>
        <a:lstStyle/>
        <a:p>
          <a:endParaRPr lang="ru-RU"/>
        </a:p>
      </dgm:t>
    </dgm:pt>
    <dgm:pt modelId="{19B2CBA6-ECB4-4AE4-8F99-7155BB350D23}" type="sibTrans" cxnId="{9A8A3D92-044A-4C51-830B-4C9697F8FCA2}">
      <dgm:prSet/>
      <dgm:spPr/>
      <dgm:t>
        <a:bodyPr/>
        <a:lstStyle/>
        <a:p>
          <a:endParaRPr lang="ru-RU"/>
        </a:p>
      </dgm:t>
    </dgm:pt>
    <dgm:pt modelId="{8739F330-B0FE-4D5D-8B8A-A2A1B351E9D9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Тесты </a:t>
          </a:r>
          <a:endParaRPr lang="ru-RU" sz="1800" dirty="0"/>
        </a:p>
      </dgm:t>
    </dgm:pt>
    <dgm:pt modelId="{398B4734-E49E-4469-8C92-0F5E624EEEB9}" type="parTrans" cxnId="{088BCE88-0C20-4F03-8782-075BC7E82AB1}">
      <dgm:prSet/>
      <dgm:spPr/>
      <dgm:t>
        <a:bodyPr/>
        <a:lstStyle/>
        <a:p>
          <a:endParaRPr lang="ru-RU"/>
        </a:p>
      </dgm:t>
    </dgm:pt>
    <dgm:pt modelId="{72D7EC30-119D-4E07-AD4D-85328BC88688}" type="sibTrans" cxnId="{088BCE88-0C20-4F03-8782-075BC7E82AB1}">
      <dgm:prSet/>
      <dgm:spPr/>
      <dgm:t>
        <a:bodyPr/>
        <a:lstStyle/>
        <a:p>
          <a:endParaRPr lang="ru-RU"/>
        </a:p>
      </dgm:t>
    </dgm:pt>
    <dgm:pt modelId="{0F8EF124-F211-4765-9ECC-6A37B6DAEA98}">
      <dgm:prSet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Вопросы</a:t>
          </a:r>
          <a:endParaRPr lang="ru-RU" sz="1800" dirty="0"/>
        </a:p>
      </dgm:t>
    </dgm:pt>
    <dgm:pt modelId="{DC0D3B3B-6661-4E1A-AC33-82043AE933F4}" type="parTrans" cxnId="{10A652DB-57E3-4D9F-BB6B-F64B6473EF5F}">
      <dgm:prSet/>
      <dgm:spPr/>
      <dgm:t>
        <a:bodyPr/>
        <a:lstStyle/>
        <a:p>
          <a:endParaRPr lang="ru-RU"/>
        </a:p>
      </dgm:t>
    </dgm:pt>
    <dgm:pt modelId="{D81F1FEB-01D7-4599-A063-4B67FAD1CAF8}" type="sibTrans" cxnId="{10A652DB-57E3-4D9F-BB6B-F64B6473EF5F}">
      <dgm:prSet/>
      <dgm:spPr/>
      <dgm:t>
        <a:bodyPr/>
        <a:lstStyle/>
        <a:p>
          <a:endParaRPr lang="ru-RU"/>
        </a:p>
      </dgm:t>
    </dgm:pt>
    <dgm:pt modelId="{A9E80A97-23FC-4812-BA26-9867E3DCDF1C}">
      <dgm:prSet phldrT="[Текст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sz="1800" dirty="0" smtClean="0"/>
            <a:t>Задания</a:t>
          </a:r>
          <a:endParaRPr lang="ru-RU" sz="1800" dirty="0"/>
        </a:p>
      </dgm:t>
    </dgm:pt>
    <dgm:pt modelId="{A2EA6A13-6D78-4391-96DC-7F0B5B00645F}" type="parTrans" cxnId="{C4C4E911-61ED-4ABA-9164-EA39A98FAE6E}">
      <dgm:prSet/>
      <dgm:spPr/>
      <dgm:t>
        <a:bodyPr/>
        <a:lstStyle/>
        <a:p>
          <a:endParaRPr lang="ru-RU"/>
        </a:p>
      </dgm:t>
    </dgm:pt>
    <dgm:pt modelId="{99AD748B-96C3-4550-91AB-AF134806508D}" type="sibTrans" cxnId="{C4C4E911-61ED-4ABA-9164-EA39A98FAE6E}">
      <dgm:prSet/>
      <dgm:spPr/>
      <dgm:t>
        <a:bodyPr/>
        <a:lstStyle/>
        <a:p>
          <a:endParaRPr lang="ru-RU"/>
        </a:p>
      </dgm:t>
    </dgm:pt>
    <dgm:pt modelId="{965AE0F0-652E-4483-AFD1-91FA9FB0D916}" type="pres">
      <dgm:prSet presAssocID="{993C8FFD-4857-4526-B631-95DE87E45201}" presName="Name0" presStyleCnt="0">
        <dgm:presLayoutVars>
          <dgm:dir/>
          <dgm:animLvl val="lvl"/>
          <dgm:resizeHandles val="exact"/>
        </dgm:presLayoutVars>
      </dgm:prSet>
      <dgm:spPr/>
    </dgm:pt>
    <dgm:pt modelId="{2585A5FB-A720-403B-A736-1BF3BFACCD41}" type="pres">
      <dgm:prSet presAssocID="{A7E882D9-AACC-4790-871B-1E3E2FFF8B9F}" presName="vertFlow" presStyleCnt="0"/>
      <dgm:spPr/>
    </dgm:pt>
    <dgm:pt modelId="{EF4F4139-E6D2-4756-9B2A-476145D70948}" type="pres">
      <dgm:prSet presAssocID="{A7E882D9-AACC-4790-871B-1E3E2FFF8B9F}" presName="header" presStyleLbl="node1" presStyleIdx="0" presStyleCnt="6" custScaleY="182593"/>
      <dgm:spPr/>
      <dgm:t>
        <a:bodyPr/>
        <a:lstStyle/>
        <a:p>
          <a:endParaRPr lang="ru-RU"/>
        </a:p>
      </dgm:t>
    </dgm:pt>
    <dgm:pt modelId="{0205DAE2-2C1C-42BE-8ECD-E4BBA0978E70}" type="pres">
      <dgm:prSet presAssocID="{A7E882D9-AACC-4790-871B-1E3E2FFF8B9F}" presName="hSp" presStyleCnt="0"/>
      <dgm:spPr/>
    </dgm:pt>
    <dgm:pt modelId="{4AED2C50-DF3B-4707-BB7B-56A6C38C2562}" type="pres">
      <dgm:prSet presAssocID="{1BAB0EC0-1010-4E78-8E09-C70F77DC9AF5}" presName="vertFlow" presStyleCnt="0"/>
      <dgm:spPr/>
    </dgm:pt>
    <dgm:pt modelId="{5B180B87-2FBB-40FA-9720-57FDD4846526}" type="pres">
      <dgm:prSet presAssocID="{1BAB0EC0-1010-4E78-8E09-C70F77DC9AF5}" presName="header" presStyleLbl="node1" presStyleIdx="1" presStyleCnt="6" custScaleY="182593"/>
      <dgm:spPr/>
      <dgm:t>
        <a:bodyPr/>
        <a:lstStyle/>
        <a:p>
          <a:endParaRPr lang="ru-RU"/>
        </a:p>
      </dgm:t>
    </dgm:pt>
    <dgm:pt modelId="{F105EAEB-42E7-46F9-AE8D-7BA8B820F5A3}" type="pres">
      <dgm:prSet presAssocID="{1BAB0EC0-1010-4E78-8E09-C70F77DC9AF5}" presName="hSp" presStyleCnt="0"/>
      <dgm:spPr/>
    </dgm:pt>
    <dgm:pt modelId="{108AA4EA-82F6-4BFF-BCE9-D0D50A0B9435}" type="pres">
      <dgm:prSet presAssocID="{8739F330-B0FE-4D5D-8B8A-A2A1B351E9D9}" presName="vertFlow" presStyleCnt="0"/>
      <dgm:spPr/>
    </dgm:pt>
    <dgm:pt modelId="{A0F7955E-57AB-416E-A2E7-E7C7130F41DB}" type="pres">
      <dgm:prSet presAssocID="{8739F330-B0FE-4D5D-8B8A-A2A1B351E9D9}" presName="header" presStyleLbl="node1" presStyleIdx="2" presStyleCnt="6" custScaleY="182593"/>
      <dgm:spPr/>
      <dgm:t>
        <a:bodyPr/>
        <a:lstStyle/>
        <a:p>
          <a:endParaRPr lang="ru-RU"/>
        </a:p>
      </dgm:t>
    </dgm:pt>
    <dgm:pt modelId="{666EED1F-67DA-4C4E-A436-0738D8F203B3}" type="pres">
      <dgm:prSet presAssocID="{8739F330-B0FE-4D5D-8B8A-A2A1B351E9D9}" presName="hSp" presStyleCnt="0"/>
      <dgm:spPr/>
    </dgm:pt>
    <dgm:pt modelId="{E8AC2CB9-4491-46DF-B945-0FCA81B8E4F4}" type="pres">
      <dgm:prSet presAssocID="{0F8EF124-F211-4765-9ECC-6A37B6DAEA98}" presName="vertFlow" presStyleCnt="0"/>
      <dgm:spPr/>
    </dgm:pt>
    <dgm:pt modelId="{D79458BE-B74B-4E16-9734-8EDA79237C8F}" type="pres">
      <dgm:prSet presAssocID="{0F8EF124-F211-4765-9ECC-6A37B6DAEA98}" presName="header" presStyleLbl="node1" presStyleIdx="3" presStyleCnt="6" custScaleY="182593"/>
      <dgm:spPr/>
      <dgm:t>
        <a:bodyPr/>
        <a:lstStyle/>
        <a:p>
          <a:endParaRPr lang="ru-RU"/>
        </a:p>
      </dgm:t>
    </dgm:pt>
    <dgm:pt modelId="{1E490703-BC0A-4624-AB49-CB44AEC39E98}" type="pres">
      <dgm:prSet presAssocID="{0F8EF124-F211-4765-9ECC-6A37B6DAEA98}" presName="hSp" presStyleCnt="0"/>
      <dgm:spPr/>
    </dgm:pt>
    <dgm:pt modelId="{E855EFB6-ED40-4992-A936-22C4E67E6186}" type="pres">
      <dgm:prSet presAssocID="{A9E80A97-23FC-4812-BA26-9867E3DCDF1C}" presName="vertFlow" presStyleCnt="0"/>
      <dgm:spPr/>
    </dgm:pt>
    <dgm:pt modelId="{F6120910-C101-4EF4-AA58-C6255298FC73}" type="pres">
      <dgm:prSet presAssocID="{A9E80A97-23FC-4812-BA26-9867E3DCDF1C}" presName="header" presStyleLbl="node1" presStyleIdx="4" presStyleCnt="6" custScaleY="182593"/>
      <dgm:spPr/>
      <dgm:t>
        <a:bodyPr/>
        <a:lstStyle/>
        <a:p>
          <a:endParaRPr lang="ru-RU"/>
        </a:p>
      </dgm:t>
    </dgm:pt>
    <dgm:pt modelId="{798589B2-E6D3-4DDA-804C-E767ED35EB6E}" type="pres">
      <dgm:prSet presAssocID="{A9E80A97-23FC-4812-BA26-9867E3DCDF1C}" presName="hSp" presStyleCnt="0"/>
      <dgm:spPr/>
    </dgm:pt>
    <dgm:pt modelId="{3587E9F1-9DBD-40F4-89CF-71F15354EEE5}" type="pres">
      <dgm:prSet presAssocID="{2962C76D-179A-4226-BC83-236874BD3AAF}" presName="vertFlow" presStyleCnt="0"/>
      <dgm:spPr/>
    </dgm:pt>
    <dgm:pt modelId="{1F3E0D9F-3F3E-42A4-BEA8-7AFC37D63BE2}" type="pres">
      <dgm:prSet presAssocID="{2962C76D-179A-4226-BC83-236874BD3AAF}" presName="header" presStyleLbl="node1" presStyleIdx="5" presStyleCnt="6" custScaleY="182593"/>
      <dgm:spPr/>
      <dgm:t>
        <a:bodyPr/>
        <a:lstStyle/>
        <a:p>
          <a:endParaRPr lang="ru-RU"/>
        </a:p>
      </dgm:t>
    </dgm:pt>
  </dgm:ptLst>
  <dgm:cxnLst>
    <dgm:cxn modelId="{F28AA958-4F51-41C9-B248-EDD0A0E0CB1B}" type="presOf" srcId="{993C8FFD-4857-4526-B631-95DE87E45201}" destId="{965AE0F0-652E-4483-AFD1-91FA9FB0D916}" srcOrd="0" destOrd="0" presId="urn:microsoft.com/office/officeart/2005/8/layout/lProcess1"/>
    <dgm:cxn modelId="{088BCE88-0C20-4F03-8782-075BC7E82AB1}" srcId="{993C8FFD-4857-4526-B631-95DE87E45201}" destId="{8739F330-B0FE-4D5D-8B8A-A2A1B351E9D9}" srcOrd="2" destOrd="0" parTransId="{398B4734-E49E-4469-8C92-0F5E624EEEB9}" sibTransId="{72D7EC30-119D-4E07-AD4D-85328BC88688}"/>
    <dgm:cxn modelId="{364A6D61-2D15-4127-8B72-BE235F46C98C}" type="presOf" srcId="{A9E80A97-23FC-4812-BA26-9867E3DCDF1C}" destId="{F6120910-C101-4EF4-AA58-C6255298FC73}" srcOrd="0" destOrd="0" presId="urn:microsoft.com/office/officeart/2005/8/layout/lProcess1"/>
    <dgm:cxn modelId="{1128B933-AF97-41EC-8673-AD2902C39DA4}" type="presOf" srcId="{2962C76D-179A-4226-BC83-236874BD3AAF}" destId="{1F3E0D9F-3F3E-42A4-BEA8-7AFC37D63BE2}" srcOrd="0" destOrd="0" presId="urn:microsoft.com/office/officeart/2005/8/layout/lProcess1"/>
    <dgm:cxn modelId="{5A218786-1087-4BFE-BE09-3D7A348744E3}" type="presOf" srcId="{0F8EF124-F211-4765-9ECC-6A37B6DAEA98}" destId="{D79458BE-B74B-4E16-9734-8EDA79237C8F}" srcOrd="0" destOrd="0" presId="urn:microsoft.com/office/officeart/2005/8/layout/lProcess1"/>
    <dgm:cxn modelId="{C4C4E911-61ED-4ABA-9164-EA39A98FAE6E}" srcId="{993C8FFD-4857-4526-B631-95DE87E45201}" destId="{A9E80A97-23FC-4812-BA26-9867E3DCDF1C}" srcOrd="4" destOrd="0" parTransId="{A2EA6A13-6D78-4391-96DC-7F0B5B00645F}" sibTransId="{99AD748B-96C3-4550-91AB-AF134806508D}"/>
    <dgm:cxn modelId="{AA57025A-ABAC-4E93-8508-52A98A1E60A4}" srcId="{993C8FFD-4857-4526-B631-95DE87E45201}" destId="{A7E882D9-AACC-4790-871B-1E3E2FFF8B9F}" srcOrd="0" destOrd="0" parTransId="{82F7E32F-1134-4465-BFD9-BDA019CCCD0A}" sibTransId="{A986990F-9996-429A-BC32-5501DD331967}"/>
    <dgm:cxn modelId="{5F5E30A5-5724-4C3F-93B3-E1572A076DE1}" type="presOf" srcId="{8739F330-B0FE-4D5D-8B8A-A2A1B351E9D9}" destId="{A0F7955E-57AB-416E-A2E7-E7C7130F41DB}" srcOrd="0" destOrd="0" presId="urn:microsoft.com/office/officeart/2005/8/layout/lProcess1"/>
    <dgm:cxn modelId="{D070A217-15CF-4F7A-A792-7773E23F839D}" srcId="{993C8FFD-4857-4526-B631-95DE87E45201}" destId="{2962C76D-179A-4226-BC83-236874BD3AAF}" srcOrd="5" destOrd="0" parTransId="{DE6B15BA-E108-4318-98B3-814B71A7FEEE}" sibTransId="{E5F7F993-18BE-4CD2-A951-A95C8E8A3233}"/>
    <dgm:cxn modelId="{10A652DB-57E3-4D9F-BB6B-F64B6473EF5F}" srcId="{993C8FFD-4857-4526-B631-95DE87E45201}" destId="{0F8EF124-F211-4765-9ECC-6A37B6DAEA98}" srcOrd="3" destOrd="0" parTransId="{DC0D3B3B-6661-4E1A-AC33-82043AE933F4}" sibTransId="{D81F1FEB-01D7-4599-A063-4B67FAD1CAF8}"/>
    <dgm:cxn modelId="{9A8A3D92-044A-4C51-830B-4C9697F8FCA2}" srcId="{993C8FFD-4857-4526-B631-95DE87E45201}" destId="{1BAB0EC0-1010-4E78-8E09-C70F77DC9AF5}" srcOrd="1" destOrd="0" parTransId="{8C64701F-75CD-4221-B0B2-AFE1D47B70B7}" sibTransId="{19B2CBA6-ECB4-4AE4-8F99-7155BB350D23}"/>
    <dgm:cxn modelId="{E9B01F0C-F64B-45E6-A267-5731D04B5923}" type="presOf" srcId="{A7E882D9-AACC-4790-871B-1E3E2FFF8B9F}" destId="{EF4F4139-E6D2-4756-9B2A-476145D70948}" srcOrd="0" destOrd="0" presId="urn:microsoft.com/office/officeart/2005/8/layout/lProcess1"/>
    <dgm:cxn modelId="{25F80D66-2F36-465C-A13F-24A0606122B7}" type="presOf" srcId="{1BAB0EC0-1010-4E78-8E09-C70F77DC9AF5}" destId="{5B180B87-2FBB-40FA-9720-57FDD4846526}" srcOrd="0" destOrd="0" presId="urn:microsoft.com/office/officeart/2005/8/layout/lProcess1"/>
    <dgm:cxn modelId="{6FD85301-2AF1-4633-A0EB-689AF3C5717A}" type="presParOf" srcId="{965AE0F0-652E-4483-AFD1-91FA9FB0D916}" destId="{2585A5FB-A720-403B-A736-1BF3BFACCD41}" srcOrd="0" destOrd="0" presId="urn:microsoft.com/office/officeart/2005/8/layout/lProcess1"/>
    <dgm:cxn modelId="{E4E9F33E-B752-4EC9-9459-21F52876D2B6}" type="presParOf" srcId="{2585A5FB-A720-403B-A736-1BF3BFACCD41}" destId="{EF4F4139-E6D2-4756-9B2A-476145D70948}" srcOrd="0" destOrd="0" presId="urn:microsoft.com/office/officeart/2005/8/layout/lProcess1"/>
    <dgm:cxn modelId="{148D242B-9B29-42BE-9BCF-8CE5BFB08417}" type="presParOf" srcId="{965AE0F0-652E-4483-AFD1-91FA9FB0D916}" destId="{0205DAE2-2C1C-42BE-8ECD-E4BBA0978E70}" srcOrd="1" destOrd="0" presId="urn:microsoft.com/office/officeart/2005/8/layout/lProcess1"/>
    <dgm:cxn modelId="{93C709D0-B243-4CBB-B72E-A8308CB39E44}" type="presParOf" srcId="{965AE0F0-652E-4483-AFD1-91FA9FB0D916}" destId="{4AED2C50-DF3B-4707-BB7B-56A6C38C2562}" srcOrd="2" destOrd="0" presId="urn:microsoft.com/office/officeart/2005/8/layout/lProcess1"/>
    <dgm:cxn modelId="{6C857226-1295-44BF-ADB9-45C16E0AC58E}" type="presParOf" srcId="{4AED2C50-DF3B-4707-BB7B-56A6C38C2562}" destId="{5B180B87-2FBB-40FA-9720-57FDD4846526}" srcOrd="0" destOrd="0" presId="urn:microsoft.com/office/officeart/2005/8/layout/lProcess1"/>
    <dgm:cxn modelId="{4FBF916A-C5EF-4C66-8D0A-D222F1FAF1AC}" type="presParOf" srcId="{965AE0F0-652E-4483-AFD1-91FA9FB0D916}" destId="{F105EAEB-42E7-46F9-AE8D-7BA8B820F5A3}" srcOrd="3" destOrd="0" presId="urn:microsoft.com/office/officeart/2005/8/layout/lProcess1"/>
    <dgm:cxn modelId="{E18E5901-DF4F-4AD3-A9AE-21B1578E6743}" type="presParOf" srcId="{965AE0F0-652E-4483-AFD1-91FA9FB0D916}" destId="{108AA4EA-82F6-4BFF-BCE9-D0D50A0B9435}" srcOrd="4" destOrd="0" presId="urn:microsoft.com/office/officeart/2005/8/layout/lProcess1"/>
    <dgm:cxn modelId="{BB51D490-876D-45A8-A6EB-7F9926262DC6}" type="presParOf" srcId="{108AA4EA-82F6-4BFF-BCE9-D0D50A0B9435}" destId="{A0F7955E-57AB-416E-A2E7-E7C7130F41DB}" srcOrd="0" destOrd="0" presId="urn:microsoft.com/office/officeart/2005/8/layout/lProcess1"/>
    <dgm:cxn modelId="{B14BD15D-00C6-4B00-9F89-629A1C063C2B}" type="presParOf" srcId="{965AE0F0-652E-4483-AFD1-91FA9FB0D916}" destId="{666EED1F-67DA-4C4E-A436-0738D8F203B3}" srcOrd="5" destOrd="0" presId="urn:microsoft.com/office/officeart/2005/8/layout/lProcess1"/>
    <dgm:cxn modelId="{032CB53E-7EA9-4C5D-AA46-1ED91E223FA7}" type="presParOf" srcId="{965AE0F0-652E-4483-AFD1-91FA9FB0D916}" destId="{E8AC2CB9-4491-46DF-B945-0FCA81B8E4F4}" srcOrd="6" destOrd="0" presId="urn:microsoft.com/office/officeart/2005/8/layout/lProcess1"/>
    <dgm:cxn modelId="{D90915F3-6F6C-4F6A-8968-4BC1073B1821}" type="presParOf" srcId="{E8AC2CB9-4491-46DF-B945-0FCA81B8E4F4}" destId="{D79458BE-B74B-4E16-9734-8EDA79237C8F}" srcOrd="0" destOrd="0" presId="urn:microsoft.com/office/officeart/2005/8/layout/lProcess1"/>
    <dgm:cxn modelId="{2D24AF21-2B93-4AC0-AE3D-A1EFE0E372A0}" type="presParOf" srcId="{965AE0F0-652E-4483-AFD1-91FA9FB0D916}" destId="{1E490703-BC0A-4624-AB49-CB44AEC39E98}" srcOrd="7" destOrd="0" presId="urn:microsoft.com/office/officeart/2005/8/layout/lProcess1"/>
    <dgm:cxn modelId="{66F01FCA-91C7-47A8-AD4A-CF33F9CD3CF9}" type="presParOf" srcId="{965AE0F0-652E-4483-AFD1-91FA9FB0D916}" destId="{E855EFB6-ED40-4992-A936-22C4E67E6186}" srcOrd="8" destOrd="0" presId="urn:microsoft.com/office/officeart/2005/8/layout/lProcess1"/>
    <dgm:cxn modelId="{245AA676-8266-4D38-A852-F6BBB7BBAB3E}" type="presParOf" srcId="{E855EFB6-ED40-4992-A936-22C4E67E6186}" destId="{F6120910-C101-4EF4-AA58-C6255298FC73}" srcOrd="0" destOrd="0" presId="urn:microsoft.com/office/officeart/2005/8/layout/lProcess1"/>
    <dgm:cxn modelId="{D88D06B1-23B6-43CA-9627-3880EC7DC090}" type="presParOf" srcId="{965AE0F0-652E-4483-AFD1-91FA9FB0D916}" destId="{798589B2-E6D3-4DDA-804C-E767ED35EB6E}" srcOrd="9" destOrd="0" presId="urn:microsoft.com/office/officeart/2005/8/layout/lProcess1"/>
    <dgm:cxn modelId="{88992620-4755-4C98-BE67-E67258373135}" type="presParOf" srcId="{965AE0F0-652E-4483-AFD1-91FA9FB0D916}" destId="{3587E9F1-9DBD-40F4-89CF-71F15354EEE5}" srcOrd="10" destOrd="0" presId="urn:microsoft.com/office/officeart/2005/8/layout/lProcess1"/>
    <dgm:cxn modelId="{766D9384-5687-430E-AD1E-72DD4BB8735F}" type="presParOf" srcId="{3587E9F1-9DBD-40F4-89CF-71F15354EEE5}" destId="{1F3E0D9F-3F3E-42A4-BEA8-7AFC37D63BE2}" srcOrd="0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A119C99-B42C-4B05-BFBF-3379BC938C29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C3A3F4D-127C-4874-9749-D1B5A306B40C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ru-RU" sz="1700" dirty="0" smtClean="0">
            <a:solidFill>
              <a:schemeClr val="tx1"/>
            </a:solidFill>
          </a:endParaRPr>
        </a:p>
        <a:p>
          <a:r>
            <a:rPr lang="ru-RU" sz="2000" dirty="0" smtClean="0">
              <a:solidFill>
                <a:schemeClr val="tx1"/>
              </a:solidFill>
            </a:rPr>
            <a:t>Что такое демография?</a:t>
          </a:r>
          <a:endParaRPr lang="ru-RU" sz="2000" dirty="0">
            <a:solidFill>
              <a:schemeClr val="tx1"/>
            </a:solidFill>
          </a:endParaRPr>
        </a:p>
      </dgm:t>
    </dgm:pt>
    <dgm:pt modelId="{7BA1E3AA-8F6D-4696-BBB4-F89A57565733}" type="parTrans" cxnId="{FEC8E248-7DC1-4257-97F3-5A4CF0C57D4E}">
      <dgm:prSet/>
      <dgm:spPr/>
      <dgm:t>
        <a:bodyPr/>
        <a:lstStyle/>
        <a:p>
          <a:endParaRPr lang="ru-RU"/>
        </a:p>
      </dgm:t>
    </dgm:pt>
    <dgm:pt modelId="{0B7F31B6-4D30-4A68-99EE-D6A5F857688C}" type="sibTrans" cxnId="{FEC8E248-7DC1-4257-97F3-5A4CF0C57D4E}">
      <dgm:prSet/>
      <dgm:spPr/>
      <dgm:t>
        <a:bodyPr/>
        <a:lstStyle/>
        <a:p>
          <a:endParaRPr lang="ru-RU"/>
        </a:p>
      </dgm:t>
    </dgm:pt>
    <dgm:pt modelId="{C4F6259B-230F-4CB4-93BF-AF9BEE862D9E}">
      <dgm:prSet phldrT="[Текст]" phldr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endParaRPr lang="ru-RU" sz="1300">
            <a:solidFill>
              <a:schemeClr val="accent6">
                <a:lumMod val="20000"/>
                <a:lumOff val="80000"/>
              </a:schemeClr>
            </a:solidFill>
          </a:endParaRPr>
        </a:p>
      </dgm:t>
    </dgm:pt>
    <dgm:pt modelId="{CDE98841-D3A1-49E4-B2CF-8C84F0835176}" type="parTrans" cxnId="{67D807B0-CEC5-450B-83D2-6689C9E16EF0}">
      <dgm:prSet/>
      <dgm:spPr/>
      <dgm:t>
        <a:bodyPr/>
        <a:lstStyle/>
        <a:p>
          <a:endParaRPr lang="ru-RU"/>
        </a:p>
      </dgm:t>
    </dgm:pt>
    <dgm:pt modelId="{C2CAB919-5F76-44EF-88CB-F537A75BCCDE}" type="sibTrans" cxnId="{67D807B0-CEC5-450B-83D2-6689C9E16EF0}">
      <dgm:prSet/>
      <dgm:spPr/>
      <dgm:t>
        <a:bodyPr/>
        <a:lstStyle/>
        <a:p>
          <a:endParaRPr lang="ru-RU"/>
        </a:p>
      </dgm:t>
    </dgm:pt>
    <dgm:pt modelId="{9FC62CE8-ABED-49C7-B924-8704277A37B3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b="0" dirty="0" smtClean="0">
              <a:solidFill>
                <a:schemeClr val="tx1"/>
              </a:solidFill>
            </a:rPr>
            <a:t>Что такое демографическая политика?</a:t>
          </a:r>
          <a:endParaRPr lang="ru-RU" sz="1700" b="0" dirty="0"/>
        </a:p>
      </dgm:t>
    </dgm:pt>
    <dgm:pt modelId="{83B2FC57-B014-4067-87CA-8F0B6B0FFC10}" type="parTrans" cxnId="{D2E7605E-096F-4A1D-B7BF-3EB09F985F41}">
      <dgm:prSet/>
      <dgm:spPr/>
      <dgm:t>
        <a:bodyPr/>
        <a:lstStyle/>
        <a:p>
          <a:endParaRPr lang="ru-RU"/>
        </a:p>
      </dgm:t>
    </dgm:pt>
    <dgm:pt modelId="{325E94B9-CAB4-44A5-939B-FB278AC2E6AE}" type="sibTrans" cxnId="{D2E7605E-096F-4A1D-B7BF-3EB09F985F41}">
      <dgm:prSet/>
      <dgm:spPr/>
      <dgm:t>
        <a:bodyPr/>
        <a:lstStyle/>
        <a:p>
          <a:endParaRPr lang="ru-RU"/>
        </a:p>
      </dgm:t>
    </dgm:pt>
    <dgm:pt modelId="{3C6C0680-5B49-436A-9076-064D09B9F307}">
      <dgm:prSet phldrT="[Текст]"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Что такое «демографический взрыв»?</a:t>
          </a:r>
          <a:endParaRPr lang="ru-RU" sz="2000" dirty="0">
            <a:solidFill>
              <a:schemeClr val="tx1"/>
            </a:solidFill>
          </a:endParaRPr>
        </a:p>
      </dgm:t>
    </dgm:pt>
    <dgm:pt modelId="{DF6340DB-0ACA-4B89-83D8-00C3A293A9F8}" type="parTrans" cxnId="{36CA3454-DC58-43C6-93FA-F6828A4258FF}">
      <dgm:prSet/>
      <dgm:spPr/>
      <dgm:t>
        <a:bodyPr/>
        <a:lstStyle/>
        <a:p>
          <a:endParaRPr lang="ru-RU"/>
        </a:p>
      </dgm:t>
    </dgm:pt>
    <dgm:pt modelId="{B10093AB-9AF2-4516-B7DA-8E27A4796A3A}" type="sibTrans" cxnId="{36CA3454-DC58-43C6-93FA-F6828A4258FF}">
      <dgm:prSet/>
      <dgm:spPr/>
      <dgm:t>
        <a:bodyPr/>
        <a:lstStyle/>
        <a:p>
          <a:endParaRPr lang="ru-RU"/>
        </a:p>
      </dgm:t>
    </dgm:pt>
    <dgm:pt modelId="{A26268FA-D94A-4C9B-8DFC-2B86AC024559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Что такое </a:t>
          </a:r>
          <a:r>
            <a:rPr lang="ru-RU" sz="2000" dirty="0" err="1" smtClean="0">
              <a:solidFill>
                <a:schemeClr val="tx1"/>
              </a:solidFill>
            </a:rPr>
            <a:t>депопуляция</a:t>
          </a:r>
          <a:r>
            <a:rPr lang="ru-RU" sz="2000" dirty="0" smtClean="0">
              <a:solidFill>
                <a:schemeClr val="tx1"/>
              </a:solidFill>
            </a:rPr>
            <a:t>?</a:t>
          </a:r>
          <a:endParaRPr lang="ru-RU" sz="2000" dirty="0">
            <a:solidFill>
              <a:schemeClr val="tx1"/>
            </a:solidFill>
          </a:endParaRPr>
        </a:p>
      </dgm:t>
    </dgm:pt>
    <dgm:pt modelId="{2BD0E1AC-0EAB-40C9-B2BA-677A13B6E3B5}" type="parTrans" cxnId="{F8B45568-3D3C-4AA1-8162-DCE27672F7FF}">
      <dgm:prSet/>
      <dgm:spPr/>
      <dgm:t>
        <a:bodyPr/>
        <a:lstStyle/>
        <a:p>
          <a:endParaRPr lang="ru-RU"/>
        </a:p>
      </dgm:t>
    </dgm:pt>
    <dgm:pt modelId="{156D0F41-A2F7-411C-9663-CA02FC69F2CC}" type="sibTrans" cxnId="{F8B45568-3D3C-4AA1-8162-DCE27672F7FF}">
      <dgm:prSet/>
      <dgm:spPr/>
      <dgm:t>
        <a:bodyPr/>
        <a:lstStyle/>
        <a:p>
          <a:endParaRPr lang="ru-RU"/>
        </a:p>
      </dgm:t>
    </dgm:pt>
    <dgm:pt modelId="{7866BC42-EB7E-4360-B873-1AB64628BBFA}">
      <dgm:prSet custT="1"/>
      <dgm:spPr>
        <a:solidFill>
          <a:schemeClr val="accent6">
            <a:lumMod val="20000"/>
            <a:lumOff val="80000"/>
          </a:schemeClr>
        </a:solidFill>
        <a:ln>
          <a:solidFill>
            <a:schemeClr val="accent6">
              <a:lumMod val="60000"/>
              <a:lumOff val="40000"/>
            </a:schemeClr>
          </a:solidFill>
        </a:ln>
      </dgm:spPr>
      <dgm:t>
        <a:bodyPr/>
        <a:lstStyle/>
        <a:p>
          <a:r>
            <a:rPr lang="ru-RU" sz="2000" dirty="0" smtClean="0">
              <a:solidFill>
                <a:schemeClr val="tx1"/>
              </a:solidFill>
            </a:rPr>
            <a:t>Что такое этнография?</a:t>
          </a:r>
          <a:endParaRPr lang="ru-RU" sz="2000" dirty="0">
            <a:solidFill>
              <a:schemeClr val="tx1"/>
            </a:solidFill>
          </a:endParaRPr>
        </a:p>
      </dgm:t>
    </dgm:pt>
    <dgm:pt modelId="{E7463AC0-28B9-4BC1-87F5-C4D2F7468F5E}" type="parTrans" cxnId="{66E04061-43DF-4592-9418-E578BFC6B123}">
      <dgm:prSet/>
      <dgm:spPr/>
      <dgm:t>
        <a:bodyPr/>
        <a:lstStyle/>
        <a:p>
          <a:endParaRPr lang="ru-RU"/>
        </a:p>
      </dgm:t>
    </dgm:pt>
    <dgm:pt modelId="{7D1E4557-F08F-4D89-9E6E-558256A01933}" type="sibTrans" cxnId="{66E04061-43DF-4592-9418-E578BFC6B123}">
      <dgm:prSet/>
      <dgm:spPr/>
      <dgm:t>
        <a:bodyPr/>
        <a:lstStyle/>
        <a:p>
          <a:endParaRPr lang="ru-RU"/>
        </a:p>
      </dgm:t>
    </dgm:pt>
    <dgm:pt modelId="{5FA27B3A-527A-4D3B-A296-CB4965A17430}" type="pres">
      <dgm:prSet presAssocID="{BA119C99-B42C-4B05-BFBF-3379BC938C29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7C0391B-5839-40DD-8670-28FFDF43BD88}" type="pres">
      <dgm:prSet presAssocID="{CC3A3F4D-127C-4874-9749-D1B5A306B40C}" presName="comp" presStyleCnt="0"/>
      <dgm:spPr/>
    </dgm:pt>
    <dgm:pt modelId="{B964D12E-11E6-48E3-AE5C-59F70256F74E}" type="pres">
      <dgm:prSet presAssocID="{CC3A3F4D-127C-4874-9749-D1B5A306B40C}" presName="box" presStyleLbl="node1" presStyleIdx="0" presStyleCnt="5"/>
      <dgm:spPr/>
      <dgm:t>
        <a:bodyPr/>
        <a:lstStyle/>
        <a:p>
          <a:endParaRPr lang="ru-RU"/>
        </a:p>
      </dgm:t>
    </dgm:pt>
    <dgm:pt modelId="{85FC1A30-A701-4DC9-A3B2-71C8A4C7AFDA}" type="pres">
      <dgm:prSet presAssocID="{CC3A3F4D-127C-4874-9749-D1B5A306B40C}" presName="img" presStyleLbl="fgImgPlace1" presStyleIdx="0" presStyleCnt="5" custScaleX="45705" custLinFactNeighborX="-23860" custLinFactNeighborY="-250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B7CFABA9-FDD9-4529-A937-1A2B4C1363AA}" type="pres">
      <dgm:prSet presAssocID="{CC3A3F4D-127C-4874-9749-D1B5A306B40C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CEBD4A-6D7F-4482-AF21-94782E0F02BA}" type="pres">
      <dgm:prSet presAssocID="{0B7F31B6-4D30-4A68-99EE-D6A5F857688C}" presName="spacer" presStyleCnt="0"/>
      <dgm:spPr/>
    </dgm:pt>
    <dgm:pt modelId="{9222DC58-72CF-46EC-BEF1-BB3623A3490F}" type="pres">
      <dgm:prSet presAssocID="{A26268FA-D94A-4C9B-8DFC-2B86AC024559}" presName="comp" presStyleCnt="0"/>
      <dgm:spPr/>
    </dgm:pt>
    <dgm:pt modelId="{EB4D149E-CCA1-40B2-9012-919A90573A37}" type="pres">
      <dgm:prSet presAssocID="{A26268FA-D94A-4C9B-8DFC-2B86AC024559}" presName="box" presStyleLbl="node1" presStyleIdx="1" presStyleCnt="5"/>
      <dgm:spPr/>
      <dgm:t>
        <a:bodyPr/>
        <a:lstStyle/>
        <a:p>
          <a:endParaRPr lang="ru-RU"/>
        </a:p>
      </dgm:t>
    </dgm:pt>
    <dgm:pt modelId="{B207071E-B968-4A9F-B97F-F32922868390}" type="pres">
      <dgm:prSet presAssocID="{A26268FA-D94A-4C9B-8DFC-2B86AC024559}" presName="img" presStyleLbl="fgImgPlace1" presStyleIdx="1" presStyleCnt="5" custScaleX="45705" custLinFactNeighborX="-23860" custLinFactNeighborY="2932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75511A8A-529D-46A4-9146-E378DB208C69}" type="pres">
      <dgm:prSet presAssocID="{A26268FA-D94A-4C9B-8DFC-2B86AC024559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8B9A8-1027-4C09-872E-4E02EE6D6FC5}" type="pres">
      <dgm:prSet presAssocID="{156D0F41-A2F7-411C-9663-CA02FC69F2CC}" presName="spacer" presStyleCnt="0"/>
      <dgm:spPr/>
    </dgm:pt>
    <dgm:pt modelId="{91390E38-9446-471B-BB80-2B7E18175142}" type="pres">
      <dgm:prSet presAssocID="{7866BC42-EB7E-4360-B873-1AB64628BBFA}" presName="comp" presStyleCnt="0"/>
      <dgm:spPr/>
    </dgm:pt>
    <dgm:pt modelId="{8D7BF544-33C8-477F-9DEC-7F488DF91BF3}" type="pres">
      <dgm:prSet presAssocID="{7866BC42-EB7E-4360-B873-1AB64628BBFA}" presName="box" presStyleLbl="node1" presStyleIdx="2" presStyleCnt="5"/>
      <dgm:spPr/>
      <dgm:t>
        <a:bodyPr/>
        <a:lstStyle/>
        <a:p>
          <a:endParaRPr lang="ru-RU"/>
        </a:p>
      </dgm:t>
    </dgm:pt>
    <dgm:pt modelId="{8F362D81-BA39-4B62-9D40-8CDEDDF987F5}" type="pres">
      <dgm:prSet presAssocID="{7866BC42-EB7E-4360-B873-1AB64628BBFA}" presName="img" presStyleLbl="fgImgPlace1" presStyleIdx="2" presStyleCnt="5" custScaleX="45705" custLinFactNeighborX="-23860" custLinFactNeighborY="-3936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3F9AF47B-E4F4-4403-9BFE-48DB8FF72C0C}" type="pres">
      <dgm:prSet presAssocID="{7866BC42-EB7E-4360-B873-1AB64628BBFA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CF9390-545D-4330-844E-17E74669D304}" type="pres">
      <dgm:prSet presAssocID="{7D1E4557-F08F-4D89-9E6E-558256A01933}" presName="spacer" presStyleCnt="0"/>
      <dgm:spPr/>
    </dgm:pt>
    <dgm:pt modelId="{FEDB0C76-4963-4754-9258-2E0F16696285}" type="pres">
      <dgm:prSet presAssocID="{9FC62CE8-ABED-49C7-B924-8704277A37B3}" presName="comp" presStyleCnt="0"/>
      <dgm:spPr/>
    </dgm:pt>
    <dgm:pt modelId="{9E774CC9-1F6E-4620-97B4-C0948045045E}" type="pres">
      <dgm:prSet presAssocID="{9FC62CE8-ABED-49C7-B924-8704277A37B3}" presName="box" presStyleLbl="node1" presStyleIdx="3" presStyleCnt="5"/>
      <dgm:spPr/>
      <dgm:t>
        <a:bodyPr/>
        <a:lstStyle/>
        <a:p>
          <a:endParaRPr lang="ru-RU"/>
        </a:p>
      </dgm:t>
    </dgm:pt>
    <dgm:pt modelId="{8EE2233D-68D4-45F7-95CB-7E608F64B0A7}" type="pres">
      <dgm:prSet presAssocID="{9FC62CE8-ABED-49C7-B924-8704277A37B3}" presName="img" presStyleLbl="fgImgPlace1" presStyleIdx="3" presStyleCnt="5" custScaleX="45705" custLinFactNeighborX="-23860" custLinFactNeighborY="-755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F0BC39A6-F0FB-431F-ABB9-4950B6304AB2}" type="pres">
      <dgm:prSet presAssocID="{9FC62CE8-ABED-49C7-B924-8704277A37B3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E3DD78-93BC-452D-A6F9-53532FC8C689}" type="pres">
      <dgm:prSet presAssocID="{325E94B9-CAB4-44A5-939B-FB278AC2E6AE}" presName="spacer" presStyleCnt="0"/>
      <dgm:spPr/>
    </dgm:pt>
    <dgm:pt modelId="{92DE0805-6922-452F-9817-B6F4C7AC9651}" type="pres">
      <dgm:prSet presAssocID="{3C6C0680-5B49-436A-9076-064D09B9F307}" presName="comp" presStyleCnt="0"/>
      <dgm:spPr/>
    </dgm:pt>
    <dgm:pt modelId="{0CBE0734-E7EE-4F2C-A8D3-A7EFC7FA9EB4}" type="pres">
      <dgm:prSet presAssocID="{3C6C0680-5B49-436A-9076-064D09B9F307}" presName="box" presStyleLbl="node1" presStyleIdx="4" presStyleCnt="5"/>
      <dgm:spPr/>
      <dgm:t>
        <a:bodyPr/>
        <a:lstStyle/>
        <a:p>
          <a:endParaRPr lang="ru-RU"/>
        </a:p>
      </dgm:t>
    </dgm:pt>
    <dgm:pt modelId="{54E25289-7341-449D-9B0F-2DDECBCAB761}" type="pres">
      <dgm:prSet presAssocID="{3C6C0680-5B49-436A-9076-064D09B9F307}" presName="img" presStyleLbl="fgImgPlace1" presStyleIdx="4" presStyleCnt="5" custScaleX="45705" custLinFactNeighborX="-23860" custLinFactNeighborY="2427"/>
      <dgm:spPr>
        <a:solidFill>
          <a:schemeClr val="accent3">
            <a:lumMod val="60000"/>
            <a:lumOff val="40000"/>
          </a:schemeClr>
        </a:solidFill>
        <a:ln>
          <a:noFill/>
        </a:ln>
        <a:effectLst>
          <a:outerShdw blurRad="44450" dist="27940" dir="5400000" algn="ctr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gm:spPr>
    </dgm:pt>
    <dgm:pt modelId="{8BAB5081-B0D6-487F-8EE2-7E6DF4456267}" type="pres">
      <dgm:prSet presAssocID="{3C6C0680-5B49-436A-9076-064D09B9F307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628685-A0DA-48DF-A591-0A1B56E5DDB3}" type="presOf" srcId="{CC3A3F4D-127C-4874-9749-D1B5A306B40C}" destId="{B7CFABA9-FDD9-4529-A937-1A2B4C1363AA}" srcOrd="1" destOrd="0" presId="urn:microsoft.com/office/officeart/2005/8/layout/vList4#1"/>
    <dgm:cxn modelId="{F8B45568-3D3C-4AA1-8162-DCE27672F7FF}" srcId="{BA119C99-B42C-4B05-BFBF-3379BC938C29}" destId="{A26268FA-D94A-4C9B-8DFC-2B86AC024559}" srcOrd="1" destOrd="0" parTransId="{2BD0E1AC-0EAB-40C9-B2BA-677A13B6E3B5}" sibTransId="{156D0F41-A2F7-411C-9663-CA02FC69F2CC}"/>
    <dgm:cxn modelId="{64B5A808-E377-4009-97A6-7B9BED9B9525}" type="presOf" srcId="{C4F6259B-230F-4CB4-93BF-AF9BEE862D9E}" destId="{B7CFABA9-FDD9-4529-A937-1A2B4C1363AA}" srcOrd="1" destOrd="1" presId="urn:microsoft.com/office/officeart/2005/8/layout/vList4#1"/>
    <dgm:cxn modelId="{DDADF30F-330E-4624-912E-BAE98E2720AC}" type="presOf" srcId="{BA119C99-B42C-4B05-BFBF-3379BC938C29}" destId="{5FA27B3A-527A-4D3B-A296-CB4965A17430}" srcOrd="0" destOrd="0" presId="urn:microsoft.com/office/officeart/2005/8/layout/vList4#1"/>
    <dgm:cxn modelId="{87387AC2-3018-43A9-A983-3DEF975ABF2F}" type="presOf" srcId="{C4F6259B-230F-4CB4-93BF-AF9BEE862D9E}" destId="{B964D12E-11E6-48E3-AE5C-59F70256F74E}" srcOrd="0" destOrd="1" presId="urn:microsoft.com/office/officeart/2005/8/layout/vList4#1"/>
    <dgm:cxn modelId="{36CA3454-DC58-43C6-93FA-F6828A4258FF}" srcId="{BA119C99-B42C-4B05-BFBF-3379BC938C29}" destId="{3C6C0680-5B49-436A-9076-064D09B9F307}" srcOrd="4" destOrd="0" parTransId="{DF6340DB-0ACA-4B89-83D8-00C3A293A9F8}" sibTransId="{B10093AB-9AF2-4516-B7DA-8E27A4796A3A}"/>
    <dgm:cxn modelId="{A819A85B-B3E0-4979-BDCF-71308901C767}" type="presOf" srcId="{A26268FA-D94A-4C9B-8DFC-2B86AC024559}" destId="{EB4D149E-CCA1-40B2-9012-919A90573A37}" srcOrd="0" destOrd="0" presId="urn:microsoft.com/office/officeart/2005/8/layout/vList4#1"/>
    <dgm:cxn modelId="{FA2E673C-6EB4-483F-A71D-18BA5FB694AE}" type="presOf" srcId="{A26268FA-D94A-4C9B-8DFC-2B86AC024559}" destId="{75511A8A-529D-46A4-9146-E378DB208C69}" srcOrd="1" destOrd="0" presId="urn:microsoft.com/office/officeart/2005/8/layout/vList4#1"/>
    <dgm:cxn modelId="{B7A4EEC9-CB3C-412B-953F-F6CD3DD8EC0E}" type="presOf" srcId="{7866BC42-EB7E-4360-B873-1AB64628BBFA}" destId="{8D7BF544-33C8-477F-9DEC-7F488DF91BF3}" srcOrd="0" destOrd="0" presId="urn:microsoft.com/office/officeart/2005/8/layout/vList4#1"/>
    <dgm:cxn modelId="{002D9E90-668C-4D85-A014-6D847A0D9550}" type="presOf" srcId="{9FC62CE8-ABED-49C7-B924-8704277A37B3}" destId="{F0BC39A6-F0FB-431F-ABB9-4950B6304AB2}" srcOrd="1" destOrd="0" presId="urn:microsoft.com/office/officeart/2005/8/layout/vList4#1"/>
    <dgm:cxn modelId="{8F4B8A95-502E-45D5-A8A3-1E92F19BBCB1}" type="presOf" srcId="{3C6C0680-5B49-436A-9076-064D09B9F307}" destId="{0CBE0734-E7EE-4F2C-A8D3-A7EFC7FA9EB4}" srcOrd="0" destOrd="0" presId="urn:microsoft.com/office/officeart/2005/8/layout/vList4#1"/>
    <dgm:cxn modelId="{1FD526A8-F808-4953-AF02-C25527C27E2C}" type="presOf" srcId="{3C6C0680-5B49-436A-9076-064D09B9F307}" destId="{8BAB5081-B0D6-487F-8EE2-7E6DF4456267}" srcOrd="1" destOrd="0" presId="urn:microsoft.com/office/officeart/2005/8/layout/vList4#1"/>
    <dgm:cxn modelId="{D2E7605E-096F-4A1D-B7BF-3EB09F985F41}" srcId="{BA119C99-B42C-4B05-BFBF-3379BC938C29}" destId="{9FC62CE8-ABED-49C7-B924-8704277A37B3}" srcOrd="3" destOrd="0" parTransId="{83B2FC57-B014-4067-87CA-8F0B6B0FFC10}" sibTransId="{325E94B9-CAB4-44A5-939B-FB278AC2E6AE}"/>
    <dgm:cxn modelId="{FEC8E248-7DC1-4257-97F3-5A4CF0C57D4E}" srcId="{BA119C99-B42C-4B05-BFBF-3379BC938C29}" destId="{CC3A3F4D-127C-4874-9749-D1B5A306B40C}" srcOrd="0" destOrd="0" parTransId="{7BA1E3AA-8F6D-4696-BBB4-F89A57565733}" sibTransId="{0B7F31B6-4D30-4A68-99EE-D6A5F857688C}"/>
    <dgm:cxn modelId="{50EAFB2E-5F6F-433C-9DFC-F455443F1043}" type="presOf" srcId="{9FC62CE8-ABED-49C7-B924-8704277A37B3}" destId="{9E774CC9-1F6E-4620-97B4-C0948045045E}" srcOrd="0" destOrd="0" presId="urn:microsoft.com/office/officeart/2005/8/layout/vList4#1"/>
    <dgm:cxn modelId="{01CFC5D7-D263-4A8C-9118-1BD574702CCF}" type="presOf" srcId="{7866BC42-EB7E-4360-B873-1AB64628BBFA}" destId="{3F9AF47B-E4F4-4403-9BFE-48DB8FF72C0C}" srcOrd="1" destOrd="0" presId="urn:microsoft.com/office/officeart/2005/8/layout/vList4#1"/>
    <dgm:cxn modelId="{66E04061-43DF-4592-9418-E578BFC6B123}" srcId="{BA119C99-B42C-4B05-BFBF-3379BC938C29}" destId="{7866BC42-EB7E-4360-B873-1AB64628BBFA}" srcOrd="2" destOrd="0" parTransId="{E7463AC0-28B9-4BC1-87F5-C4D2F7468F5E}" sibTransId="{7D1E4557-F08F-4D89-9E6E-558256A01933}"/>
    <dgm:cxn modelId="{ECAA24E4-676A-4B18-9562-D8E9AD1EFCBB}" type="presOf" srcId="{CC3A3F4D-127C-4874-9749-D1B5A306B40C}" destId="{B964D12E-11E6-48E3-AE5C-59F70256F74E}" srcOrd="0" destOrd="0" presId="urn:microsoft.com/office/officeart/2005/8/layout/vList4#1"/>
    <dgm:cxn modelId="{67D807B0-CEC5-450B-83D2-6689C9E16EF0}" srcId="{CC3A3F4D-127C-4874-9749-D1B5A306B40C}" destId="{C4F6259B-230F-4CB4-93BF-AF9BEE862D9E}" srcOrd="0" destOrd="0" parTransId="{CDE98841-D3A1-49E4-B2CF-8C84F0835176}" sibTransId="{C2CAB919-5F76-44EF-88CB-F537A75BCCDE}"/>
    <dgm:cxn modelId="{53CD686C-86E0-48F1-89DE-7BB2BE72D86D}" type="presParOf" srcId="{5FA27B3A-527A-4D3B-A296-CB4965A17430}" destId="{17C0391B-5839-40DD-8670-28FFDF43BD88}" srcOrd="0" destOrd="0" presId="urn:microsoft.com/office/officeart/2005/8/layout/vList4#1"/>
    <dgm:cxn modelId="{2B3A6F10-C8C6-49CB-9C80-11DDED5AEFF3}" type="presParOf" srcId="{17C0391B-5839-40DD-8670-28FFDF43BD88}" destId="{B964D12E-11E6-48E3-AE5C-59F70256F74E}" srcOrd="0" destOrd="0" presId="urn:microsoft.com/office/officeart/2005/8/layout/vList4#1"/>
    <dgm:cxn modelId="{74A88A1A-BAC5-44A4-A996-C2FE78119DB6}" type="presParOf" srcId="{17C0391B-5839-40DD-8670-28FFDF43BD88}" destId="{85FC1A30-A701-4DC9-A3B2-71C8A4C7AFDA}" srcOrd="1" destOrd="0" presId="urn:microsoft.com/office/officeart/2005/8/layout/vList4#1"/>
    <dgm:cxn modelId="{A204BFBA-A622-4D16-A0BA-481E66A8FF34}" type="presParOf" srcId="{17C0391B-5839-40DD-8670-28FFDF43BD88}" destId="{B7CFABA9-FDD9-4529-A937-1A2B4C1363AA}" srcOrd="2" destOrd="0" presId="urn:microsoft.com/office/officeart/2005/8/layout/vList4#1"/>
    <dgm:cxn modelId="{A5CA9995-2B63-473D-B7F2-B4C8088B7916}" type="presParOf" srcId="{5FA27B3A-527A-4D3B-A296-CB4965A17430}" destId="{06CEBD4A-6D7F-4482-AF21-94782E0F02BA}" srcOrd="1" destOrd="0" presId="urn:microsoft.com/office/officeart/2005/8/layout/vList4#1"/>
    <dgm:cxn modelId="{733995D9-FFFD-47BB-9605-55B91FE5FB47}" type="presParOf" srcId="{5FA27B3A-527A-4D3B-A296-CB4965A17430}" destId="{9222DC58-72CF-46EC-BEF1-BB3623A3490F}" srcOrd="2" destOrd="0" presId="urn:microsoft.com/office/officeart/2005/8/layout/vList4#1"/>
    <dgm:cxn modelId="{7C7CBA49-9BA4-4A11-B87D-A8536BB6FD3F}" type="presParOf" srcId="{9222DC58-72CF-46EC-BEF1-BB3623A3490F}" destId="{EB4D149E-CCA1-40B2-9012-919A90573A37}" srcOrd="0" destOrd="0" presId="urn:microsoft.com/office/officeart/2005/8/layout/vList4#1"/>
    <dgm:cxn modelId="{F7D30725-2FB6-40A3-93FE-04BDC69D4BBC}" type="presParOf" srcId="{9222DC58-72CF-46EC-BEF1-BB3623A3490F}" destId="{B207071E-B968-4A9F-B97F-F32922868390}" srcOrd="1" destOrd="0" presId="urn:microsoft.com/office/officeart/2005/8/layout/vList4#1"/>
    <dgm:cxn modelId="{5F24F0A0-3DBA-489C-AA71-B8D1FE96D4F2}" type="presParOf" srcId="{9222DC58-72CF-46EC-BEF1-BB3623A3490F}" destId="{75511A8A-529D-46A4-9146-E378DB208C69}" srcOrd="2" destOrd="0" presId="urn:microsoft.com/office/officeart/2005/8/layout/vList4#1"/>
    <dgm:cxn modelId="{F1ECD4DC-35B1-4C57-BB69-5614FD2FB4DC}" type="presParOf" srcId="{5FA27B3A-527A-4D3B-A296-CB4965A17430}" destId="{C3B8B9A8-1027-4C09-872E-4E02EE6D6FC5}" srcOrd="3" destOrd="0" presId="urn:microsoft.com/office/officeart/2005/8/layout/vList4#1"/>
    <dgm:cxn modelId="{A6DF9DBA-F49C-4DF4-B2DB-0C8F831D57C5}" type="presParOf" srcId="{5FA27B3A-527A-4D3B-A296-CB4965A17430}" destId="{91390E38-9446-471B-BB80-2B7E18175142}" srcOrd="4" destOrd="0" presId="urn:microsoft.com/office/officeart/2005/8/layout/vList4#1"/>
    <dgm:cxn modelId="{B6D2FCD1-A6E4-44AC-987E-4195CDF2867A}" type="presParOf" srcId="{91390E38-9446-471B-BB80-2B7E18175142}" destId="{8D7BF544-33C8-477F-9DEC-7F488DF91BF3}" srcOrd="0" destOrd="0" presId="urn:microsoft.com/office/officeart/2005/8/layout/vList4#1"/>
    <dgm:cxn modelId="{6087E38F-16AA-4CCD-B97D-52845610DBBC}" type="presParOf" srcId="{91390E38-9446-471B-BB80-2B7E18175142}" destId="{8F362D81-BA39-4B62-9D40-8CDEDDF987F5}" srcOrd="1" destOrd="0" presId="urn:microsoft.com/office/officeart/2005/8/layout/vList4#1"/>
    <dgm:cxn modelId="{048A26AC-5A42-435B-8ABC-A68D3B6BB74B}" type="presParOf" srcId="{91390E38-9446-471B-BB80-2B7E18175142}" destId="{3F9AF47B-E4F4-4403-9BFE-48DB8FF72C0C}" srcOrd="2" destOrd="0" presId="urn:microsoft.com/office/officeart/2005/8/layout/vList4#1"/>
    <dgm:cxn modelId="{C31B4FC8-91CF-438E-81BB-9C9C29B15DF8}" type="presParOf" srcId="{5FA27B3A-527A-4D3B-A296-CB4965A17430}" destId="{09CF9390-545D-4330-844E-17E74669D304}" srcOrd="5" destOrd="0" presId="urn:microsoft.com/office/officeart/2005/8/layout/vList4#1"/>
    <dgm:cxn modelId="{98D512A9-E411-4171-A7CC-B1D0E77A0BBF}" type="presParOf" srcId="{5FA27B3A-527A-4D3B-A296-CB4965A17430}" destId="{FEDB0C76-4963-4754-9258-2E0F16696285}" srcOrd="6" destOrd="0" presId="urn:microsoft.com/office/officeart/2005/8/layout/vList4#1"/>
    <dgm:cxn modelId="{A4EB79AA-1FE0-4857-899B-0B3D6BCC373B}" type="presParOf" srcId="{FEDB0C76-4963-4754-9258-2E0F16696285}" destId="{9E774CC9-1F6E-4620-97B4-C0948045045E}" srcOrd="0" destOrd="0" presId="urn:microsoft.com/office/officeart/2005/8/layout/vList4#1"/>
    <dgm:cxn modelId="{CC535AB3-7A99-4022-B760-D17F441063AD}" type="presParOf" srcId="{FEDB0C76-4963-4754-9258-2E0F16696285}" destId="{8EE2233D-68D4-45F7-95CB-7E608F64B0A7}" srcOrd="1" destOrd="0" presId="urn:microsoft.com/office/officeart/2005/8/layout/vList4#1"/>
    <dgm:cxn modelId="{70C075D8-FBDB-4341-808D-BDE400D0D95C}" type="presParOf" srcId="{FEDB0C76-4963-4754-9258-2E0F16696285}" destId="{F0BC39A6-F0FB-431F-ABB9-4950B6304AB2}" srcOrd="2" destOrd="0" presId="urn:microsoft.com/office/officeart/2005/8/layout/vList4#1"/>
    <dgm:cxn modelId="{520B9B12-2642-4475-9A69-7079CE35FE38}" type="presParOf" srcId="{5FA27B3A-527A-4D3B-A296-CB4965A17430}" destId="{2AE3DD78-93BC-452D-A6F9-53532FC8C689}" srcOrd="7" destOrd="0" presId="urn:microsoft.com/office/officeart/2005/8/layout/vList4#1"/>
    <dgm:cxn modelId="{EEFD6CE3-FBDA-42B9-A6E0-FA0C38D78417}" type="presParOf" srcId="{5FA27B3A-527A-4D3B-A296-CB4965A17430}" destId="{92DE0805-6922-452F-9817-B6F4C7AC9651}" srcOrd="8" destOrd="0" presId="urn:microsoft.com/office/officeart/2005/8/layout/vList4#1"/>
    <dgm:cxn modelId="{6160B234-7E79-417B-8AF4-4106B78D2C4E}" type="presParOf" srcId="{92DE0805-6922-452F-9817-B6F4C7AC9651}" destId="{0CBE0734-E7EE-4F2C-A8D3-A7EFC7FA9EB4}" srcOrd="0" destOrd="0" presId="urn:microsoft.com/office/officeart/2005/8/layout/vList4#1"/>
    <dgm:cxn modelId="{DE97B786-DE4C-49FA-AF15-C8BCC20EEC3A}" type="presParOf" srcId="{92DE0805-6922-452F-9817-B6F4C7AC9651}" destId="{54E25289-7341-449D-9B0F-2DDECBCAB761}" srcOrd="1" destOrd="0" presId="urn:microsoft.com/office/officeart/2005/8/layout/vList4#1"/>
    <dgm:cxn modelId="{AAD9F015-AD1F-4BEC-9F36-FEE1F1D02FF0}" type="presParOf" srcId="{92DE0805-6922-452F-9817-B6F4C7AC9651}" destId="{8BAB5081-B0D6-487F-8EE2-7E6DF4456267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F4139-E6D2-4756-9B2A-476145D70948}">
      <dsp:nvSpPr>
        <dsp:cNvPr id="0" name=""/>
        <dsp:cNvSpPr/>
      </dsp:nvSpPr>
      <dsp:spPr>
        <a:xfrm>
          <a:off x="1716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Теория </a:t>
          </a:r>
          <a:endParaRPr lang="ru-RU" sz="1800" kern="1200" dirty="0"/>
        </a:p>
      </dsp:txBody>
      <dsp:txXfrm>
        <a:off x="18594" y="340816"/>
        <a:ext cx="1228634" cy="542503"/>
      </dsp:txXfrm>
    </dsp:sp>
    <dsp:sp modelId="{5B180B87-2FBB-40FA-9720-57FDD4846526}">
      <dsp:nvSpPr>
        <dsp:cNvPr id="0" name=""/>
        <dsp:cNvSpPr/>
      </dsp:nvSpPr>
      <dsp:spPr>
        <a:xfrm>
          <a:off x="1440841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Практикум</a:t>
          </a:r>
          <a:endParaRPr lang="ru-RU" sz="1800" kern="1200" dirty="0"/>
        </a:p>
      </dsp:txBody>
      <dsp:txXfrm>
        <a:off x="1457719" y="340816"/>
        <a:ext cx="1228634" cy="542503"/>
      </dsp:txXfrm>
    </dsp:sp>
    <dsp:sp modelId="{A0F7955E-57AB-416E-A2E7-E7C7130F41DB}">
      <dsp:nvSpPr>
        <dsp:cNvPr id="0" name=""/>
        <dsp:cNvSpPr/>
      </dsp:nvSpPr>
      <dsp:spPr>
        <a:xfrm>
          <a:off x="2879966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Тесты </a:t>
          </a:r>
          <a:endParaRPr lang="ru-RU" sz="1800" kern="1200" dirty="0"/>
        </a:p>
      </dsp:txBody>
      <dsp:txXfrm>
        <a:off x="2896844" y="340816"/>
        <a:ext cx="1228634" cy="542503"/>
      </dsp:txXfrm>
    </dsp:sp>
    <dsp:sp modelId="{D79458BE-B74B-4E16-9734-8EDA79237C8F}">
      <dsp:nvSpPr>
        <dsp:cNvPr id="0" name=""/>
        <dsp:cNvSpPr/>
      </dsp:nvSpPr>
      <dsp:spPr>
        <a:xfrm>
          <a:off x="4319091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Вопросы</a:t>
          </a:r>
          <a:endParaRPr lang="ru-RU" sz="1800" kern="1200" dirty="0"/>
        </a:p>
      </dsp:txBody>
      <dsp:txXfrm>
        <a:off x="4335969" y="340816"/>
        <a:ext cx="1228634" cy="542503"/>
      </dsp:txXfrm>
    </dsp:sp>
    <dsp:sp modelId="{F6120910-C101-4EF4-AA58-C6255298FC73}">
      <dsp:nvSpPr>
        <dsp:cNvPr id="0" name=""/>
        <dsp:cNvSpPr/>
      </dsp:nvSpPr>
      <dsp:spPr>
        <a:xfrm>
          <a:off x="5758216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Задания</a:t>
          </a:r>
          <a:endParaRPr lang="ru-RU" sz="1800" kern="1200" dirty="0"/>
        </a:p>
      </dsp:txBody>
      <dsp:txXfrm>
        <a:off x="5775094" y="340816"/>
        <a:ext cx="1228634" cy="542503"/>
      </dsp:txXfrm>
    </dsp:sp>
    <dsp:sp modelId="{1F3E0D9F-3F3E-42A4-BEA8-7AFC37D63BE2}">
      <dsp:nvSpPr>
        <dsp:cNvPr id="0" name=""/>
        <dsp:cNvSpPr/>
      </dsp:nvSpPr>
      <dsp:spPr>
        <a:xfrm>
          <a:off x="7197341" y="323938"/>
          <a:ext cx="1262390" cy="576259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Вопросы</a:t>
          </a:r>
          <a:r>
            <a:rPr lang="ru-RU" sz="1800" kern="1200" baseline="0" dirty="0" smtClean="0"/>
            <a:t> ЕГЭ</a:t>
          </a:r>
          <a:endParaRPr lang="ru-RU" sz="1800" kern="1200" dirty="0"/>
        </a:p>
      </dsp:txBody>
      <dsp:txXfrm>
        <a:off x="7214219" y="340816"/>
        <a:ext cx="1228634" cy="5425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64D12E-11E6-48E3-AE5C-59F70256F74E}">
      <dsp:nvSpPr>
        <dsp:cNvPr id="0" name=""/>
        <dsp:cNvSpPr/>
      </dsp:nvSpPr>
      <dsp:spPr>
        <a:xfrm>
          <a:off x="0" y="0"/>
          <a:ext cx="8280920" cy="89574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t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 smtClean="0">
            <a:solidFill>
              <a:schemeClr val="tx1"/>
            </a:solidFill>
          </a:endParaRPr>
        </a:p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Что такое демография?</a:t>
          </a:r>
          <a:endParaRPr lang="ru-RU" sz="2000" kern="1200" dirty="0">
            <a:solidFill>
              <a:schemeClr val="tx1"/>
            </a:solidFill>
          </a:endParaRP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300" kern="1200">
            <a:solidFill>
              <a:schemeClr val="accent6">
                <a:lumMod val="20000"/>
                <a:lumOff val="80000"/>
              </a:schemeClr>
            </a:solidFill>
          </a:endParaRPr>
        </a:p>
      </dsp:txBody>
      <dsp:txXfrm>
        <a:off x="1745758" y="0"/>
        <a:ext cx="6535161" cy="895741"/>
      </dsp:txXfrm>
    </dsp:sp>
    <dsp:sp modelId="{85FC1A30-A701-4DC9-A3B2-71C8A4C7AFDA}">
      <dsp:nvSpPr>
        <dsp:cNvPr id="0" name=""/>
        <dsp:cNvSpPr/>
      </dsp:nvSpPr>
      <dsp:spPr>
        <a:xfrm>
          <a:off x="144021" y="87782"/>
          <a:ext cx="756958" cy="71659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4D149E-CCA1-40B2-9012-919A90573A37}">
      <dsp:nvSpPr>
        <dsp:cNvPr id="0" name=""/>
        <dsp:cNvSpPr/>
      </dsp:nvSpPr>
      <dsp:spPr>
        <a:xfrm>
          <a:off x="0" y="985315"/>
          <a:ext cx="8280920" cy="89574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Что такое </a:t>
          </a:r>
          <a:r>
            <a:rPr lang="ru-RU" sz="2000" kern="1200" dirty="0" err="1" smtClean="0">
              <a:solidFill>
                <a:schemeClr val="tx1"/>
              </a:solidFill>
            </a:rPr>
            <a:t>депопуляция</a:t>
          </a:r>
          <a:r>
            <a:rPr lang="ru-RU" sz="2000" kern="1200" dirty="0" smtClean="0">
              <a:solidFill>
                <a:schemeClr val="tx1"/>
              </a:solidFill>
            </a:rPr>
            <a:t>?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1745758" y="985315"/>
        <a:ext cx="6535161" cy="895741"/>
      </dsp:txXfrm>
    </dsp:sp>
    <dsp:sp modelId="{B207071E-B968-4A9F-B97F-F32922868390}">
      <dsp:nvSpPr>
        <dsp:cNvPr id="0" name=""/>
        <dsp:cNvSpPr/>
      </dsp:nvSpPr>
      <dsp:spPr>
        <a:xfrm>
          <a:off x="144021" y="1095900"/>
          <a:ext cx="756958" cy="71659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7BF544-33C8-477F-9DEC-7F488DF91BF3}">
      <dsp:nvSpPr>
        <dsp:cNvPr id="0" name=""/>
        <dsp:cNvSpPr/>
      </dsp:nvSpPr>
      <dsp:spPr>
        <a:xfrm>
          <a:off x="0" y="1970630"/>
          <a:ext cx="8280920" cy="89574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Что такое этнография?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1745758" y="1970630"/>
        <a:ext cx="6535161" cy="895741"/>
      </dsp:txXfrm>
    </dsp:sp>
    <dsp:sp modelId="{8F362D81-BA39-4B62-9D40-8CDEDDF987F5}">
      <dsp:nvSpPr>
        <dsp:cNvPr id="0" name=""/>
        <dsp:cNvSpPr/>
      </dsp:nvSpPr>
      <dsp:spPr>
        <a:xfrm>
          <a:off x="144021" y="2031999"/>
          <a:ext cx="756958" cy="71659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774CC9-1F6E-4620-97B4-C0948045045E}">
      <dsp:nvSpPr>
        <dsp:cNvPr id="0" name=""/>
        <dsp:cNvSpPr/>
      </dsp:nvSpPr>
      <dsp:spPr>
        <a:xfrm>
          <a:off x="0" y="2955946"/>
          <a:ext cx="8280920" cy="89574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0" kern="1200" dirty="0" smtClean="0">
              <a:solidFill>
                <a:schemeClr val="tx1"/>
              </a:solidFill>
            </a:rPr>
            <a:t>Что такое демографическая политика?</a:t>
          </a:r>
          <a:endParaRPr lang="ru-RU" sz="1700" b="0" kern="1200" dirty="0"/>
        </a:p>
      </dsp:txBody>
      <dsp:txXfrm>
        <a:off x="1745758" y="2955946"/>
        <a:ext cx="6535161" cy="895741"/>
      </dsp:txXfrm>
    </dsp:sp>
    <dsp:sp modelId="{8EE2233D-68D4-45F7-95CB-7E608F64B0A7}">
      <dsp:nvSpPr>
        <dsp:cNvPr id="0" name=""/>
        <dsp:cNvSpPr/>
      </dsp:nvSpPr>
      <dsp:spPr>
        <a:xfrm>
          <a:off x="144021" y="3040110"/>
          <a:ext cx="756958" cy="71659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BE0734-E7EE-4F2C-A8D3-A7EFC7FA9EB4}">
      <dsp:nvSpPr>
        <dsp:cNvPr id="0" name=""/>
        <dsp:cNvSpPr/>
      </dsp:nvSpPr>
      <dsp:spPr>
        <a:xfrm>
          <a:off x="0" y="3941261"/>
          <a:ext cx="8280920" cy="895741"/>
        </a:xfrm>
        <a:prstGeom prst="roundRect">
          <a:avLst>
            <a:gd name="adj" fmla="val 10000"/>
          </a:avLst>
        </a:prstGeom>
        <a:solidFill>
          <a:schemeClr val="accent6">
            <a:lumMod val="20000"/>
            <a:lumOff val="8000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solidFill>
                <a:schemeClr val="tx1"/>
              </a:solidFill>
            </a:rPr>
            <a:t>Что такое «демографический взрыв»?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1745758" y="3941261"/>
        <a:ext cx="6535161" cy="895741"/>
      </dsp:txXfrm>
    </dsp:sp>
    <dsp:sp modelId="{54E25289-7341-449D-9B0F-2DDECBCAB761}">
      <dsp:nvSpPr>
        <dsp:cNvPr id="0" name=""/>
        <dsp:cNvSpPr/>
      </dsp:nvSpPr>
      <dsp:spPr>
        <a:xfrm>
          <a:off x="144021" y="4048227"/>
          <a:ext cx="756958" cy="71659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noFill/>
          <a:prstDash val="solid"/>
        </a:ln>
        <a:effectLst>
          <a:outerShdw blurRad="44450" dist="27940" dir="5400000" algn="ctr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balanced" dir="t">
            <a:rot lat="0" lon="0" rev="8700000"/>
          </a:lightRig>
        </a:scene3d>
        <a:sp3d>
          <a:bevelT w="190500" h="3810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280" units="cm"/>
          <inkml:channel name="Y" type="integer" max="800" units="cm"/>
        </inkml:traceFormat>
        <inkml:channelProperties>
          <inkml:channelProperty channel="X" name="resolution" value="28.31858" units="1/cm"/>
          <inkml:channelProperty channel="Y" name="resolution" value="28.36879" units="1/cm"/>
        </inkml:channelProperties>
      </inkml:inkSource>
      <inkml:timestamp xml:id="ts0" timeString="2012-02-24T21:04:21.44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2762 15264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FD317-C068-4461-B17D-9A7CDF37C054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3E7E14-2937-4D47-87A5-683DFF85831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7791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89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2604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того, чтобы появились названия стран, необходимо щелкнуть по контуру страны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460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3544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16346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6355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62292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После</a:t>
            </a:r>
            <a:r>
              <a:rPr lang="ru-RU" baseline="0" dirty="0" smtClean="0"/>
              <a:t> работы с картой ИЧР, нажимаем на значок «книга» появляется текст, при втором нажатии текст исчезает , при нажатии на карту возвращаемся к исходному тексту.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330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3E7E14-2937-4D47-87A5-683DFF858313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2677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91BF2B-DCB2-49E2-B203-EC95CCC8367F}" type="datetimeFigureOut">
              <a:rPr lang="ru-RU" smtClean="0"/>
              <a:pPr/>
              <a:t>08.11.2021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BB7931-3E1A-4EF6-BD8D-B70180AF3D4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openxmlformats.org/officeDocument/2006/relationships/slide" Target="slide34.xml"/><Relationship Id="rId3" Type="http://schemas.openxmlformats.org/officeDocument/2006/relationships/slide" Target="slide40.xml"/><Relationship Id="rId7" Type="http://schemas.openxmlformats.org/officeDocument/2006/relationships/diagramColors" Target="../diagrams/colors1.xml"/><Relationship Id="rId12" Type="http://schemas.openxmlformats.org/officeDocument/2006/relationships/slide" Target="slide33.xml"/><Relationship Id="rId2" Type="http://schemas.openxmlformats.org/officeDocument/2006/relationships/image" Target="../media/image1.png"/><Relationship Id="rId16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11" Type="http://schemas.openxmlformats.org/officeDocument/2006/relationships/slide" Target="slide31.xml"/><Relationship Id="rId5" Type="http://schemas.openxmlformats.org/officeDocument/2006/relationships/diagramLayout" Target="../diagrams/layout1.xml"/><Relationship Id="rId15" Type="http://schemas.openxmlformats.org/officeDocument/2006/relationships/customXml" Target="../ink/ink1.xml"/><Relationship Id="rId10" Type="http://schemas.openxmlformats.org/officeDocument/2006/relationships/slide" Target="slide12.xml"/><Relationship Id="rId4" Type="http://schemas.openxmlformats.org/officeDocument/2006/relationships/diagramData" Target="../diagrams/data1.xml"/><Relationship Id="rId9" Type="http://schemas.openxmlformats.org/officeDocument/2006/relationships/slide" Target="slide2.xml"/><Relationship Id="rId14" Type="http://schemas.openxmlformats.org/officeDocument/2006/relationships/slide" Target="slide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slide" Target="slide10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" Target="slide10.xm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slide" Target="slid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slide" Target="slide10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slide" Target="slide6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slide" Target="slide2.xml"/><Relationship Id="rId4" Type="http://schemas.microsoft.com/office/2007/relationships/hdphoto" Target="../media/hdphoto1.wdp"/><Relationship Id="rId9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slide" Target="slide3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8.png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slide" Target="slide1.xml"/><Relationship Id="rId5" Type="http://schemas.openxmlformats.org/officeDocument/2006/relationships/image" Target="../media/image3.png"/><Relationship Id="rId10" Type="http://schemas.microsoft.com/office/2007/relationships/hdphoto" Target="../media/hdphoto1.wdp"/><Relationship Id="rId4" Type="http://schemas.openxmlformats.org/officeDocument/2006/relationships/image" Target="../media/image29.png"/><Relationship Id="rId9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hyperlink" Target="http://900igr.net/fotografii/geografija/Mira-naselenija/012-Izuchenie-novogo-materiala.html" TargetMode="External"/><Relationship Id="rId3" Type="http://schemas.openxmlformats.org/officeDocument/2006/relationships/slide" Target="slide1.xml"/><Relationship Id="rId7" Type="http://schemas.openxmlformats.org/officeDocument/2006/relationships/hyperlink" Target="http://festival.1september.ru/files/articles/21/2112/211222/Img2.g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oterror.ru/wp-content/uploads/2009/01/karta-sm.png" TargetMode="External"/><Relationship Id="rId5" Type="http://schemas.openxmlformats.org/officeDocument/2006/relationships/hyperlink" Target="http://img15.nnm.ru/9/8/0/1/b/85e0fc6f77b7101755ec06299b3.jpg" TargetMode="External"/><Relationship Id="rId4" Type="http://schemas.openxmlformats.org/officeDocument/2006/relationships/hyperlink" Target="http://www.jumbobag.com/resources/worldmap.png" TargetMode="External"/><Relationship Id="rId9" Type="http://schemas.openxmlformats.org/officeDocument/2006/relationships/hyperlink" Target="http://school.iot.ru/predmety/geo/nas1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1600" y="1268760"/>
            <a:ext cx="72008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Численность и динамика населения </a:t>
            </a:r>
            <a:endParaRPr lang="ru-RU" sz="60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71600" y="188640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905"/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Население мира</a:t>
            </a:r>
            <a:endParaRPr lang="ru-RU" sz="2800" b="1" dirty="0">
              <a:ln w="1905"/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Умножение 9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accent5">
                  <a:lumMod val="60000"/>
                  <a:lumOff val="40000"/>
                </a:schemeClr>
              </a:solidFill>
              <a:effectLst/>
              <a:latin typeface="Times New Roman" pitchFamily="18" charset="0"/>
            </a:endParaRPr>
          </a:p>
        </p:txBody>
      </p:sp>
      <p:sp>
        <p:nvSpPr>
          <p:cNvPr id="16" name="Управляющая кнопка: сведения 15">
            <a:hlinkClick r:id="" action="ppaction://hlinkshowjump?jump=lastslide" highlightClick="1"/>
          </p:cNvPr>
          <p:cNvSpPr/>
          <p:nvPr/>
        </p:nvSpPr>
        <p:spPr bwMode="auto">
          <a:xfrm>
            <a:off x="8388424" y="6309320"/>
            <a:ext cx="555475" cy="367166"/>
          </a:xfrm>
          <a:prstGeom prst="actionButtonInformati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71600" y="6021288"/>
            <a:ext cx="72008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>
                    <a:lumMod val="65000"/>
                  </a:schemeClr>
                </a:solidFill>
              </a:rPr>
              <a:t>.</a:t>
            </a:r>
            <a:endParaRPr lang="ru-RU" sz="14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1" name="TextBox 20">
            <a:hlinkClick r:id="rId3" action="ppaction://hlinksldjump"/>
          </p:cNvPr>
          <p:cNvSpPr txBox="1"/>
          <p:nvPr/>
        </p:nvSpPr>
        <p:spPr>
          <a:xfrm>
            <a:off x="3851920" y="6309320"/>
            <a:ext cx="1440160" cy="369332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n w="1905"/>
                <a:solidFill>
                  <a:schemeClr val="bg1">
                    <a:lumMod val="6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Навигация</a:t>
            </a:r>
            <a:endParaRPr lang="ru-RU" dirty="0">
              <a:ln w="1905"/>
              <a:solidFill>
                <a:schemeClr val="bg1">
                  <a:lumMod val="6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11" name="Схема 10"/>
          <p:cNvGraphicFramePr/>
          <p:nvPr/>
        </p:nvGraphicFramePr>
        <p:xfrm>
          <a:off x="323528" y="4869160"/>
          <a:ext cx="8461448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Прямоугольник 12">
            <a:hlinkClick r:id="rId9" action="ppaction://hlinksldjump"/>
          </p:cNvPr>
          <p:cNvSpPr/>
          <p:nvPr/>
        </p:nvSpPr>
        <p:spPr>
          <a:xfrm>
            <a:off x="323528" y="5229200"/>
            <a:ext cx="1296144" cy="50405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>
            <a:hlinkClick r:id="rId10" action="ppaction://hlinksldjump"/>
          </p:cNvPr>
          <p:cNvSpPr/>
          <p:nvPr/>
        </p:nvSpPr>
        <p:spPr>
          <a:xfrm>
            <a:off x="1763688" y="5229200"/>
            <a:ext cx="1296144" cy="57606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>
            <a:hlinkClick r:id="rId11" action="ppaction://hlinksldjump"/>
          </p:cNvPr>
          <p:cNvSpPr/>
          <p:nvPr/>
        </p:nvSpPr>
        <p:spPr>
          <a:xfrm>
            <a:off x="3203848" y="5157192"/>
            <a:ext cx="1296144" cy="64807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>
            <a:hlinkClick r:id="rId12" action="ppaction://hlinksldjump"/>
          </p:cNvPr>
          <p:cNvSpPr/>
          <p:nvPr/>
        </p:nvSpPr>
        <p:spPr>
          <a:xfrm>
            <a:off x="4572000" y="5157192"/>
            <a:ext cx="1368152" cy="64807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FDF5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>
            <a:hlinkClick r:id="rId13" action="ppaction://hlinksldjump"/>
          </p:cNvPr>
          <p:cNvSpPr/>
          <p:nvPr/>
        </p:nvSpPr>
        <p:spPr>
          <a:xfrm>
            <a:off x="6084168" y="5157192"/>
            <a:ext cx="1296144" cy="648072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>
            <a:hlinkClick r:id="rId14" action="ppaction://hlinksldjump"/>
          </p:cNvPr>
          <p:cNvSpPr/>
          <p:nvPr/>
        </p:nvSpPr>
        <p:spPr>
          <a:xfrm>
            <a:off x="7524328" y="5157192"/>
            <a:ext cx="1224136" cy="576064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2" name="Рукописные данные 1"/>
              <p14:cNvContentPartPr/>
              <p14:nvPr/>
            </p14:nvContentPartPr>
            <p14:xfrm>
              <a:off x="994320" y="5495040"/>
              <a:ext cx="360" cy="360"/>
            </p14:xfrm>
          </p:contentPart>
        </mc:Choice>
        <mc:Fallback xmlns="">
          <p:pic>
            <p:nvPicPr>
              <p:cNvPr id="2" name="Рукописные данные 1"/>
              <p:cNvPicPr/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984960" y="548568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igital\Desktop\1266287269dz1EI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7744" y="1124744"/>
            <a:ext cx="4536504" cy="4392488"/>
          </a:xfrm>
          <a:prstGeom prst="rect">
            <a:avLst/>
          </a:prstGeom>
          <a:noFill/>
        </p:spPr>
      </p:pic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Скругленный прямоугольник 6">
            <a:hlinkClick r:id="rId5" action="ppaction://hlinksldjump"/>
          </p:cNvPr>
          <p:cNvSpPr/>
          <p:nvPr/>
        </p:nvSpPr>
        <p:spPr>
          <a:xfrm>
            <a:off x="1835696" y="260648"/>
            <a:ext cx="5184576" cy="792088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</a:rPr>
              <a:t>Численность населения мира: очень большой рост!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>
          <a:xfrm>
            <a:off x="251520" y="836712"/>
            <a:ext cx="2088232" cy="972108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Понятие о воспроизводстве населения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9" name="Скругленный прямоугольник 8">
            <a:hlinkClick r:id="rId6" action="ppaction://hlinksldjump"/>
          </p:cNvPr>
          <p:cNvSpPr/>
          <p:nvPr/>
        </p:nvSpPr>
        <p:spPr>
          <a:xfrm>
            <a:off x="5741876" y="1052736"/>
            <a:ext cx="3339516" cy="1152128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Демографическая политика- управление воспроизводством населения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92080" y="5733256"/>
            <a:ext cx="2556792" cy="576064"/>
          </a:xfrm>
          <a:prstGeom prst="roundRect">
            <a:avLst/>
          </a:prstGeom>
          <a:solidFill>
            <a:srgbClr val="FDF5ED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Демография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83568" y="4149080"/>
            <a:ext cx="8208912" cy="1512168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75000"/>
                  </a:schemeClr>
                </a:solidFill>
              </a:rPr>
              <a:t>Демография - </a:t>
            </a:r>
            <a:r>
              <a:rPr lang="ru-RU" sz="2400" dirty="0" smtClean="0">
                <a:solidFill>
                  <a:schemeClr val="tx1"/>
                </a:solidFill>
              </a:rPr>
              <a:t>наука о закономерностях воспроизводства населения, изучающая его численность, естественный прирост, возрастной и половой состав </a:t>
            </a:r>
            <a:endParaRPr lang="ru-RU" sz="2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8" name="Скругленный прямоугольник 17">
            <a:hlinkClick r:id="rId6" action="ppaction://hlinksldjump"/>
          </p:cNvPr>
          <p:cNvSpPr/>
          <p:nvPr/>
        </p:nvSpPr>
        <p:spPr>
          <a:xfrm>
            <a:off x="5436096" y="2708920"/>
            <a:ext cx="3645296" cy="1080120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Теория демографического перехода.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</a:rPr>
              <a:t>Качество населения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19" name="Скругленный прямоугольник 18">
            <a:hlinkClick r:id="rId5" action="ppaction://hlinksldjump"/>
          </p:cNvPr>
          <p:cNvSpPr/>
          <p:nvPr/>
        </p:nvSpPr>
        <p:spPr>
          <a:xfrm>
            <a:off x="251520" y="2204864"/>
            <a:ext cx="3024336" cy="648072"/>
          </a:xfrm>
          <a:prstGeom prst="roundRect">
            <a:avLst/>
          </a:prstGeom>
          <a:solidFill>
            <a:srgbClr val="FDF5ED"/>
          </a:solidFill>
          <a:ln w="3175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Первый тип воспроизводства: демографический кризис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3105835"/>
            <a:ext cx="284482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Второй  </a:t>
            </a:r>
            <a:r>
              <a:rPr lang="ru-RU" b="1" dirty="0">
                <a:solidFill>
                  <a:srgbClr val="FF0000"/>
                </a:solidFill>
              </a:rPr>
              <a:t>тип </a:t>
            </a:r>
            <a:r>
              <a:rPr lang="ru-RU" b="1" dirty="0" smtClean="0">
                <a:solidFill>
                  <a:srgbClr val="FF0000"/>
                </a:solidFill>
              </a:rPr>
              <a:t>воспроизводства: </a:t>
            </a:r>
            <a:r>
              <a:rPr lang="ru-RU" b="1" dirty="0">
                <a:solidFill>
                  <a:srgbClr val="FF0000"/>
                </a:solidFill>
              </a:rPr>
              <a:t>демографический </a:t>
            </a:r>
            <a:r>
              <a:rPr lang="ru-RU" b="1" dirty="0" smtClean="0">
                <a:solidFill>
                  <a:srgbClr val="FF0000"/>
                </a:solidFill>
              </a:rPr>
              <a:t>взрыв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20" name="Нашивка 19">
            <a:hlinkClick r:id="rId7" action="ppaction://hlinksldjump"/>
          </p:cNvPr>
          <p:cNvSpPr/>
          <p:nvPr/>
        </p:nvSpPr>
        <p:spPr bwMode="auto">
          <a:xfrm>
            <a:off x="8388424" y="6453336"/>
            <a:ext cx="525030" cy="184428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764704"/>
            <a:ext cx="8208912" cy="5544616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ru-RU" dirty="0" smtClean="0">
                <a:solidFill>
                  <a:schemeClr val="tx1"/>
                </a:solidFill>
              </a:rPr>
              <a:t>В мире издавна существовал интерес к численности населения. Необходимо было знать численность рабочей силы, возможность для формирования армии, сбора налогов и т.д.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     С начала 19 века в мире было проведено более 2 тыс. переписей.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      В 1975-1984 годах (были объявлены десятилетиями переписи населения)  190 стран провели перепись населения. 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По подсчетам демографов, за всю историю человечества на Земле родилось 100 млрд. человек.</a:t>
            </a: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Со второй половины 20 века быстрый рост населения приобрел характер демографического взрыва.</a:t>
            </a: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798952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37312"/>
            <a:ext cx="605646" cy="476672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7" name="Содержимое 4"/>
          <p:cNvGraphicFramePr>
            <a:graphicFrameLocks/>
          </p:cNvGraphicFramePr>
          <p:nvPr/>
        </p:nvGraphicFramePr>
        <p:xfrm>
          <a:off x="251520" y="1196751"/>
          <a:ext cx="8640961" cy="4968556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3259334"/>
                <a:gridCol w="2558196"/>
                <a:gridCol w="2823431"/>
              </a:tblGrid>
              <a:tr h="1176213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/>
                        <a:t>Период</a:t>
                      </a:r>
                      <a:endParaRPr lang="ru-RU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/>
                        <a:t>Примерная численность населения (млн. чел.)</a:t>
                      </a:r>
                      <a:endParaRPr lang="ru-RU" sz="20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/>
                        <a:t>Среднегодовые</a:t>
                      </a:r>
                      <a:r>
                        <a:rPr lang="ru-RU" sz="2000" b="0" baseline="0" dirty="0" smtClean="0"/>
                        <a:t> темпы прироста численности населения (%)</a:t>
                      </a:r>
                      <a:endParaRPr lang="ru-RU" sz="2000" b="0" dirty="0"/>
                    </a:p>
                  </a:txBody>
                  <a:tcPr/>
                </a:tc>
              </a:tr>
              <a:tr h="5443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Начало нашей эры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230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0.1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Начало</a:t>
                      </a:r>
                      <a:r>
                        <a:rPr lang="en-US" sz="2000" dirty="0" smtClean="0"/>
                        <a:t> XI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ru-RU" sz="2000" baseline="0" dirty="0" smtClean="0"/>
                        <a:t>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300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0,02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Начало </a:t>
                      </a:r>
                      <a:r>
                        <a:rPr lang="en-US" sz="2000" dirty="0" smtClean="0"/>
                        <a:t>XVI </a:t>
                      </a:r>
                      <a:r>
                        <a:rPr lang="ru-RU" sz="2000" dirty="0" smtClean="0"/>
                        <a:t>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440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0,1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7856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Середина</a:t>
                      </a:r>
                      <a:r>
                        <a:rPr lang="ru-RU" sz="2000" baseline="0" dirty="0" smtClean="0"/>
                        <a:t> </a:t>
                      </a:r>
                      <a:r>
                        <a:rPr lang="en-US" sz="2000" baseline="0" dirty="0" smtClean="0"/>
                        <a:t>XVII</a:t>
                      </a:r>
                      <a:r>
                        <a:rPr lang="ru-RU" sz="2000" baseline="0" dirty="0" smtClean="0"/>
                        <a:t> 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550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0,3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Начало </a:t>
                      </a:r>
                      <a:r>
                        <a:rPr lang="en-US" sz="2000" dirty="0" smtClean="0"/>
                        <a:t>XIX</a:t>
                      </a:r>
                      <a:r>
                        <a:rPr lang="ru-RU" sz="2000" dirty="0" smtClean="0"/>
                        <a:t> 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950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0,5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Начало </a:t>
                      </a:r>
                      <a:r>
                        <a:rPr lang="en-US" sz="2000" dirty="0" smtClean="0"/>
                        <a:t>XX </a:t>
                      </a:r>
                      <a:r>
                        <a:rPr lang="ru-RU" sz="2000" dirty="0" smtClean="0"/>
                        <a:t>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1660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9,8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Середина </a:t>
                      </a:r>
                      <a:r>
                        <a:rPr lang="en-US" sz="2000" dirty="0" smtClean="0"/>
                        <a:t>XX </a:t>
                      </a:r>
                      <a:r>
                        <a:rPr lang="ru-RU" sz="2000" dirty="0" smtClean="0"/>
                        <a:t>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2530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1,0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  <a:tr h="46335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Конец </a:t>
                      </a:r>
                      <a:r>
                        <a:rPr lang="en-US" sz="2000" dirty="0" smtClean="0"/>
                        <a:t>XX </a:t>
                      </a:r>
                      <a:r>
                        <a:rPr lang="ru-RU" sz="2000" dirty="0" smtClean="0"/>
                        <a:t>века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6000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effectLst/>
                        </a:rPr>
                        <a:t>1,5</a:t>
                      </a:r>
                      <a:endParaRPr lang="ru-RU" sz="2000" b="0" dirty="0">
                        <a:effectLst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51520" y="0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Динамика численности населения с начала эры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Нашивка 7">
            <a:hlinkClick r:id="rId3" action="ppaction://hlinksldjump"/>
          </p:cNvPr>
          <p:cNvSpPr/>
          <p:nvPr/>
        </p:nvSpPr>
        <p:spPr bwMode="auto">
          <a:xfrm>
            <a:off x="8316416" y="6381328"/>
            <a:ext cx="504056" cy="256436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2" name="Picture 5" descr="C:\Documents and Settings\User\Мои документы\Мои рисунки\иконки\ico_dia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309320"/>
            <a:ext cx="576064" cy="548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179512" y="1196752"/>
            <a:ext cx="8784976" cy="5040560"/>
            <a:chOff x="179512" y="1196752"/>
            <a:chExt cx="8784976" cy="5040560"/>
          </a:xfrm>
        </p:grpSpPr>
        <p:grpSp>
          <p:nvGrpSpPr>
            <p:cNvPr id="12" name="Группа 11"/>
            <p:cNvGrpSpPr/>
            <p:nvPr/>
          </p:nvGrpSpPr>
          <p:grpSpPr>
            <a:xfrm>
              <a:off x="179512" y="1196752"/>
              <a:ext cx="8784976" cy="5040560"/>
              <a:chOff x="179512" y="1196752"/>
              <a:chExt cx="8784976" cy="5040560"/>
            </a:xfrm>
          </p:grpSpPr>
          <p:sp>
            <p:nvSpPr>
              <p:cNvPr id="53" name="Прямоугольник 52"/>
              <p:cNvSpPr/>
              <p:nvPr/>
            </p:nvSpPr>
            <p:spPr>
              <a:xfrm>
                <a:off x="179512" y="1196752"/>
                <a:ext cx="3806823" cy="504056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ru-RU" sz="2400" dirty="0" smtClean="0">
                    <a:solidFill>
                      <a:schemeClr val="tx1"/>
                    </a:solidFill>
                  </a:rPr>
                  <a:t>Первоначально численность населения людей на Земле не превышала миллион человек. </a:t>
                </a:r>
              </a:p>
              <a:p>
                <a:r>
                  <a:rPr lang="ru-RU" sz="2400" dirty="0" smtClean="0">
                    <a:solidFill>
                      <a:schemeClr val="tx1"/>
                    </a:solidFill>
                  </a:rPr>
                  <a:t>В дальнейшем рост  происходил медленно. </a:t>
                </a:r>
                <a:r>
                  <a:rPr lang="ru-RU" sz="2400" i="1" dirty="0" smtClean="0">
                    <a:solidFill>
                      <a:schemeClr val="tx1"/>
                    </a:solidFill>
                  </a:rPr>
                  <a:t>Только в начале 20 века </a:t>
                </a:r>
                <a:r>
                  <a:rPr lang="ru-RU" sz="2400" dirty="0" smtClean="0">
                    <a:solidFill>
                      <a:schemeClr val="tx1"/>
                    </a:solidFill>
                  </a:rPr>
                  <a:t>численность достигла миллиарда человек.</a:t>
                </a:r>
              </a:p>
              <a:p>
                <a:r>
                  <a:rPr lang="ru-RU" sz="2400" dirty="0" smtClean="0">
                    <a:solidFill>
                      <a:schemeClr val="tx1"/>
                    </a:solidFill>
                  </a:rPr>
                  <a:t>Причины?</a:t>
                </a:r>
                <a:endParaRPr lang="ru-RU" sz="2400" dirty="0">
                  <a:solidFill>
                    <a:srgbClr val="7030A0"/>
                  </a:solidFill>
                </a:endParaRPr>
              </a:p>
            </p:txBody>
          </p:sp>
          <p:pic>
            <p:nvPicPr>
              <p:cNvPr id="11" name="Picture 2" descr="C:\Users\digital\Desktop\Население мира\график.bmp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1802" t="19495" r="910" b="2253"/>
              <a:stretch>
                <a:fillRect/>
              </a:stretch>
            </p:blipFill>
            <p:spPr bwMode="auto">
              <a:xfrm>
                <a:off x="3995936" y="1196752"/>
                <a:ext cx="4968552" cy="504056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15" name="Полилиния 14"/>
            <p:cNvSpPr/>
            <p:nvPr/>
          </p:nvSpPr>
          <p:spPr>
            <a:xfrm>
              <a:off x="6944139" y="2027583"/>
              <a:ext cx="1020418" cy="3591339"/>
            </a:xfrm>
            <a:custGeom>
              <a:avLst/>
              <a:gdLst>
                <a:gd name="connsiteX0" fmla="*/ 0 w 1020418"/>
                <a:gd name="connsiteY0" fmla="*/ 3591339 h 3591339"/>
                <a:gd name="connsiteX1" fmla="*/ 344557 w 1020418"/>
                <a:gd name="connsiteY1" fmla="*/ 3538330 h 3591339"/>
                <a:gd name="connsiteX2" fmla="*/ 569844 w 1020418"/>
                <a:gd name="connsiteY2" fmla="*/ 3273287 h 3591339"/>
                <a:gd name="connsiteX3" fmla="*/ 795131 w 1020418"/>
                <a:gd name="connsiteY3" fmla="*/ 2517913 h 3591339"/>
                <a:gd name="connsiteX4" fmla="*/ 927652 w 1020418"/>
                <a:gd name="connsiteY4" fmla="*/ 1126434 h 3591339"/>
                <a:gd name="connsiteX5" fmla="*/ 954157 w 1020418"/>
                <a:gd name="connsiteY5" fmla="*/ 437321 h 3591339"/>
                <a:gd name="connsiteX6" fmla="*/ 1020418 w 1020418"/>
                <a:gd name="connsiteY6" fmla="*/ 0 h 3591339"/>
                <a:gd name="connsiteX7" fmla="*/ 1020418 w 1020418"/>
                <a:gd name="connsiteY7" fmla="*/ 0 h 3591339"/>
                <a:gd name="connsiteX8" fmla="*/ 1020418 w 1020418"/>
                <a:gd name="connsiteY8" fmla="*/ 13252 h 3591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020418" h="3591339">
                  <a:moveTo>
                    <a:pt x="0" y="3591339"/>
                  </a:moveTo>
                  <a:cubicBezTo>
                    <a:pt x="124791" y="3591339"/>
                    <a:pt x="249583" y="3591339"/>
                    <a:pt x="344557" y="3538330"/>
                  </a:cubicBezTo>
                  <a:cubicBezTo>
                    <a:pt x="439531" y="3485321"/>
                    <a:pt x="494748" y="3443356"/>
                    <a:pt x="569844" y="3273287"/>
                  </a:cubicBezTo>
                  <a:cubicBezTo>
                    <a:pt x="644940" y="3103218"/>
                    <a:pt x="735496" y="2875722"/>
                    <a:pt x="795131" y="2517913"/>
                  </a:cubicBezTo>
                  <a:cubicBezTo>
                    <a:pt x="854766" y="2160104"/>
                    <a:pt x="901148" y="1473199"/>
                    <a:pt x="927652" y="1126434"/>
                  </a:cubicBezTo>
                  <a:cubicBezTo>
                    <a:pt x="954156" y="779669"/>
                    <a:pt x="938696" y="625060"/>
                    <a:pt x="954157" y="437321"/>
                  </a:cubicBezTo>
                  <a:cubicBezTo>
                    <a:pt x="969618" y="249582"/>
                    <a:pt x="1020418" y="0"/>
                    <a:pt x="1020418" y="0"/>
                  </a:cubicBezTo>
                  <a:lnTo>
                    <a:pt x="1020418" y="0"/>
                  </a:lnTo>
                  <a:lnTo>
                    <a:pt x="1020418" y="13252"/>
                  </a:lnTo>
                </a:path>
              </a:pathLst>
            </a:custGeom>
            <a:ln w="28575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22" name="Picture 2" descr="C:\Documents and Settings\User\Мои документы\Мои рисунки\иконки\ico_atl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6277999"/>
            <a:ext cx="624741" cy="58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03759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Global_Partner_Map2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64704"/>
            <a:ext cx="9036496" cy="6264696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01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7" name="Умножение 66">
            <a:hlinkClick r:id="" action="ppaction://hlinkshowjump?jump=endshow"/>
          </p:cNvPr>
          <p:cNvSpPr/>
          <p:nvPr/>
        </p:nvSpPr>
        <p:spPr bwMode="auto">
          <a:xfrm>
            <a:off x="0" y="6309320"/>
            <a:ext cx="785158" cy="548680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79512" y="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251520" y="0"/>
            <a:ext cx="8892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Страны-лидеры по численности населения</a:t>
            </a:r>
          </a:p>
          <a:p>
            <a:pPr algn="ctr"/>
            <a:r>
              <a:rPr lang="ru-RU" sz="2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(в млн.чел )</a:t>
            </a:r>
            <a:endParaRPr lang="ru-RU" sz="2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3" name="Полилиния 72"/>
          <p:cNvSpPr/>
          <p:nvPr/>
        </p:nvSpPr>
        <p:spPr>
          <a:xfrm>
            <a:off x="3995936" y="3717032"/>
            <a:ext cx="314325" cy="392906"/>
          </a:xfrm>
          <a:custGeom>
            <a:avLst/>
            <a:gdLst>
              <a:gd name="connsiteX0" fmla="*/ 161925 w 314325"/>
              <a:gd name="connsiteY0" fmla="*/ 376238 h 392906"/>
              <a:gd name="connsiteX1" fmla="*/ 161925 w 314325"/>
              <a:gd name="connsiteY1" fmla="*/ 376238 h 392906"/>
              <a:gd name="connsiteX2" fmla="*/ 152400 w 314325"/>
              <a:gd name="connsiteY2" fmla="*/ 357188 h 392906"/>
              <a:gd name="connsiteX3" fmla="*/ 157163 w 314325"/>
              <a:gd name="connsiteY3" fmla="*/ 342900 h 392906"/>
              <a:gd name="connsiteX4" fmla="*/ 166688 w 314325"/>
              <a:gd name="connsiteY4" fmla="*/ 328613 h 392906"/>
              <a:gd name="connsiteX5" fmla="*/ 180975 w 314325"/>
              <a:gd name="connsiteY5" fmla="*/ 319088 h 392906"/>
              <a:gd name="connsiteX6" fmla="*/ 188119 w 314325"/>
              <a:gd name="connsiteY6" fmla="*/ 314325 h 392906"/>
              <a:gd name="connsiteX7" fmla="*/ 195263 w 314325"/>
              <a:gd name="connsiteY7" fmla="*/ 307181 h 392906"/>
              <a:gd name="connsiteX8" fmla="*/ 197644 w 314325"/>
              <a:gd name="connsiteY8" fmla="*/ 300038 h 392906"/>
              <a:gd name="connsiteX9" fmla="*/ 200025 w 314325"/>
              <a:gd name="connsiteY9" fmla="*/ 290513 h 392906"/>
              <a:gd name="connsiteX10" fmla="*/ 207169 w 314325"/>
              <a:gd name="connsiteY10" fmla="*/ 288131 h 392906"/>
              <a:gd name="connsiteX11" fmla="*/ 214313 w 314325"/>
              <a:gd name="connsiteY11" fmla="*/ 290513 h 392906"/>
              <a:gd name="connsiteX12" fmla="*/ 226219 w 314325"/>
              <a:gd name="connsiteY12" fmla="*/ 288131 h 392906"/>
              <a:gd name="connsiteX13" fmla="*/ 247650 w 314325"/>
              <a:gd name="connsiteY13" fmla="*/ 276225 h 392906"/>
              <a:gd name="connsiteX14" fmla="*/ 254794 w 314325"/>
              <a:gd name="connsiteY14" fmla="*/ 269081 h 392906"/>
              <a:gd name="connsiteX15" fmla="*/ 261938 w 314325"/>
              <a:gd name="connsiteY15" fmla="*/ 264319 h 392906"/>
              <a:gd name="connsiteX16" fmla="*/ 273844 w 314325"/>
              <a:gd name="connsiteY16" fmla="*/ 250031 h 392906"/>
              <a:gd name="connsiteX17" fmla="*/ 271463 w 314325"/>
              <a:gd name="connsiteY17" fmla="*/ 235744 h 392906"/>
              <a:gd name="connsiteX18" fmla="*/ 269082 w 314325"/>
              <a:gd name="connsiteY18" fmla="*/ 228600 h 392906"/>
              <a:gd name="connsiteX19" fmla="*/ 276225 w 314325"/>
              <a:gd name="connsiteY19" fmla="*/ 195263 h 392906"/>
              <a:gd name="connsiteX20" fmla="*/ 285750 w 314325"/>
              <a:gd name="connsiteY20" fmla="*/ 180975 h 392906"/>
              <a:gd name="connsiteX21" fmla="*/ 290513 w 314325"/>
              <a:gd name="connsiteY21" fmla="*/ 173831 h 392906"/>
              <a:gd name="connsiteX22" fmla="*/ 295275 w 314325"/>
              <a:gd name="connsiteY22" fmla="*/ 159544 h 392906"/>
              <a:gd name="connsiteX23" fmla="*/ 304800 w 314325"/>
              <a:gd name="connsiteY23" fmla="*/ 145256 h 392906"/>
              <a:gd name="connsiteX24" fmla="*/ 307182 w 314325"/>
              <a:gd name="connsiteY24" fmla="*/ 133350 h 392906"/>
              <a:gd name="connsiteX25" fmla="*/ 311944 w 314325"/>
              <a:gd name="connsiteY25" fmla="*/ 126206 h 392906"/>
              <a:gd name="connsiteX26" fmla="*/ 314325 w 314325"/>
              <a:gd name="connsiteY26" fmla="*/ 92869 h 392906"/>
              <a:gd name="connsiteX27" fmla="*/ 311944 w 314325"/>
              <a:gd name="connsiteY27" fmla="*/ 71438 h 392906"/>
              <a:gd name="connsiteX28" fmla="*/ 309563 w 314325"/>
              <a:gd name="connsiteY28" fmla="*/ 45244 h 392906"/>
              <a:gd name="connsiteX29" fmla="*/ 292894 w 314325"/>
              <a:gd name="connsiteY29" fmla="*/ 23813 h 392906"/>
              <a:gd name="connsiteX30" fmla="*/ 276225 w 314325"/>
              <a:gd name="connsiteY30" fmla="*/ 26194 h 392906"/>
              <a:gd name="connsiteX31" fmla="*/ 261938 w 314325"/>
              <a:gd name="connsiteY31" fmla="*/ 30956 h 392906"/>
              <a:gd name="connsiteX32" fmla="*/ 242888 w 314325"/>
              <a:gd name="connsiteY32" fmla="*/ 42863 h 392906"/>
              <a:gd name="connsiteX33" fmla="*/ 238125 w 314325"/>
              <a:gd name="connsiteY33" fmla="*/ 35719 h 392906"/>
              <a:gd name="connsiteX34" fmla="*/ 211932 w 314325"/>
              <a:gd name="connsiteY34" fmla="*/ 35719 h 392906"/>
              <a:gd name="connsiteX35" fmla="*/ 204788 w 314325"/>
              <a:gd name="connsiteY35" fmla="*/ 38100 h 392906"/>
              <a:gd name="connsiteX36" fmla="*/ 195263 w 314325"/>
              <a:gd name="connsiteY36" fmla="*/ 52388 h 392906"/>
              <a:gd name="connsiteX37" fmla="*/ 169069 w 314325"/>
              <a:gd name="connsiteY37" fmla="*/ 45244 h 392906"/>
              <a:gd name="connsiteX38" fmla="*/ 150019 w 314325"/>
              <a:gd name="connsiteY38" fmla="*/ 28575 h 392906"/>
              <a:gd name="connsiteX39" fmla="*/ 135732 w 314325"/>
              <a:gd name="connsiteY39" fmla="*/ 30956 h 392906"/>
              <a:gd name="connsiteX40" fmla="*/ 121444 w 314325"/>
              <a:gd name="connsiteY40" fmla="*/ 35719 h 392906"/>
              <a:gd name="connsiteX41" fmla="*/ 100013 w 314325"/>
              <a:gd name="connsiteY41" fmla="*/ 16669 h 392906"/>
              <a:gd name="connsiteX42" fmla="*/ 88107 w 314325"/>
              <a:gd name="connsiteY42" fmla="*/ 4763 h 392906"/>
              <a:gd name="connsiteX43" fmla="*/ 61913 w 314325"/>
              <a:gd name="connsiteY43" fmla="*/ 0 h 392906"/>
              <a:gd name="connsiteX44" fmla="*/ 54769 w 314325"/>
              <a:gd name="connsiteY44" fmla="*/ 4763 h 392906"/>
              <a:gd name="connsiteX45" fmla="*/ 47625 w 314325"/>
              <a:gd name="connsiteY45" fmla="*/ 19050 h 392906"/>
              <a:gd name="connsiteX46" fmla="*/ 42863 w 314325"/>
              <a:gd name="connsiteY46" fmla="*/ 26194 h 392906"/>
              <a:gd name="connsiteX47" fmla="*/ 38100 w 314325"/>
              <a:gd name="connsiteY47" fmla="*/ 33338 h 392906"/>
              <a:gd name="connsiteX48" fmla="*/ 35719 w 314325"/>
              <a:gd name="connsiteY48" fmla="*/ 30956 h 392906"/>
              <a:gd name="connsiteX49" fmla="*/ 26194 w 314325"/>
              <a:gd name="connsiteY49" fmla="*/ 50006 h 392906"/>
              <a:gd name="connsiteX50" fmla="*/ 19050 w 314325"/>
              <a:gd name="connsiteY50" fmla="*/ 71438 h 392906"/>
              <a:gd name="connsiteX51" fmla="*/ 16669 w 314325"/>
              <a:gd name="connsiteY51" fmla="*/ 78581 h 392906"/>
              <a:gd name="connsiteX52" fmla="*/ 21432 w 314325"/>
              <a:gd name="connsiteY52" fmla="*/ 92869 h 392906"/>
              <a:gd name="connsiteX53" fmla="*/ 23813 w 314325"/>
              <a:gd name="connsiteY53" fmla="*/ 100013 h 392906"/>
              <a:gd name="connsiteX54" fmla="*/ 30957 w 314325"/>
              <a:gd name="connsiteY54" fmla="*/ 114300 h 392906"/>
              <a:gd name="connsiteX55" fmla="*/ 23813 w 314325"/>
              <a:gd name="connsiteY55" fmla="*/ 145256 h 392906"/>
              <a:gd name="connsiteX56" fmla="*/ 19050 w 314325"/>
              <a:gd name="connsiteY56" fmla="*/ 152400 h 392906"/>
              <a:gd name="connsiteX57" fmla="*/ 16669 w 314325"/>
              <a:gd name="connsiteY57" fmla="*/ 159544 h 392906"/>
              <a:gd name="connsiteX58" fmla="*/ 14288 w 314325"/>
              <a:gd name="connsiteY58" fmla="*/ 173831 h 392906"/>
              <a:gd name="connsiteX59" fmla="*/ 11907 w 314325"/>
              <a:gd name="connsiteY59" fmla="*/ 185738 h 392906"/>
              <a:gd name="connsiteX60" fmla="*/ 11907 w 314325"/>
              <a:gd name="connsiteY60" fmla="*/ 240506 h 392906"/>
              <a:gd name="connsiteX61" fmla="*/ 14288 w 314325"/>
              <a:gd name="connsiteY61" fmla="*/ 257175 h 392906"/>
              <a:gd name="connsiteX62" fmla="*/ 9525 w 314325"/>
              <a:gd name="connsiteY62" fmla="*/ 250031 h 392906"/>
              <a:gd name="connsiteX63" fmla="*/ 0 w 314325"/>
              <a:gd name="connsiteY63" fmla="*/ 271463 h 392906"/>
              <a:gd name="connsiteX64" fmla="*/ 4763 w 314325"/>
              <a:gd name="connsiteY64" fmla="*/ 285750 h 392906"/>
              <a:gd name="connsiteX65" fmla="*/ 9525 w 314325"/>
              <a:gd name="connsiteY65" fmla="*/ 302419 h 392906"/>
              <a:gd name="connsiteX66" fmla="*/ 14288 w 314325"/>
              <a:gd name="connsiteY66" fmla="*/ 309563 h 392906"/>
              <a:gd name="connsiteX67" fmla="*/ 30957 w 314325"/>
              <a:gd name="connsiteY67" fmla="*/ 314325 h 392906"/>
              <a:gd name="connsiteX68" fmla="*/ 45244 w 314325"/>
              <a:gd name="connsiteY68" fmla="*/ 309563 h 392906"/>
              <a:gd name="connsiteX69" fmla="*/ 59532 w 314325"/>
              <a:gd name="connsiteY69" fmla="*/ 314325 h 392906"/>
              <a:gd name="connsiteX70" fmla="*/ 69057 w 314325"/>
              <a:gd name="connsiteY70" fmla="*/ 328613 h 392906"/>
              <a:gd name="connsiteX71" fmla="*/ 73819 w 314325"/>
              <a:gd name="connsiteY71" fmla="*/ 335756 h 392906"/>
              <a:gd name="connsiteX72" fmla="*/ 80963 w 314325"/>
              <a:gd name="connsiteY72" fmla="*/ 350044 h 392906"/>
              <a:gd name="connsiteX73" fmla="*/ 85725 w 314325"/>
              <a:gd name="connsiteY73" fmla="*/ 366713 h 392906"/>
              <a:gd name="connsiteX74" fmla="*/ 97632 w 314325"/>
              <a:gd name="connsiteY74" fmla="*/ 381000 h 392906"/>
              <a:gd name="connsiteX75" fmla="*/ 102394 w 314325"/>
              <a:gd name="connsiteY75" fmla="*/ 388144 h 392906"/>
              <a:gd name="connsiteX76" fmla="*/ 111919 w 314325"/>
              <a:gd name="connsiteY76" fmla="*/ 390525 h 392906"/>
              <a:gd name="connsiteX77" fmla="*/ 119063 w 314325"/>
              <a:gd name="connsiteY77" fmla="*/ 392906 h 392906"/>
              <a:gd name="connsiteX78" fmla="*/ 126207 w 314325"/>
              <a:gd name="connsiteY78" fmla="*/ 385763 h 392906"/>
              <a:gd name="connsiteX79" fmla="*/ 138113 w 314325"/>
              <a:gd name="connsiteY79" fmla="*/ 383381 h 392906"/>
              <a:gd name="connsiteX80" fmla="*/ 145257 w 314325"/>
              <a:gd name="connsiteY80" fmla="*/ 378619 h 392906"/>
              <a:gd name="connsiteX81" fmla="*/ 161925 w 314325"/>
              <a:gd name="connsiteY81" fmla="*/ 376238 h 3929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314325" h="392906">
                <a:moveTo>
                  <a:pt x="161925" y="376238"/>
                </a:moveTo>
                <a:lnTo>
                  <a:pt x="161925" y="376238"/>
                </a:lnTo>
                <a:cubicBezTo>
                  <a:pt x="158750" y="369888"/>
                  <a:pt x="153404" y="364216"/>
                  <a:pt x="152400" y="357188"/>
                </a:cubicBezTo>
                <a:cubicBezTo>
                  <a:pt x="151690" y="352218"/>
                  <a:pt x="154378" y="347077"/>
                  <a:pt x="157163" y="342900"/>
                </a:cubicBezTo>
                <a:cubicBezTo>
                  <a:pt x="160338" y="338138"/>
                  <a:pt x="161926" y="331788"/>
                  <a:pt x="166688" y="328613"/>
                </a:cubicBezTo>
                <a:lnTo>
                  <a:pt x="180975" y="319088"/>
                </a:lnTo>
                <a:cubicBezTo>
                  <a:pt x="183356" y="317500"/>
                  <a:pt x="186095" y="316349"/>
                  <a:pt x="188119" y="314325"/>
                </a:cubicBezTo>
                <a:lnTo>
                  <a:pt x="195263" y="307181"/>
                </a:lnTo>
                <a:cubicBezTo>
                  <a:pt x="196057" y="304800"/>
                  <a:pt x="196955" y="302451"/>
                  <a:pt x="197644" y="300038"/>
                </a:cubicBezTo>
                <a:cubicBezTo>
                  <a:pt x="198543" y="296891"/>
                  <a:pt x="197981" y="293069"/>
                  <a:pt x="200025" y="290513"/>
                </a:cubicBezTo>
                <a:cubicBezTo>
                  <a:pt x="201593" y="288553"/>
                  <a:pt x="204788" y="288925"/>
                  <a:pt x="207169" y="288131"/>
                </a:cubicBezTo>
                <a:cubicBezTo>
                  <a:pt x="209550" y="288925"/>
                  <a:pt x="211803" y="290513"/>
                  <a:pt x="214313" y="290513"/>
                </a:cubicBezTo>
                <a:cubicBezTo>
                  <a:pt x="218360" y="290513"/>
                  <a:pt x="222293" y="289113"/>
                  <a:pt x="226219" y="288131"/>
                </a:cubicBezTo>
                <a:cubicBezTo>
                  <a:pt x="234205" y="286134"/>
                  <a:pt x="241735" y="282140"/>
                  <a:pt x="247650" y="276225"/>
                </a:cubicBezTo>
                <a:cubicBezTo>
                  <a:pt x="250031" y="273844"/>
                  <a:pt x="252207" y="271237"/>
                  <a:pt x="254794" y="269081"/>
                </a:cubicBezTo>
                <a:cubicBezTo>
                  <a:pt x="256993" y="267249"/>
                  <a:pt x="259739" y="266151"/>
                  <a:pt x="261938" y="264319"/>
                </a:cubicBezTo>
                <a:cubicBezTo>
                  <a:pt x="268814" y="258589"/>
                  <a:pt x="269162" y="257056"/>
                  <a:pt x="273844" y="250031"/>
                </a:cubicBezTo>
                <a:cubicBezTo>
                  <a:pt x="273050" y="245269"/>
                  <a:pt x="272510" y="240457"/>
                  <a:pt x="271463" y="235744"/>
                </a:cubicBezTo>
                <a:cubicBezTo>
                  <a:pt x="270919" y="233294"/>
                  <a:pt x="269082" y="231110"/>
                  <a:pt x="269082" y="228600"/>
                </a:cubicBezTo>
                <a:cubicBezTo>
                  <a:pt x="269082" y="222051"/>
                  <a:pt x="271796" y="201907"/>
                  <a:pt x="276225" y="195263"/>
                </a:cubicBezTo>
                <a:lnTo>
                  <a:pt x="285750" y="180975"/>
                </a:lnTo>
                <a:lnTo>
                  <a:pt x="290513" y="173831"/>
                </a:lnTo>
                <a:cubicBezTo>
                  <a:pt x="292100" y="169069"/>
                  <a:pt x="292491" y="163721"/>
                  <a:pt x="295275" y="159544"/>
                </a:cubicBezTo>
                <a:lnTo>
                  <a:pt x="304800" y="145256"/>
                </a:lnTo>
                <a:cubicBezTo>
                  <a:pt x="305594" y="141287"/>
                  <a:pt x="305761" y="137140"/>
                  <a:pt x="307182" y="133350"/>
                </a:cubicBezTo>
                <a:cubicBezTo>
                  <a:pt x="308187" y="130670"/>
                  <a:pt x="311447" y="129024"/>
                  <a:pt x="311944" y="126206"/>
                </a:cubicBezTo>
                <a:cubicBezTo>
                  <a:pt x="313880" y="115235"/>
                  <a:pt x="313531" y="103981"/>
                  <a:pt x="314325" y="92869"/>
                </a:cubicBezTo>
                <a:cubicBezTo>
                  <a:pt x="313531" y="85725"/>
                  <a:pt x="312659" y="78590"/>
                  <a:pt x="311944" y="71438"/>
                </a:cubicBezTo>
                <a:cubicBezTo>
                  <a:pt x="311072" y="62714"/>
                  <a:pt x="312037" y="53655"/>
                  <a:pt x="309563" y="45244"/>
                </a:cubicBezTo>
                <a:cubicBezTo>
                  <a:pt x="307189" y="37172"/>
                  <a:pt x="298780" y="29698"/>
                  <a:pt x="292894" y="23813"/>
                </a:cubicBezTo>
                <a:cubicBezTo>
                  <a:pt x="287338" y="24607"/>
                  <a:pt x="281694" y="24932"/>
                  <a:pt x="276225" y="26194"/>
                </a:cubicBezTo>
                <a:cubicBezTo>
                  <a:pt x="271334" y="27323"/>
                  <a:pt x="261938" y="30956"/>
                  <a:pt x="261938" y="30956"/>
                </a:cubicBezTo>
                <a:cubicBezTo>
                  <a:pt x="250598" y="47967"/>
                  <a:pt x="257966" y="46632"/>
                  <a:pt x="242888" y="42863"/>
                </a:cubicBezTo>
                <a:cubicBezTo>
                  <a:pt x="241300" y="40482"/>
                  <a:pt x="240360" y="37507"/>
                  <a:pt x="238125" y="35719"/>
                </a:cubicBezTo>
                <a:cubicBezTo>
                  <a:pt x="231578" y="30481"/>
                  <a:pt x="216474" y="35151"/>
                  <a:pt x="211932" y="35719"/>
                </a:cubicBezTo>
                <a:cubicBezTo>
                  <a:pt x="209551" y="36513"/>
                  <a:pt x="206563" y="36325"/>
                  <a:pt x="204788" y="38100"/>
                </a:cubicBezTo>
                <a:cubicBezTo>
                  <a:pt x="200741" y="42147"/>
                  <a:pt x="195263" y="52388"/>
                  <a:pt x="195263" y="52388"/>
                </a:cubicBezTo>
                <a:cubicBezTo>
                  <a:pt x="177135" y="46345"/>
                  <a:pt x="185898" y="48609"/>
                  <a:pt x="169069" y="45244"/>
                </a:cubicBezTo>
                <a:cubicBezTo>
                  <a:pt x="152401" y="34131"/>
                  <a:pt x="157957" y="40481"/>
                  <a:pt x="150019" y="28575"/>
                </a:cubicBezTo>
                <a:cubicBezTo>
                  <a:pt x="145257" y="29369"/>
                  <a:pt x="140416" y="29785"/>
                  <a:pt x="135732" y="30956"/>
                </a:cubicBezTo>
                <a:cubicBezTo>
                  <a:pt x="130862" y="32174"/>
                  <a:pt x="121444" y="35719"/>
                  <a:pt x="121444" y="35719"/>
                </a:cubicBezTo>
                <a:cubicBezTo>
                  <a:pt x="112855" y="29993"/>
                  <a:pt x="106538" y="26455"/>
                  <a:pt x="100013" y="16669"/>
                </a:cubicBezTo>
                <a:cubicBezTo>
                  <a:pt x="95250" y="9525"/>
                  <a:pt x="96044" y="8732"/>
                  <a:pt x="88107" y="4763"/>
                </a:cubicBezTo>
                <a:cubicBezTo>
                  <a:pt x="80763" y="1091"/>
                  <a:pt x="68488" y="822"/>
                  <a:pt x="61913" y="0"/>
                </a:cubicBezTo>
                <a:cubicBezTo>
                  <a:pt x="59532" y="1588"/>
                  <a:pt x="56793" y="2739"/>
                  <a:pt x="54769" y="4763"/>
                </a:cubicBezTo>
                <a:cubicBezTo>
                  <a:pt x="47948" y="11584"/>
                  <a:pt x="51497" y="11306"/>
                  <a:pt x="47625" y="19050"/>
                </a:cubicBezTo>
                <a:cubicBezTo>
                  <a:pt x="46345" y="21610"/>
                  <a:pt x="44143" y="23634"/>
                  <a:pt x="42863" y="26194"/>
                </a:cubicBezTo>
                <a:cubicBezTo>
                  <a:pt x="38915" y="34091"/>
                  <a:pt x="43408" y="33338"/>
                  <a:pt x="38100" y="33338"/>
                </a:cubicBezTo>
                <a:lnTo>
                  <a:pt x="35719" y="30956"/>
                </a:lnTo>
                <a:cubicBezTo>
                  <a:pt x="32544" y="37306"/>
                  <a:pt x="28582" y="43320"/>
                  <a:pt x="26194" y="50006"/>
                </a:cubicBezTo>
                <a:cubicBezTo>
                  <a:pt x="16323" y="77646"/>
                  <a:pt x="30652" y="54036"/>
                  <a:pt x="19050" y="71438"/>
                </a:cubicBezTo>
                <a:cubicBezTo>
                  <a:pt x="18256" y="73819"/>
                  <a:pt x="16392" y="76087"/>
                  <a:pt x="16669" y="78581"/>
                </a:cubicBezTo>
                <a:cubicBezTo>
                  <a:pt x="17224" y="83571"/>
                  <a:pt x="19844" y="88106"/>
                  <a:pt x="21432" y="92869"/>
                </a:cubicBezTo>
                <a:cubicBezTo>
                  <a:pt x="22226" y="95250"/>
                  <a:pt x="22421" y="97924"/>
                  <a:pt x="23813" y="100013"/>
                </a:cubicBezTo>
                <a:cubicBezTo>
                  <a:pt x="29967" y="109245"/>
                  <a:pt x="27670" y="104441"/>
                  <a:pt x="30957" y="114300"/>
                </a:cubicBezTo>
                <a:cubicBezTo>
                  <a:pt x="29859" y="121981"/>
                  <a:pt x="28566" y="138127"/>
                  <a:pt x="23813" y="145256"/>
                </a:cubicBezTo>
                <a:lnTo>
                  <a:pt x="19050" y="152400"/>
                </a:lnTo>
                <a:cubicBezTo>
                  <a:pt x="18256" y="154781"/>
                  <a:pt x="17213" y="157094"/>
                  <a:pt x="16669" y="159544"/>
                </a:cubicBezTo>
                <a:cubicBezTo>
                  <a:pt x="15622" y="164257"/>
                  <a:pt x="15152" y="169081"/>
                  <a:pt x="14288" y="173831"/>
                </a:cubicBezTo>
                <a:cubicBezTo>
                  <a:pt x="13564" y="177813"/>
                  <a:pt x="12701" y="181769"/>
                  <a:pt x="11907" y="185738"/>
                </a:cubicBezTo>
                <a:cubicBezTo>
                  <a:pt x="9134" y="219009"/>
                  <a:pt x="8350" y="208500"/>
                  <a:pt x="11907" y="240506"/>
                </a:cubicBezTo>
                <a:cubicBezTo>
                  <a:pt x="12527" y="246084"/>
                  <a:pt x="15650" y="251730"/>
                  <a:pt x="14288" y="257175"/>
                </a:cubicBezTo>
                <a:cubicBezTo>
                  <a:pt x="13594" y="259952"/>
                  <a:pt x="11113" y="252412"/>
                  <a:pt x="9525" y="250031"/>
                </a:cubicBezTo>
                <a:cubicBezTo>
                  <a:pt x="3858" y="267034"/>
                  <a:pt x="7548" y="260142"/>
                  <a:pt x="0" y="271463"/>
                </a:cubicBezTo>
                <a:cubicBezTo>
                  <a:pt x="1588" y="276225"/>
                  <a:pt x="3546" y="280880"/>
                  <a:pt x="4763" y="285750"/>
                </a:cubicBezTo>
                <a:cubicBezTo>
                  <a:pt x="5526" y="288800"/>
                  <a:pt x="7817" y="299004"/>
                  <a:pt x="9525" y="302419"/>
                </a:cubicBezTo>
                <a:cubicBezTo>
                  <a:pt x="10805" y="304979"/>
                  <a:pt x="12053" y="307775"/>
                  <a:pt x="14288" y="309563"/>
                </a:cubicBezTo>
                <a:cubicBezTo>
                  <a:pt x="15841" y="310805"/>
                  <a:pt x="30335" y="314170"/>
                  <a:pt x="30957" y="314325"/>
                </a:cubicBezTo>
                <a:cubicBezTo>
                  <a:pt x="35719" y="312738"/>
                  <a:pt x="40482" y="307976"/>
                  <a:pt x="45244" y="309563"/>
                </a:cubicBezTo>
                <a:lnTo>
                  <a:pt x="59532" y="314325"/>
                </a:lnTo>
                <a:lnTo>
                  <a:pt x="69057" y="328613"/>
                </a:lnTo>
                <a:lnTo>
                  <a:pt x="73819" y="335756"/>
                </a:lnTo>
                <a:cubicBezTo>
                  <a:pt x="79804" y="353712"/>
                  <a:pt x="71731" y="331579"/>
                  <a:pt x="80963" y="350044"/>
                </a:cubicBezTo>
                <a:cubicBezTo>
                  <a:pt x="85597" y="359313"/>
                  <a:pt x="81146" y="356031"/>
                  <a:pt x="85725" y="366713"/>
                </a:cubicBezTo>
                <a:cubicBezTo>
                  <a:pt x="88854" y="374014"/>
                  <a:pt x="92586" y="374944"/>
                  <a:pt x="97632" y="381000"/>
                </a:cubicBezTo>
                <a:cubicBezTo>
                  <a:pt x="99464" y="383199"/>
                  <a:pt x="100013" y="386556"/>
                  <a:pt x="102394" y="388144"/>
                </a:cubicBezTo>
                <a:cubicBezTo>
                  <a:pt x="105117" y="389959"/>
                  <a:pt x="108772" y="389626"/>
                  <a:pt x="111919" y="390525"/>
                </a:cubicBezTo>
                <a:cubicBezTo>
                  <a:pt x="114333" y="391215"/>
                  <a:pt x="116682" y="392112"/>
                  <a:pt x="119063" y="392906"/>
                </a:cubicBezTo>
                <a:cubicBezTo>
                  <a:pt x="121444" y="390525"/>
                  <a:pt x="123195" y="387269"/>
                  <a:pt x="126207" y="385763"/>
                </a:cubicBezTo>
                <a:cubicBezTo>
                  <a:pt x="129827" y="383953"/>
                  <a:pt x="134323" y="384802"/>
                  <a:pt x="138113" y="383381"/>
                </a:cubicBezTo>
                <a:cubicBezTo>
                  <a:pt x="140793" y="382376"/>
                  <a:pt x="142876" y="380206"/>
                  <a:pt x="145257" y="378619"/>
                </a:cubicBezTo>
                <a:cubicBezTo>
                  <a:pt x="158264" y="381220"/>
                  <a:pt x="159147" y="376635"/>
                  <a:pt x="161925" y="376238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8" name="Полилиния 87"/>
          <p:cNvSpPr/>
          <p:nvPr/>
        </p:nvSpPr>
        <p:spPr>
          <a:xfrm>
            <a:off x="5580112" y="2708920"/>
            <a:ext cx="379335" cy="595313"/>
          </a:xfrm>
          <a:custGeom>
            <a:avLst/>
            <a:gdLst>
              <a:gd name="connsiteX0" fmla="*/ 226935 w 379335"/>
              <a:gd name="connsiteY0" fmla="*/ 585788 h 595313"/>
              <a:gd name="connsiteX1" fmla="*/ 226935 w 379335"/>
              <a:gd name="connsiteY1" fmla="*/ 585788 h 595313"/>
              <a:gd name="connsiteX2" fmla="*/ 231697 w 379335"/>
              <a:gd name="connsiteY2" fmla="*/ 542925 h 595313"/>
              <a:gd name="connsiteX3" fmla="*/ 269797 w 379335"/>
              <a:gd name="connsiteY3" fmla="*/ 528638 h 595313"/>
              <a:gd name="connsiteX4" fmla="*/ 279322 w 379335"/>
              <a:gd name="connsiteY4" fmla="*/ 514350 h 595313"/>
              <a:gd name="connsiteX5" fmla="*/ 260272 w 379335"/>
              <a:gd name="connsiteY5" fmla="*/ 485775 h 595313"/>
              <a:gd name="connsiteX6" fmla="*/ 245985 w 379335"/>
              <a:gd name="connsiteY6" fmla="*/ 400050 h 595313"/>
              <a:gd name="connsiteX7" fmla="*/ 255510 w 379335"/>
              <a:gd name="connsiteY7" fmla="*/ 385763 h 595313"/>
              <a:gd name="connsiteX8" fmla="*/ 269797 w 379335"/>
              <a:gd name="connsiteY8" fmla="*/ 381000 h 595313"/>
              <a:gd name="connsiteX9" fmla="*/ 298372 w 379335"/>
              <a:gd name="connsiteY9" fmla="*/ 366713 h 595313"/>
              <a:gd name="connsiteX10" fmla="*/ 341235 w 379335"/>
              <a:gd name="connsiteY10" fmla="*/ 328613 h 595313"/>
              <a:gd name="connsiteX11" fmla="*/ 345997 w 379335"/>
              <a:gd name="connsiteY11" fmla="*/ 314325 h 595313"/>
              <a:gd name="connsiteX12" fmla="*/ 355522 w 379335"/>
              <a:gd name="connsiteY12" fmla="*/ 238125 h 595313"/>
              <a:gd name="connsiteX13" fmla="*/ 360285 w 379335"/>
              <a:gd name="connsiteY13" fmla="*/ 223838 h 595313"/>
              <a:gd name="connsiteX14" fmla="*/ 336472 w 379335"/>
              <a:gd name="connsiteY14" fmla="*/ 180975 h 595313"/>
              <a:gd name="connsiteX15" fmla="*/ 326947 w 379335"/>
              <a:gd name="connsiteY15" fmla="*/ 166688 h 595313"/>
              <a:gd name="connsiteX16" fmla="*/ 326947 w 379335"/>
              <a:gd name="connsiteY16" fmla="*/ 128588 h 595313"/>
              <a:gd name="connsiteX17" fmla="*/ 331710 w 379335"/>
              <a:gd name="connsiteY17" fmla="*/ 114300 h 595313"/>
              <a:gd name="connsiteX18" fmla="*/ 345997 w 379335"/>
              <a:gd name="connsiteY18" fmla="*/ 109538 h 595313"/>
              <a:gd name="connsiteX19" fmla="*/ 374572 w 379335"/>
              <a:gd name="connsiteY19" fmla="*/ 85725 h 595313"/>
              <a:gd name="connsiteX20" fmla="*/ 379335 w 379335"/>
              <a:gd name="connsiteY20" fmla="*/ 71438 h 595313"/>
              <a:gd name="connsiteX21" fmla="*/ 374572 w 379335"/>
              <a:gd name="connsiteY21" fmla="*/ 33338 h 595313"/>
              <a:gd name="connsiteX22" fmla="*/ 369810 w 379335"/>
              <a:gd name="connsiteY22" fmla="*/ 19050 h 595313"/>
              <a:gd name="connsiteX23" fmla="*/ 355522 w 379335"/>
              <a:gd name="connsiteY23" fmla="*/ 14288 h 595313"/>
              <a:gd name="connsiteX24" fmla="*/ 331710 w 379335"/>
              <a:gd name="connsiteY24" fmla="*/ 9525 h 595313"/>
              <a:gd name="connsiteX25" fmla="*/ 255510 w 379335"/>
              <a:gd name="connsiteY25" fmla="*/ 0 h 595313"/>
              <a:gd name="connsiteX26" fmla="*/ 231697 w 379335"/>
              <a:gd name="connsiteY26" fmla="*/ 38100 h 595313"/>
              <a:gd name="connsiteX27" fmla="*/ 226935 w 379335"/>
              <a:gd name="connsiteY27" fmla="*/ 52388 h 595313"/>
              <a:gd name="connsiteX28" fmla="*/ 222172 w 379335"/>
              <a:gd name="connsiteY28" fmla="*/ 66675 h 595313"/>
              <a:gd name="connsiteX29" fmla="*/ 226935 w 379335"/>
              <a:gd name="connsiteY29" fmla="*/ 95250 h 595313"/>
              <a:gd name="connsiteX30" fmla="*/ 231697 w 379335"/>
              <a:gd name="connsiteY30" fmla="*/ 114300 h 595313"/>
              <a:gd name="connsiteX31" fmla="*/ 222172 w 379335"/>
              <a:gd name="connsiteY31" fmla="*/ 128588 h 595313"/>
              <a:gd name="connsiteX32" fmla="*/ 217410 w 379335"/>
              <a:gd name="connsiteY32" fmla="*/ 142875 h 595313"/>
              <a:gd name="connsiteX33" fmla="*/ 203122 w 379335"/>
              <a:gd name="connsiteY33" fmla="*/ 157163 h 595313"/>
              <a:gd name="connsiteX34" fmla="*/ 198360 w 379335"/>
              <a:gd name="connsiteY34" fmla="*/ 200025 h 595313"/>
              <a:gd name="connsiteX35" fmla="*/ 145972 w 379335"/>
              <a:gd name="connsiteY35" fmla="*/ 223838 h 595313"/>
              <a:gd name="connsiteX36" fmla="*/ 122160 w 379335"/>
              <a:gd name="connsiteY36" fmla="*/ 271463 h 595313"/>
              <a:gd name="connsiteX37" fmla="*/ 112635 w 379335"/>
              <a:gd name="connsiteY37" fmla="*/ 285750 h 595313"/>
              <a:gd name="connsiteX38" fmla="*/ 50722 w 379335"/>
              <a:gd name="connsiteY38" fmla="*/ 290513 h 595313"/>
              <a:gd name="connsiteX39" fmla="*/ 36435 w 379335"/>
              <a:gd name="connsiteY39" fmla="*/ 295275 h 595313"/>
              <a:gd name="connsiteX40" fmla="*/ 17385 w 379335"/>
              <a:gd name="connsiteY40" fmla="*/ 300038 h 595313"/>
              <a:gd name="connsiteX41" fmla="*/ 7860 w 379335"/>
              <a:gd name="connsiteY41" fmla="*/ 314325 h 595313"/>
              <a:gd name="connsiteX42" fmla="*/ 22147 w 379335"/>
              <a:gd name="connsiteY42" fmla="*/ 371475 h 595313"/>
              <a:gd name="connsiteX43" fmla="*/ 36435 w 379335"/>
              <a:gd name="connsiteY43" fmla="*/ 381000 h 595313"/>
              <a:gd name="connsiteX44" fmla="*/ 22147 w 379335"/>
              <a:gd name="connsiteY44" fmla="*/ 428625 h 595313"/>
              <a:gd name="connsiteX45" fmla="*/ 17385 w 379335"/>
              <a:gd name="connsiteY45" fmla="*/ 442913 h 595313"/>
              <a:gd name="connsiteX46" fmla="*/ 12622 w 379335"/>
              <a:gd name="connsiteY46" fmla="*/ 457200 h 595313"/>
              <a:gd name="connsiteX47" fmla="*/ 41197 w 379335"/>
              <a:gd name="connsiteY47" fmla="*/ 514350 h 595313"/>
              <a:gd name="connsiteX48" fmla="*/ 55485 w 379335"/>
              <a:gd name="connsiteY48" fmla="*/ 519113 h 595313"/>
              <a:gd name="connsiteX49" fmla="*/ 112635 w 379335"/>
              <a:gd name="connsiteY49" fmla="*/ 514350 h 595313"/>
              <a:gd name="connsiteX50" fmla="*/ 141210 w 379335"/>
              <a:gd name="connsiteY50" fmla="*/ 514350 h 595313"/>
              <a:gd name="connsiteX51" fmla="*/ 169785 w 379335"/>
              <a:gd name="connsiteY51" fmla="*/ 533400 h 595313"/>
              <a:gd name="connsiteX52" fmla="*/ 174547 w 379335"/>
              <a:gd name="connsiteY52" fmla="*/ 547688 h 595313"/>
              <a:gd name="connsiteX53" fmla="*/ 188835 w 379335"/>
              <a:gd name="connsiteY53" fmla="*/ 585788 h 595313"/>
              <a:gd name="connsiteX54" fmla="*/ 203122 w 379335"/>
              <a:gd name="connsiteY54" fmla="*/ 595313 h 595313"/>
              <a:gd name="connsiteX55" fmla="*/ 226935 w 379335"/>
              <a:gd name="connsiteY55" fmla="*/ 585788 h 59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379335" h="595313">
                <a:moveTo>
                  <a:pt x="226935" y="585788"/>
                </a:moveTo>
                <a:lnTo>
                  <a:pt x="226935" y="585788"/>
                </a:lnTo>
                <a:cubicBezTo>
                  <a:pt x="228522" y="571500"/>
                  <a:pt x="226784" y="556435"/>
                  <a:pt x="231697" y="542925"/>
                </a:cubicBezTo>
                <a:cubicBezTo>
                  <a:pt x="235544" y="532345"/>
                  <a:pt x="264661" y="529665"/>
                  <a:pt x="269797" y="528638"/>
                </a:cubicBezTo>
                <a:cubicBezTo>
                  <a:pt x="272972" y="523875"/>
                  <a:pt x="280564" y="519938"/>
                  <a:pt x="279322" y="514350"/>
                </a:cubicBezTo>
                <a:cubicBezTo>
                  <a:pt x="276839" y="503175"/>
                  <a:pt x="260272" y="485775"/>
                  <a:pt x="260272" y="485775"/>
                </a:cubicBezTo>
                <a:cubicBezTo>
                  <a:pt x="244702" y="439065"/>
                  <a:pt x="251581" y="467206"/>
                  <a:pt x="245985" y="400050"/>
                </a:cubicBezTo>
                <a:cubicBezTo>
                  <a:pt x="249160" y="395288"/>
                  <a:pt x="251041" y="389339"/>
                  <a:pt x="255510" y="385763"/>
                </a:cubicBezTo>
                <a:cubicBezTo>
                  <a:pt x="259430" y="382627"/>
                  <a:pt x="265307" y="383245"/>
                  <a:pt x="269797" y="381000"/>
                </a:cubicBezTo>
                <a:cubicBezTo>
                  <a:pt x="306718" y="362539"/>
                  <a:pt x="262469" y="378680"/>
                  <a:pt x="298372" y="366713"/>
                </a:cubicBezTo>
                <a:cubicBezTo>
                  <a:pt x="330994" y="334091"/>
                  <a:pt x="315739" y="345610"/>
                  <a:pt x="341235" y="328613"/>
                </a:cubicBezTo>
                <a:cubicBezTo>
                  <a:pt x="342822" y="323850"/>
                  <a:pt x="345172" y="319277"/>
                  <a:pt x="345997" y="314325"/>
                </a:cubicBezTo>
                <a:cubicBezTo>
                  <a:pt x="352592" y="274755"/>
                  <a:pt x="348265" y="274411"/>
                  <a:pt x="355522" y="238125"/>
                </a:cubicBezTo>
                <a:cubicBezTo>
                  <a:pt x="356507" y="233202"/>
                  <a:pt x="358697" y="228600"/>
                  <a:pt x="360285" y="223838"/>
                </a:cubicBezTo>
                <a:cubicBezTo>
                  <a:pt x="351902" y="198690"/>
                  <a:pt x="358307" y="213726"/>
                  <a:pt x="336472" y="180975"/>
                </a:cubicBezTo>
                <a:lnTo>
                  <a:pt x="326947" y="166688"/>
                </a:lnTo>
                <a:cubicBezTo>
                  <a:pt x="320135" y="146249"/>
                  <a:pt x="320379" y="154859"/>
                  <a:pt x="326947" y="128588"/>
                </a:cubicBezTo>
                <a:cubicBezTo>
                  <a:pt x="328165" y="123718"/>
                  <a:pt x="328160" y="117850"/>
                  <a:pt x="331710" y="114300"/>
                </a:cubicBezTo>
                <a:cubicBezTo>
                  <a:pt x="335260" y="110750"/>
                  <a:pt x="341235" y="111125"/>
                  <a:pt x="345997" y="109538"/>
                </a:cubicBezTo>
                <a:cubicBezTo>
                  <a:pt x="356542" y="102508"/>
                  <a:pt x="367236" y="96728"/>
                  <a:pt x="374572" y="85725"/>
                </a:cubicBezTo>
                <a:cubicBezTo>
                  <a:pt x="377357" y="81548"/>
                  <a:pt x="377747" y="76200"/>
                  <a:pt x="379335" y="71438"/>
                </a:cubicBezTo>
                <a:cubicBezTo>
                  <a:pt x="377747" y="58738"/>
                  <a:pt x="376862" y="45930"/>
                  <a:pt x="374572" y="33338"/>
                </a:cubicBezTo>
                <a:cubicBezTo>
                  <a:pt x="373674" y="28399"/>
                  <a:pt x="373360" y="22600"/>
                  <a:pt x="369810" y="19050"/>
                </a:cubicBezTo>
                <a:cubicBezTo>
                  <a:pt x="366260" y="15500"/>
                  <a:pt x="360392" y="15506"/>
                  <a:pt x="355522" y="14288"/>
                </a:cubicBezTo>
                <a:cubicBezTo>
                  <a:pt x="347669" y="12325"/>
                  <a:pt x="339674" y="10973"/>
                  <a:pt x="331710" y="9525"/>
                </a:cubicBezTo>
                <a:cubicBezTo>
                  <a:pt x="295615" y="2962"/>
                  <a:pt x="299167" y="4366"/>
                  <a:pt x="255510" y="0"/>
                </a:cubicBezTo>
                <a:cubicBezTo>
                  <a:pt x="232868" y="15094"/>
                  <a:pt x="243031" y="4095"/>
                  <a:pt x="231697" y="38100"/>
                </a:cubicBezTo>
                <a:lnTo>
                  <a:pt x="226935" y="52388"/>
                </a:lnTo>
                <a:lnTo>
                  <a:pt x="222172" y="66675"/>
                </a:lnTo>
                <a:cubicBezTo>
                  <a:pt x="223760" y="76200"/>
                  <a:pt x="225041" y="85781"/>
                  <a:pt x="226935" y="95250"/>
                </a:cubicBezTo>
                <a:cubicBezTo>
                  <a:pt x="228219" y="101668"/>
                  <a:pt x="232623" y="107820"/>
                  <a:pt x="231697" y="114300"/>
                </a:cubicBezTo>
                <a:cubicBezTo>
                  <a:pt x="230887" y="119966"/>
                  <a:pt x="225347" y="123825"/>
                  <a:pt x="222172" y="128588"/>
                </a:cubicBezTo>
                <a:cubicBezTo>
                  <a:pt x="220585" y="133350"/>
                  <a:pt x="220195" y="138698"/>
                  <a:pt x="217410" y="142875"/>
                </a:cubicBezTo>
                <a:cubicBezTo>
                  <a:pt x="213674" y="148479"/>
                  <a:pt x="205252" y="150773"/>
                  <a:pt x="203122" y="157163"/>
                </a:cubicBezTo>
                <a:cubicBezTo>
                  <a:pt x="198576" y="170801"/>
                  <a:pt x="205175" y="187368"/>
                  <a:pt x="198360" y="200025"/>
                </a:cubicBezTo>
                <a:cubicBezTo>
                  <a:pt x="188417" y="218491"/>
                  <a:pt x="163073" y="220418"/>
                  <a:pt x="145972" y="223838"/>
                </a:cubicBezTo>
                <a:cubicBezTo>
                  <a:pt x="132867" y="263153"/>
                  <a:pt x="143317" y="241843"/>
                  <a:pt x="122160" y="271463"/>
                </a:cubicBezTo>
                <a:cubicBezTo>
                  <a:pt x="118833" y="276121"/>
                  <a:pt x="118165" y="284275"/>
                  <a:pt x="112635" y="285750"/>
                </a:cubicBezTo>
                <a:cubicBezTo>
                  <a:pt x="92635" y="291083"/>
                  <a:pt x="71360" y="288925"/>
                  <a:pt x="50722" y="290513"/>
                </a:cubicBezTo>
                <a:cubicBezTo>
                  <a:pt x="45960" y="292100"/>
                  <a:pt x="41262" y="293896"/>
                  <a:pt x="36435" y="295275"/>
                </a:cubicBezTo>
                <a:cubicBezTo>
                  <a:pt x="30141" y="297073"/>
                  <a:pt x="22831" y="296407"/>
                  <a:pt x="17385" y="300038"/>
                </a:cubicBezTo>
                <a:cubicBezTo>
                  <a:pt x="12623" y="303213"/>
                  <a:pt x="11035" y="309563"/>
                  <a:pt x="7860" y="314325"/>
                </a:cubicBezTo>
                <a:cubicBezTo>
                  <a:pt x="10507" y="338155"/>
                  <a:pt x="5741" y="355070"/>
                  <a:pt x="22147" y="371475"/>
                </a:cubicBezTo>
                <a:cubicBezTo>
                  <a:pt x="26195" y="375522"/>
                  <a:pt x="31672" y="377825"/>
                  <a:pt x="36435" y="381000"/>
                </a:cubicBezTo>
                <a:cubicBezTo>
                  <a:pt x="29236" y="409795"/>
                  <a:pt x="33743" y="393834"/>
                  <a:pt x="22147" y="428625"/>
                </a:cubicBezTo>
                <a:lnTo>
                  <a:pt x="17385" y="442913"/>
                </a:lnTo>
                <a:lnTo>
                  <a:pt x="12622" y="457200"/>
                </a:lnTo>
                <a:cubicBezTo>
                  <a:pt x="18531" y="522196"/>
                  <a:pt x="0" y="504051"/>
                  <a:pt x="41197" y="514350"/>
                </a:cubicBezTo>
                <a:cubicBezTo>
                  <a:pt x="46067" y="515568"/>
                  <a:pt x="50722" y="517525"/>
                  <a:pt x="55485" y="519113"/>
                </a:cubicBezTo>
                <a:cubicBezTo>
                  <a:pt x="74535" y="517525"/>
                  <a:pt x="93687" y="516876"/>
                  <a:pt x="112635" y="514350"/>
                </a:cubicBezTo>
                <a:cubicBezTo>
                  <a:pt x="139849" y="510721"/>
                  <a:pt x="113995" y="505280"/>
                  <a:pt x="141210" y="514350"/>
                </a:cubicBezTo>
                <a:cubicBezTo>
                  <a:pt x="150735" y="520700"/>
                  <a:pt x="166165" y="522540"/>
                  <a:pt x="169785" y="533400"/>
                </a:cubicBezTo>
                <a:cubicBezTo>
                  <a:pt x="171372" y="538163"/>
                  <a:pt x="173329" y="542818"/>
                  <a:pt x="174547" y="547688"/>
                </a:cubicBezTo>
                <a:cubicBezTo>
                  <a:pt x="179090" y="565860"/>
                  <a:pt x="175769" y="572722"/>
                  <a:pt x="188835" y="585788"/>
                </a:cubicBezTo>
                <a:cubicBezTo>
                  <a:pt x="192882" y="589835"/>
                  <a:pt x="198360" y="592138"/>
                  <a:pt x="203122" y="595313"/>
                </a:cubicBezTo>
                <a:cubicBezTo>
                  <a:pt x="233827" y="585078"/>
                  <a:pt x="222966" y="587376"/>
                  <a:pt x="226935" y="585788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1" name="Полилиния 90"/>
          <p:cNvSpPr/>
          <p:nvPr/>
        </p:nvSpPr>
        <p:spPr>
          <a:xfrm>
            <a:off x="6372200" y="3212976"/>
            <a:ext cx="138113" cy="190500"/>
          </a:xfrm>
          <a:custGeom>
            <a:avLst/>
            <a:gdLst>
              <a:gd name="connsiteX0" fmla="*/ 23813 w 138113"/>
              <a:gd name="connsiteY0" fmla="*/ 161925 h 190500"/>
              <a:gd name="connsiteX1" fmla="*/ 23813 w 138113"/>
              <a:gd name="connsiteY1" fmla="*/ 161925 h 190500"/>
              <a:gd name="connsiteX2" fmla="*/ 19050 w 138113"/>
              <a:gd name="connsiteY2" fmla="*/ 85725 h 190500"/>
              <a:gd name="connsiteX3" fmla="*/ 14288 w 138113"/>
              <a:gd name="connsiteY3" fmla="*/ 66675 h 190500"/>
              <a:gd name="connsiteX4" fmla="*/ 0 w 138113"/>
              <a:gd name="connsiteY4" fmla="*/ 4762 h 190500"/>
              <a:gd name="connsiteX5" fmla="*/ 14288 w 138113"/>
              <a:gd name="connsiteY5" fmla="*/ 0 h 190500"/>
              <a:gd name="connsiteX6" fmla="*/ 38100 w 138113"/>
              <a:gd name="connsiteY6" fmla="*/ 19050 h 190500"/>
              <a:gd name="connsiteX7" fmla="*/ 52388 w 138113"/>
              <a:gd name="connsiteY7" fmla="*/ 23812 h 190500"/>
              <a:gd name="connsiteX8" fmla="*/ 66675 w 138113"/>
              <a:gd name="connsiteY8" fmla="*/ 33337 h 190500"/>
              <a:gd name="connsiteX9" fmla="*/ 95250 w 138113"/>
              <a:gd name="connsiteY9" fmla="*/ 38100 h 190500"/>
              <a:gd name="connsiteX10" fmla="*/ 100013 w 138113"/>
              <a:gd name="connsiteY10" fmla="*/ 52387 h 190500"/>
              <a:gd name="connsiteX11" fmla="*/ 104775 w 138113"/>
              <a:gd name="connsiteY11" fmla="*/ 71437 h 190500"/>
              <a:gd name="connsiteX12" fmla="*/ 109538 w 138113"/>
              <a:gd name="connsiteY12" fmla="*/ 95250 h 190500"/>
              <a:gd name="connsiteX13" fmla="*/ 128588 w 138113"/>
              <a:gd name="connsiteY13" fmla="*/ 123825 h 190500"/>
              <a:gd name="connsiteX14" fmla="*/ 138113 w 138113"/>
              <a:gd name="connsiteY14" fmla="*/ 138112 h 190500"/>
              <a:gd name="connsiteX15" fmla="*/ 133350 w 138113"/>
              <a:gd name="connsiteY15" fmla="*/ 152400 h 190500"/>
              <a:gd name="connsiteX16" fmla="*/ 128588 w 138113"/>
              <a:gd name="connsiteY16" fmla="*/ 176212 h 190500"/>
              <a:gd name="connsiteX17" fmla="*/ 119063 w 138113"/>
              <a:gd name="connsiteY17" fmla="*/ 190500 h 190500"/>
              <a:gd name="connsiteX18" fmla="*/ 104775 w 138113"/>
              <a:gd name="connsiteY18" fmla="*/ 185737 h 190500"/>
              <a:gd name="connsiteX19" fmla="*/ 104775 w 138113"/>
              <a:gd name="connsiteY19" fmla="*/ 157162 h 190500"/>
              <a:gd name="connsiteX20" fmla="*/ 90488 w 138113"/>
              <a:gd name="connsiteY20" fmla="*/ 147637 h 190500"/>
              <a:gd name="connsiteX21" fmla="*/ 42863 w 138113"/>
              <a:gd name="connsiteY21" fmla="*/ 157162 h 190500"/>
              <a:gd name="connsiteX22" fmla="*/ 23813 w 138113"/>
              <a:gd name="connsiteY22" fmla="*/ 161925 h 19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</a:cxnLst>
            <a:rect l="l" t="t" r="r" b="b"/>
            <a:pathLst>
              <a:path w="138113" h="190500">
                <a:moveTo>
                  <a:pt x="23813" y="161925"/>
                </a:moveTo>
                <a:lnTo>
                  <a:pt x="23813" y="161925"/>
                </a:lnTo>
                <a:cubicBezTo>
                  <a:pt x="22225" y="136525"/>
                  <a:pt x="21582" y="111048"/>
                  <a:pt x="19050" y="85725"/>
                </a:cubicBezTo>
                <a:cubicBezTo>
                  <a:pt x="18399" y="79212"/>
                  <a:pt x="15659" y="73075"/>
                  <a:pt x="14288" y="66675"/>
                </a:cubicBezTo>
                <a:cubicBezTo>
                  <a:pt x="1678" y="7826"/>
                  <a:pt x="10534" y="36362"/>
                  <a:pt x="0" y="4762"/>
                </a:cubicBezTo>
                <a:cubicBezTo>
                  <a:pt x="4763" y="3175"/>
                  <a:pt x="9268" y="0"/>
                  <a:pt x="14288" y="0"/>
                </a:cubicBezTo>
                <a:cubicBezTo>
                  <a:pt x="35237" y="0"/>
                  <a:pt x="24386" y="8079"/>
                  <a:pt x="38100" y="19050"/>
                </a:cubicBezTo>
                <a:cubicBezTo>
                  <a:pt x="42020" y="22186"/>
                  <a:pt x="47625" y="22225"/>
                  <a:pt x="52388" y="23812"/>
                </a:cubicBezTo>
                <a:cubicBezTo>
                  <a:pt x="57150" y="26987"/>
                  <a:pt x="61245" y="31527"/>
                  <a:pt x="66675" y="33337"/>
                </a:cubicBezTo>
                <a:cubicBezTo>
                  <a:pt x="75836" y="36391"/>
                  <a:pt x="86866" y="33309"/>
                  <a:pt x="95250" y="38100"/>
                </a:cubicBezTo>
                <a:cubicBezTo>
                  <a:pt x="99609" y="40591"/>
                  <a:pt x="98634" y="47560"/>
                  <a:pt x="100013" y="52387"/>
                </a:cubicBezTo>
                <a:cubicBezTo>
                  <a:pt x="101811" y="58681"/>
                  <a:pt x="103355" y="65047"/>
                  <a:pt x="104775" y="71437"/>
                </a:cubicBezTo>
                <a:cubicBezTo>
                  <a:pt x="106531" y="79339"/>
                  <a:pt x="106188" y="87881"/>
                  <a:pt x="109538" y="95250"/>
                </a:cubicBezTo>
                <a:cubicBezTo>
                  <a:pt x="114275" y="105672"/>
                  <a:pt x="122238" y="114300"/>
                  <a:pt x="128588" y="123825"/>
                </a:cubicBezTo>
                <a:lnTo>
                  <a:pt x="138113" y="138112"/>
                </a:lnTo>
                <a:cubicBezTo>
                  <a:pt x="136525" y="142875"/>
                  <a:pt x="134568" y="147530"/>
                  <a:pt x="133350" y="152400"/>
                </a:cubicBezTo>
                <a:cubicBezTo>
                  <a:pt x="131387" y="160253"/>
                  <a:pt x="131430" y="168633"/>
                  <a:pt x="128588" y="176212"/>
                </a:cubicBezTo>
                <a:cubicBezTo>
                  <a:pt x="126578" y="181572"/>
                  <a:pt x="122238" y="185737"/>
                  <a:pt x="119063" y="190500"/>
                </a:cubicBezTo>
                <a:cubicBezTo>
                  <a:pt x="114300" y="188912"/>
                  <a:pt x="108325" y="189287"/>
                  <a:pt x="104775" y="185737"/>
                </a:cubicBezTo>
                <a:cubicBezTo>
                  <a:pt x="95251" y="176213"/>
                  <a:pt x="101601" y="166686"/>
                  <a:pt x="104775" y="157162"/>
                </a:cubicBezTo>
                <a:cubicBezTo>
                  <a:pt x="100013" y="153987"/>
                  <a:pt x="96183" y="148206"/>
                  <a:pt x="90488" y="147637"/>
                </a:cubicBezTo>
                <a:cubicBezTo>
                  <a:pt x="73651" y="145954"/>
                  <a:pt x="58198" y="152051"/>
                  <a:pt x="42863" y="157162"/>
                </a:cubicBezTo>
                <a:cubicBezTo>
                  <a:pt x="25563" y="151396"/>
                  <a:pt x="26988" y="161131"/>
                  <a:pt x="23813" y="161925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3" name="Полилиния 92"/>
          <p:cNvSpPr/>
          <p:nvPr/>
        </p:nvSpPr>
        <p:spPr>
          <a:xfrm>
            <a:off x="5796136" y="2780928"/>
            <a:ext cx="576064" cy="1152128"/>
          </a:xfrm>
          <a:custGeom>
            <a:avLst/>
            <a:gdLst>
              <a:gd name="connsiteX0" fmla="*/ 133350 w 500063"/>
              <a:gd name="connsiteY0" fmla="*/ 0 h 1095375"/>
              <a:gd name="connsiteX1" fmla="*/ 133350 w 500063"/>
              <a:gd name="connsiteY1" fmla="*/ 0 h 1095375"/>
              <a:gd name="connsiteX2" fmla="*/ 85725 w 500063"/>
              <a:gd name="connsiteY2" fmla="*/ 28575 h 1095375"/>
              <a:gd name="connsiteX3" fmla="*/ 80963 w 500063"/>
              <a:gd name="connsiteY3" fmla="*/ 42863 h 1095375"/>
              <a:gd name="connsiteX4" fmla="*/ 85725 w 500063"/>
              <a:gd name="connsiteY4" fmla="*/ 66675 h 1095375"/>
              <a:gd name="connsiteX5" fmla="*/ 90488 w 500063"/>
              <a:gd name="connsiteY5" fmla="*/ 80963 h 1095375"/>
              <a:gd name="connsiteX6" fmla="*/ 95250 w 500063"/>
              <a:gd name="connsiteY6" fmla="*/ 114300 h 1095375"/>
              <a:gd name="connsiteX7" fmla="*/ 104775 w 500063"/>
              <a:gd name="connsiteY7" fmla="*/ 128588 h 1095375"/>
              <a:gd name="connsiteX8" fmla="*/ 109538 w 500063"/>
              <a:gd name="connsiteY8" fmla="*/ 142875 h 1095375"/>
              <a:gd name="connsiteX9" fmla="*/ 104775 w 500063"/>
              <a:gd name="connsiteY9" fmla="*/ 209550 h 1095375"/>
              <a:gd name="connsiteX10" fmla="*/ 100013 w 500063"/>
              <a:gd name="connsiteY10" fmla="*/ 223838 h 1095375"/>
              <a:gd name="connsiteX11" fmla="*/ 85725 w 500063"/>
              <a:gd name="connsiteY11" fmla="*/ 238125 h 1095375"/>
              <a:gd name="connsiteX12" fmla="*/ 66675 w 500063"/>
              <a:gd name="connsiteY12" fmla="*/ 266700 h 1095375"/>
              <a:gd name="connsiteX13" fmla="*/ 57150 w 500063"/>
              <a:gd name="connsiteY13" fmla="*/ 295275 h 1095375"/>
              <a:gd name="connsiteX14" fmla="*/ 42863 w 500063"/>
              <a:gd name="connsiteY14" fmla="*/ 309563 h 1095375"/>
              <a:gd name="connsiteX15" fmla="*/ 14288 w 500063"/>
              <a:gd name="connsiteY15" fmla="*/ 333375 h 1095375"/>
              <a:gd name="connsiteX16" fmla="*/ 0 w 500063"/>
              <a:gd name="connsiteY16" fmla="*/ 361950 h 1095375"/>
              <a:gd name="connsiteX17" fmla="*/ 4763 w 500063"/>
              <a:gd name="connsiteY17" fmla="*/ 409575 h 1095375"/>
              <a:gd name="connsiteX18" fmla="*/ 9525 w 500063"/>
              <a:gd name="connsiteY18" fmla="*/ 433388 h 1095375"/>
              <a:gd name="connsiteX19" fmla="*/ 28575 w 500063"/>
              <a:gd name="connsiteY19" fmla="*/ 461963 h 1095375"/>
              <a:gd name="connsiteX20" fmla="*/ 14288 w 500063"/>
              <a:gd name="connsiteY20" fmla="*/ 561975 h 1095375"/>
              <a:gd name="connsiteX21" fmla="*/ 19050 w 500063"/>
              <a:gd name="connsiteY21" fmla="*/ 585788 h 1095375"/>
              <a:gd name="connsiteX22" fmla="*/ 38100 w 500063"/>
              <a:gd name="connsiteY22" fmla="*/ 590550 h 1095375"/>
              <a:gd name="connsiteX23" fmla="*/ 76200 w 500063"/>
              <a:gd name="connsiteY23" fmla="*/ 581025 h 1095375"/>
              <a:gd name="connsiteX24" fmla="*/ 71438 w 500063"/>
              <a:gd name="connsiteY24" fmla="*/ 581025 h 1095375"/>
              <a:gd name="connsiteX25" fmla="*/ 90488 w 500063"/>
              <a:gd name="connsiteY25" fmla="*/ 623888 h 1095375"/>
              <a:gd name="connsiteX26" fmla="*/ 104775 w 500063"/>
              <a:gd name="connsiteY26" fmla="*/ 666750 h 1095375"/>
              <a:gd name="connsiteX27" fmla="*/ 109538 w 500063"/>
              <a:gd name="connsiteY27" fmla="*/ 681038 h 1095375"/>
              <a:gd name="connsiteX28" fmla="*/ 104775 w 500063"/>
              <a:gd name="connsiteY28" fmla="*/ 719138 h 1095375"/>
              <a:gd name="connsiteX29" fmla="*/ 100013 w 500063"/>
              <a:gd name="connsiteY29" fmla="*/ 738188 h 1095375"/>
              <a:gd name="connsiteX30" fmla="*/ 104775 w 500063"/>
              <a:gd name="connsiteY30" fmla="*/ 804863 h 1095375"/>
              <a:gd name="connsiteX31" fmla="*/ 119063 w 500063"/>
              <a:gd name="connsiteY31" fmla="*/ 838200 h 1095375"/>
              <a:gd name="connsiteX32" fmla="*/ 123825 w 500063"/>
              <a:gd name="connsiteY32" fmla="*/ 852488 h 1095375"/>
              <a:gd name="connsiteX33" fmla="*/ 157163 w 500063"/>
              <a:gd name="connsiteY33" fmla="*/ 895350 h 1095375"/>
              <a:gd name="connsiteX34" fmla="*/ 161925 w 500063"/>
              <a:gd name="connsiteY34" fmla="*/ 909638 h 1095375"/>
              <a:gd name="connsiteX35" fmla="*/ 166688 w 500063"/>
              <a:gd name="connsiteY35" fmla="*/ 957263 h 1095375"/>
              <a:gd name="connsiteX36" fmla="*/ 180975 w 500063"/>
              <a:gd name="connsiteY36" fmla="*/ 966788 h 1095375"/>
              <a:gd name="connsiteX37" fmla="*/ 190500 w 500063"/>
              <a:gd name="connsiteY37" fmla="*/ 981075 h 1095375"/>
              <a:gd name="connsiteX38" fmla="*/ 200025 w 500063"/>
              <a:gd name="connsiteY38" fmla="*/ 1009650 h 1095375"/>
              <a:gd name="connsiteX39" fmla="*/ 209550 w 500063"/>
              <a:gd name="connsiteY39" fmla="*/ 1062038 h 1095375"/>
              <a:gd name="connsiteX40" fmla="*/ 214313 w 500063"/>
              <a:gd name="connsiteY40" fmla="*/ 1076325 h 1095375"/>
              <a:gd name="connsiteX41" fmla="*/ 228600 w 500063"/>
              <a:gd name="connsiteY41" fmla="*/ 1085850 h 1095375"/>
              <a:gd name="connsiteX42" fmla="*/ 257175 w 500063"/>
              <a:gd name="connsiteY42" fmla="*/ 1095375 h 1095375"/>
              <a:gd name="connsiteX43" fmla="*/ 252413 w 500063"/>
              <a:gd name="connsiteY43" fmla="*/ 1081088 h 1095375"/>
              <a:gd name="connsiteX44" fmla="*/ 261938 w 500063"/>
              <a:gd name="connsiteY44" fmla="*/ 1042988 h 1095375"/>
              <a:gd name="connsiteX45" fmla="*/ 290513 w 500063"/>
              <a:gd name="connsiteY45" fmla="*/ 1019175 h 1095375"/>
              <a:gd name="connsiteX46" fmla="*/ 295275 w 500063"/>
              <a:gd name="connsiteY46" fmla="*/ 976313 h 1095375"/>
              <a:gd name="connsiteX47" fmla="*/ 300038 w 500063"/>
              <a:gd name="connsiteY47" fmla="*/ 881063 h 1095375"/>
              <a:gd name="connsiteX48" fmla="*/ 304800 w 500063"/>
              <a:gd name="connsiteY48" fmla="*/ 866775 h 1095375"/>
              <a:gd name="connsiteX49" fmla="*/ 319088 w 500063"/>
              <a:gd name="connsiteY49" fmla="*/ 857250 h 1095375"/>
              <a:gd name="connsiteX50" fmla="*/ 333375 w 500063"/>
              <a:gd name="connsiteY50" fmla="*/ 809625 h 1095375"/>
              <a:gd name="connsiteX51" fmla="*/ 357188 w 500063"/>
              <a:gd name="connsiteY51" fmla="*/ 742950 h 1095375"/>
              <a:gd name="connsiteX52" fmla="*/ 361950 w 500063"/>
              <a:gd name="connsiteY52" fmla="*/ 728663 h 1095375"/>
              <a:gd name="connsiteX53" fmla="*/ 376238 w 500063"/>
              <a:gd name="connsiteY53" fmla="*/ 723900 h 1095375"/>
              <a:gd name="connsiteX54" fmla="*/ 414338 w 500063"/>
              <a:gd name="connsiteY54" fmla="*/ 714375 h 1095375"/>
              <a:gd name="connsiteX55" fmla="*/ 433388 w 500063"/>
              <a:gd name="connsiteY55" fmla="*/ 685800 h 1095375"/>
              <a:gd name="connsiteX56" fmla="*/ 442913 w 500063"/>
              <a:gd name="connsiteY56" fmla="*/ 671513 h 1095375"/>
              <a:gd name="connsiteX57" fmla="*/ 447675 w 500063"/>
              <a:gd name="connsiteY57" fmla="*/ 657225 h 1095375"/>
              <a:gd name="connsiteX58" fmla="*/ 466725 w 500063"/>
              <a:gd name="connsiteY58" fmla="*/ 628650 h 1095375"/>
              <a:gd name="connsiteX59" fmla="*/ 476250 w 500063"/>
              <a:gd name="connsiteY59" fmla="*/ 590550 h 1095375"/>
              <a:gd name="connsiteX60" fmla="*/ 490538 w 500063"/>
              <a:gd name="connsiteY60" fmla="*/ 576263 h 1095375"/>
              <a:gd name="connsiteX61" fmla="*/ 500063 w 500063"/>
              <a:gd name="connsiteY61" fmla="*/ 561975 h 1095375"/>
              <a:gd name="connsiteX62" fmla="*/ 500063 w 500063"/>
              <a:gd name="connsiteY62" fmla="*/ 428625 h 1095375"/>
              <a:gd name="connsiteX63" fmla="*/ 495300 w 500063"/>
              <a:gd name="connsiteY63" fmla="*/ 390525 h 1095375"/>
              <a:gd name="connsiteX64" fmla="*/ 490538 w 500063"/>
              <a:gd name="connsiteY64" fmla="*/ 376238 h 1095375"/>
              <a:gd name="connsiteX65" fmla="*/ 476250 w 500063"/>
              <a:gd name="connsiteY65" fmla="*/ 371475 h 1095375"/>
              <a:gd name="connsiteX66" fmla="*/ 447675 w 500063"/>
              <a:gd name="connsiteY66" fmla="*/ 381000 h 1095375"/>
              <a:gd name="connsiteX67" fmla="*/ 404813 w 500063"/>
              <a:gd name="connsiteY67" fmla="*/ 366713 h 1095375"/>
              <a:gd name="connsiteX68" fmla="*/ 390525 w 500063"/>
              <a:gd name="connsiteY68" fmla="*/ 361950 h 1095375"/>
              <a:gd name="connsiteX69" fmla="*/ 361950 w 500063"/>
              <a:gd name="connsiteY69" fmla="*/ 342900 h 1095375"/>
              <a:gd name="connsiteX70" fmla="*/ 347663 w 500063"/>
              <a:gd name="connsiteY70" fmla="*/ 333375 h 1095375"/>
              <a:gd name="connsiteX71" fmla="*/ 304800 w 500063"/>
              <a:gd name="connsiteY71" fmla="*/ 319088 h 1095375"/>
              <a:gd name="connsiteX72" fmla="*/ 290513 w 500063"/>
              <a:gd name="connsiteY72" fmla="*/ 314325 h 1095375"/>
              <a:gd name="connsiteX73" fmla="*/ 266700 w 500063"/>
              <a:gd name="connsiteY73" fmla="*/ 285750 h 1095375"/>
              <a:gd name="connsiteX74" fmla="*/ 242888 w 500063"/>
              <a:gd name="connsiteY74" fmla="*/ 242888 h 1095375"/>
              <a:gd name="connsiteX75" fmla="*/ 228600 w 500063"/>
              <a:gd name="connsiteY75" fmla="*/ 200025 h 1095375"/>
              <a:gd name="connsiteX76" fmla="*/ 223838 w 500063"/>
              <a:gd name="connsiteY76" fmla="*/ 185738 h 1095375"/>
              <a:gd name="connsiteX77" fmla="*/ 209550 w 500063"/>
              <a:gd name="connsiteY77" fmla="*/ 171450 h 1095375"/>
              <a:gd name="connsiteX78" fmla="*/ 204788 w 500063"/>
              <a:gd name="connsiteY78" fmla="*/ 157163 h 1095375"/>
              <a:gd name="connsiteX79" fmla="*/ 195263 w 500063"/>
              <a:gd name="connsiteY79" fmla="*/ 142875 h 1095375"/>
              <a:gd name="connsiteX80" fmla="*/ 185738 w 500063"/>
              <a:gd name="connsiteY80" fmla="*/ 114300 h 1095375"/>
              <a:gd name="connsiteX81" fmla="*/ 176213 w 500063"/>
              <a:gd name="connsiteY81" fmla="*/ 33338 h 1095375"/>
              <a:gd name="connsiteX82" fmla="*/ 171450 w 500063"/>
              <a:gd name="connsiteY82" fmla="*/ 14288 h 1095375"/>
              <a:gd name="connsiteX83" fmla="*/ 142875 w 500063"/>
              <a:gd name="connsiteY83" fmla="*/ 4763 h 1095375"/>
              <a:gd name="connsiteX84" fmla="*/ 133350 w 500063"/>
              <a:gd name="connsiteY84" fmla="*/ 0 h 109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500063" h="1095375">
                <a:moveTo>
                  <a:pt x="133350" y="0"/>
                </a:moveTo>
                <a:lnTo>
                  <a:pt x="133350" y="0"/>
                </a:lnTo>
                <a:cubicBezTo>
                  <a:pt x="102325" y="11635"/>
                  <a:pt x="97527" y="4970"/>
                  <a:pt x="85725" y="28575"/>
                </a:cubicBezTo>
                <a:cubicBezTo>
                  <a:pt x="83480" y="33065"/>
                  <a:pt x="82550" y="38100"/>
                  <a:pt x="80963" y="42863"/>
                </a:cubicBezTo>
                <a:cubicBezTo>
                  <a:pt x="82550" y="50800"/>
                  <a:pt x="83762" y="58822"/>
                  <a:pt x="85725" y="66675"/>
                </a:cubicBezTo>
                <a:cubicBezTo>
                  <a:pt x="86943" y="71545"/>
                  <a:pt x="89503" y="76040"/>
                  <a:pt x="90488" y="80963"/>
                </a:cubicBezTo>
                <a:cubicBezTo>
                  <a:pt x="92689" y="91970"/>
                  <a:pt x="92025" y="103548"/>
                  <a:pt x="95250" y="114300"/>
                </a:cubicBezTo>
                <a:cubicBezTo>
                  <a:pt x="96895" y="119783"/>
                  <a:pt x="102215" y="123468"/>
                  <a:pt x="104775" y="128588"/>
                </a:cubicBezTo>
                <a:cubicBezTo>
                  <a:pt x="107020" y="133078"/>
                  <a:pt x="107950" y="138113"/>
                  <a:pt x="109538" y="142875"/>
                </a:cubicBezTo>
                <a:cubicBezTo>
                  <a:pt x="107950" y="165100"/>
                  <a:pt x="107378" y="187421"/>
                  <a:pt x="104775" y="209550"/>
                </a:cubicBezTo>
                <a:cubicBezTo>
                  <a:pt x="104188" y="214536"/>
                  <a:pt x="102798" y="219661"/>
                  <a:pt x="100013" y="223838"/>
                </a:cubicBezTo>
                <a:cubicBezTo>
                  <a:pt x="96277" y="229442"/>
                  <a:pt x="90488" y="233363"/>
                  <a:pt x="85725" y="238125"/>
                </a:cubicBezTo>
                <a:cubicBezTo>
                  <a:pt x="69973" y="285388"/>
                  <a:pt x="96400" y="213196"/>
                  <a:pt x="66675" y="266700"/>
                </a:cubicBezTo>
                <a:cubicBezTo>
                  <a:pt x="61799" y="275477"/>
                  <a:pt x="64249" y="288175"/>
                  <a:pt x="57150" y="295275"/>
                </a:cubicBezTo>
                <a:cubicBezTo>
                  <a:pt x="52388" y="300038"/>
                  <a:pt x="48037" y="305251"/>
                  <a:pt x="42863" y="309563"/>
                </a:cubicBezTo>
                <a:cubicBezTo>
                  <a:pt x="22428" y="326593"/>
                  <a:pt x="33262" y="310606"/>
                  <a:pt x="14288" y="333375"/>
                </a:cubicBezTo>
                <a:cubicBezTo>
                  <a:pt x="4031" y="345684"/>
                  <a:pt x="4773" y="347632"/>
                  <a:pt x="0" y="361950"/>
                </a:cubicBezTo>
                <a:cubicBezTo>
                  <a:pt x="1588" y="377825"/>
                  <a:pt x="2654" y="393761"/>
                  <a:pt x="4763" y="409575"/>
                </a:cubicBezTo>
                <a:cubicBezTo>
                  <a:pt x="5833" y="417599"/>
                  <a:pt x="6175" y="426019"/>
                  <a:pt x="9525" y="433388"/>
                </a:cubicBezTo>
                <a:cubicBezTo>
                  <a:pt x="14262" y="443810"/>
                  <a:pt x="28575" y="461963"/>
                  <a:pt x="28575" y="461963"/>
                </a:cubicBezTo>
                <a:cubicBezTo>
                  <a:pt x="11503" y="513178"/>
                  <a:pt x="19718" y="480520"/>
                  <a:pt x="14288" y="561975"/>
                </a:cubicBezTo>
                <a:cubicBezTo>
                  <a:pt x="15875" y="569913"/>
                  <a:pt x="13868" y="579569"/>
                  <a:pt x="19050" y="585788"/>
                </a:cubicBezTo>
                <a:cubicBezTo>
                  <a:pt x="23240" y="590816"/>
                  <a:pt x="31555" y="590550"/>
                  <a:pt x="38100" y="590550"/>
                </a:cubicBezTo>
                <a:cubicBezTo>
                  <a:pt x="49599" y="590550"/>
                  <a:pt x="64923" y="584785"/>
                  <a:pt x="76200" y="581025"/>
                </a:cubicBezTo>
                <a:cubicBezTo>
                  <a:pt x="48503" y="553328"/>
                  <a:pt x="66134" y="569091"/>
                  <a:pt x="71438" y="581025"/>
                </a:cubicBezTo>
                <a:cubicBezTo>
                  <a:pt x="94110" y="632036"/>
                  <a:pt x="68931" y="591551"/>
                  <a:pt x="90488" y="623888"/>
                </a:cubicBezTo>
                <a:lnTo>
                  <a:pt x="104775" y="666750"/>
                </a:lnTo>
                <a:lnTo>
                  <a:pt x="109538" y="681038"/>
                </a:lnTo>
                <a:cubicBezTo>
                  <a:pt x="107950" y="693738"/>
                  <a:pt x="106879" y="706513"/>
                  <a:pt x="104775" y="719138"/>
                </a:cubicBezTo>
                <a:cubicBezTo>
                  <a:pt x="103699" y="725594"/>
                  <a:pt x="100013" y="731643"/>
                  <a:pt x="100013" y="738188"/>
                </a:cubicBezTo>
                <a:cubicBezTo>
                  <a:pt x="100013" y="760470"/>
                  <a:pt x="102172" y="782734"/>
                  <a:pt x="104775" y="804863"/>
                </a:cubicBezTo>
                <a:cubicBezTo>
                  <a:pt x="105982" y="815123"/>
                  <a:pt x="115497" y="829880"/>
                  <a:pt x="119063" y="838200"/>
                </a:cubicBezTo>
                <a:cubicBezTo>
                  <a:pt x="121040" y="842814"/>
                  <a:pt x="121387" y="848100"/>
                  <a:pt x="123825" y="852488"/>
                </a:cubicBezTo>
                <a:cubicBezTo>
                  <a:pt x="138066" y="878123"/>
                  <a:pt x="139807" y="877996"/>
                  <a:pt x="157163" y="895350"/>
                </a:cubicBezTo>
                <a:cubicBezTo>
                  <a:pt x="158750" y="900113"/>
                  <a:pt x="161162" y="904676"/>
                  <a:pt x="161925" y="909638"/>
                </a:cubicBezTo>
                <a:cubicBezTo>
                  <a:pt x="164351" y="925407"/>
                  <a:pt x="161643" y="942128"/>
                  <a:pt x="166688" y="957263"/>
                </a:cubicBezTo>
                <a:cubicBezTo>
                  <a:pt x="168498" y="962693"/>
                  <a:pt x="176213" y="963613"/>
                  <a:pt x="180975" y="966788"/>
                </a:cubicBezTo>
                <a:cubicBezTo>
                  <a:pt x="184150" y="971550"/>
                  <a:pt x="188175" y="975845"/>
                  <a:pt x="190500" y="981075"/>
                </a:cubicBezTo>
                <a:cubicBezTo>
                  <a:pt x="194578" y="990250"/>
                  <a:pt x="200025" y="1009650"/>
                  <a:pt x="200025" y="1009650"/>
                </a:cubicBezTo>
                <a:cubicBezTo>
                  <a:pt x="203878" y="1036619"/>
                  <a:pt x="203136" y="1039590"/>
                  <a:pt x="209550" y="1062038"/>
                </a:cubicBezTo>
                <a:cubicBezTo>
                  <a:pt x="210929" y="1066865"/>
                  <a:pt x="211177" y="1072405"/>
                  <a:pt x="214313" y="1076325"/>
                </a:cubicBezTo>
                <a:cubicBezTo>
                  <a:pt x="217889" y="1080794"/>
                  <a:pt x="223370" y="1083525"/>
                  <a:pt x="228600" y="1085850"/>
                </a:cubicBezTo>
                <a:cubicBezTo>
                  <a:pt x="237775" y="1089928"/>
                  <a:pt x="257175" y="1095375"/>
                  <a:pt x="257175" y="1095375"/>
                </a:cubicBezTo>
                <a:cubicBezTo>
                  <a:pt x="255588" y="1090613"/>
                  <a:pt x="252413" y="1086108"/>
                  <a:pt x="252413" y="1081088"/>
                </a:cubicBezTo>
                <a:cubicBezTo>
                  <a:pt x="252413" y="1078680"/>
                  <a:pt x="258178" y="1048627"/>
                  <a:pt x="261938" y="1042988"/>
                </a:cubicBezTo>
                <a:cubicBezTo>
                  <a:pt x="269274" y="1031985"/>
                  <a:pt x="279968" y="1026205"/>
                  <a:pt x="290513" y="1019175"/>
                </a:cubicBezTo>
                <a:cubicBezTo>
                  <a:pt x="308776" y="991782"/>
                  <a:pt x="295275" y="1019090"/>
                  <a:pt x="295275" y="976313"/>
                </a:cubicBezTo>
                <a:cubicBezTo>
                  <a:pt x="295275" y="944523"/>
                  <a:pt x="297284" y="912733"/>
                  <a:pt x="300038" y="881063"/>
                </a:cubicBezTo>
                <a:cubicBezTo>
                  <a:pt x="300473" y="876062"/>
                  <a:pt x="301664" y="870695"/>
                  <a:pt x="304800" y="866775"/>
                </a:cubicBezTo>
                <a:cubicBezTo>
                  <a:pt x="308376" y="862305"/>
                  <a:pt x="314325" y="860425"/>
                  <a:pt x="319088" y="857250"/>
                </a:cubicBezTo>
                <a:cubicBezTo>
                  <a:pt x="324376" y="841386"/>
                  <a:pt x="330290" y="826081"/>
                  <a:pt x="333375" y="809625"/>
                </a:cubicBezTo>
                <a:cubicBezTo>
                  <a:pt x="345336" y="745833"/>
                  <a:pt x="326388" y="763483"/>
                  <a:pt x="357188" y="742950"/>
                </a:cubicBezTo>
                <a:cubicBezTo>
                  <a:pt x="358775" y="738188"/>
                  <a:pt x="358400" y="732213"/>
                  <a:pt x="361950" y="728663"/>
                </a:cubicBezTo>
                <a:cubicBezTo>
                  <a:pt x="365500" y="725113"/>
                  <a:pt x="371368" y="725118"/>
                  <a:pt x="376238" y="723900"/>
                </a:cubicBezTo>
                <a:lnTo>
                  <a:pt x="414338" y="714375"/>
                </a:lnTo>
                <a:lnTo>
                  <a:pt x="433388" y="685800"/>
                </a:lnTo>
                <a:lnTo>
                  <a:pt x="442913" y="671513"/>
                </a:lnTo>
                <a:cubicBezTo>
                  <a:pt x="444500" y="666750"/>
                  <a:pt x="445237" y="661613"/>
                  <a:pt x="447675" y="657225"/>
                </a:cubicBezTo>
                <a:cubicBezTo>
                  <a:pt x="453234" y="647218"/>
                  <a:pt x="466725" y="628650"/>
                  <a:pt x="466725" y="628650"/>
                </a:cubicBezTo>
                <a:cubicBezTo>
                  <a:pt x="467411" y="625220"/>
                  <a:pt x="472068" y="596823"/>
                  <a:pt x="476250" y="590550"/>
                </a:cubicBezTo>
                <a:cubicBezTo>
                  <a:pt x="479986" y="584946"/>
                  <a:pt x="486226" y="581437"/>
                  <a:pt x="490538" y="576263"/>
                </a:cubicBezTo>
                <a:cubicBezTo>
                  <a:pt x="494202" y="571866"/>
                  <a:pt x="496888" y="566738"/>
                  <a:pt x="500063" y="561975"/>
                </a:cubicBezTo>
                <a:cubicBezTo>
                  <a:pt x="488115" y="490296"/>
                  <a:pt x="500063" y="574252"/>
                  <a:pt x="500063" y="428625"/>
                </a:cubicBezTo>
                <a:cubicBezTo>
                  <a:pt x="500063" y="415826"/>
                  <a:pt x="497590" y="403117"/>
                  <a:pt x="495300" y="390525"/>
                </a:cubicBezTo>
                <a:cubicBezTo>
                  <a:pt x="494402" y="385586"/>
                  <a:pt x="494088" y="379788"/>
                  <a:pt x="490538" y="376238"/>
                </a:cubicBezTo>
                <a:cubicBezTo>
                  <a:pt x="486988" y="372688"/>
                  <a:pt x="481013" y="373063"/>
                  <a:pt x="476250" y="371475"/>
                </a:cubicBezTo>
                <a:cubicBezTo>
                  <a:pt x="466725" y="374650"/>
                  <a:pt x="457200" y="384175"/>
                  <a:pt x="447675" y="381000"/>
                </a:cubicBezTo>
                <a:lnTo>
                  <a:pt x="404813" y="366713"/>
                </a:lnTo>
                <a:cubicBezTo>
                  <a:pt x="400050" y="365125"/>
                  <a:pt x="394702" y="364735"/>
                  <a:pt x="390525" y="361950"/>
                </a:cubicBezTo>
                <a:lnTo>
                  <a:pt x="361950" y="342900"/>
                </a:lnTo>
                <a:cubicBezTo>
                  <a:pt x="357188" y="339725"/>
                  <a:pt x="353093" y="335185"/>
                  <a:pt x="347663" y="333375"/>
                </a:cubicBezTo>
                <a:lnTo>
                  <a:pt x="304800" y="319088"/>
                </a:lnTo>
                <a:lnTo>
                  <a:pt x="290513" y="314325"/>
                </a:lnTo>
                <a:cubicBezTo>
                  <a:pt x="281539" y="305351"/>
                  <a:pt x="272005" y="297687"/>
                  <a:pt x="266700" y="285750"/>
                </a:cubicBezTo>
                <a:cubicBezTo>
                  <a:pt x="248053" y="243793"/>
                  <a:pt x="268965" y="268965"/>
                  <a:pt x="242888" y="242888"/>
                </a:cubicBezTo>
                <a:lnTo>
                  <a:pt x="228600" y="200025"/>
                </a:lnTo>
                <a:cubicBezTo>
                  <a:pt x="227013" y="195263"/>
                  <a:pt x="227388" y="189288"/>
                  <a:pt x="223838" y="185738"/>
                </a:cubicBezTo>
                <a:lnTo>
                  <a:pt x="209550" y="171450"/>
                </a:lnTo>
                <a:cubicBezTo>
                  <a:pt x="207963" y="166688"/>
                  <a:pt x="207033" y="161653"/>
                  <a:pt x="204788" y="157163"/>
                </a:cubicBezTo>
                <a:cubicBezTo>
                  <a:pt x="202228" y="152043"/>
                  <a:pt x="197588" y="148106"/>
                  <a:pt x="195263" y="142875"/>
                </a:cubicBezTo>
                <a:cubicBezTo>
                  <a:pt x="191185" y="133700"/>
                  <a:pt x="185738" y="114300"/>
                  <a:pt x="185738" y="114300"/>
                </a:cubicBezTo>
                <a:cubicBezTo>
                  <a:pt x="181644" y="65179"/>
                  <a:pt x="184156" y="69080"/>
                  <a:pt x="176213" y="33338"/>
                </a:cubicBezTo>
                <a:cubicBezTo>
                  <a:pt x="174793" y="26948"/>
                  <a:pt x="176420" y="18548"/>
                  <a:pt x="171450" y="14288"/>
                </a:cubicBezTo>
                <a:cubicBezTo>
                  <a:pt x="163827" y="7754"/>
                  <a:pt x="142875" y="4763"/>
                  <a:pt x="142875" y="4763"/>
                </a:cubicBezTo>
                <a:cubicBezTo>
                  <a:pt x="125220" y="10647"/>
                  <a:pt x="134937" y="794"/>
                  <a:pt x="133350" y="0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40" name="Группа 139"/>
          <p:cNvGrpSpPr/>
          <p:nvPr/>
        </p:nvGrpSpPr>
        <p:grpSpPr>
          <a:xfrm rot="20806324">
            <a:off x="7300223" y="2462243"/>
            <a:ext cx="432048" cy="608831"/>
            <a:chOff x="7380312" y="2492896"/>
            <a:chExt cx="288032" cy="536823"/>
          </a:xfrm>
          <a:solidFill>
            <a:srgbClr val="FFCC99"/>
          </a:solidFill>
        </p:grpSpPr>
        <p:sp>
          <p:nvSpPr>
            <p:cNvPr id="109" name="Полилиния 108"/>
            <p:cNvSpPr/>
            <p:nvPr/>
          </p:nvSpPr>
          <p:spPr>
            <a:xfrm>
              <a:off x="7524328" y="2492896"/>
              <a:ext cx="144016" cy="138113"/>
            </a:xfrm>
            <a:custGeom>
              <a:avLst/>
              <a:gdLst>
                <a:gd name="connsiteX0" fmla="*/ 141306 w 142310"/>
                <a:gd name="connsiteY0" fmla="*/ 71438 h 138113"/>
                <a:gd name="connsiteX1" fmla="*/ 141306 w 142310"/>
                <a:gd name="connsiteY1" fmla="*/ 71438 h 138113"/>
                <a:gd name="connsiteX2" fmla="*/ 112731 w 142310"/>
                <a:gd name="connsiteY2" fmla="*/ 38100 h 138113"/>
                <a:gd name="connsiteX3" fmla="*/ 88918 w 142310"/>
                <a:gd name="connsiteY3" fmla="*/ 33338 h 138113"/>
                <a:gd name="connsiteX4" fmla="*/ 69868 w 142310"/>
                <a:gd name="connsiteY4" fmla="*/ 28575 h 138113"/>
                <a:gd name="connsiteX5" fmla="*/ 55581 w 142310"/>
                <a:gd name="connsiteY5" fmla="*/ 19050 h 138113"/>
                <a:gd name="connsiteX6" fmla="*/ 46056 w 142310"/>
                <a:gd name="connsiteY6" fmla="*/ 4763 h 138113"/>
                <a:gd name="connsiteX7" fmla="*/ 31768 w 142310"/>
                <a:gd name="connsiteY7" fmla="*/ 0 h 138113"/>
                <a:gd name="connsiteX8" fmla="*/ 17481 w 142310"/>
                <a:gd name="connsiteY8" fmla="*/ 4763 h 138113"/>
                <a:gd name="connsiteX9" fmla="*/ 7956 w 142310"/>
                <a:gd name="connsiteY9" fmla="*/ 19050 h 138113"/>
                <a:gd name="connsiteX10" fmla="*/ 22243 w 142310"/>
                <a:gd name="connsiteY10" fmla="*/ 52388 h 138113"/>
                <a:gd name="connsiteX11" fmla="*/ 17481 w 142310"/>
                <a:gd name="connsiteY11" fmla="*/ 76200 h 138113"/>
                <a:gd name="connsiteX12" fmla="*/ 3193 w 142310"/>
                <a:gd name="connsiteY12" fmla="*/ 85725 h 138113"/>
                <a:gd name="connsiteX13" fmla="*/ 17481 w 142310"/>
                <a:gd name="connsiteY13" fmla="*/ 128588 h 138113"/>
                <a:gd name="connsiteX14" fmla="*/ 31768 w 142310"/>
                <a:gd name="connsiteY14" fmla="*/ 138113 h 138113"/>
                <a:gd name="connsiteX15" fmla="*/ 46056 w 142310"/>
                <a:gd name="connsiteY15" fmla="*/ 133350 h 138113"/>
                <a:gd name="connsiteX16" fmla="*/ 41293 w 142310"/>
                <a:gd name="connsiteY16" fmla="*/ 109538 h 138113"/>
                <a:gd name="connsiteX17" fmla="*/ 74631 w 142310"/>
                <a:gd name="connsiteY17" fmla="*/ 119063 h 138113"/>
                <a:gd name="connsiteX18" fmla="*/ 131781 w 142310"/>
                <a:gd name="connsiteY18" fmla="*/ 114300 h 138113"/>
                <a:gd name="connsiteX19" fmla="*/ 141306 w 142310"/>
                <a:gd name="connsiteY19" fmla="*/ 100013 h 138113"/>
                <a:gd name="connsiteX20" fmla="*/ 141306 w 142310"/>
                <a:gd name="connsiteY20" fmla="*/ 71438 h 1381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42310" h="138113">
                  <a:moveTo>
                    <a:pt x="141306" y="71438"/>
                  </a:moveTo>
                  <a:lnTo>
                    <a:pt x="141306" y="71438"/>
                  </a:lnTo>
                  <a:cubicBezTo>
                    <a:pt x="131781" y="60325"/>
                    <a:pt x="124568" y="46709"/>
                    <a:pt x="112731" y="38100"/>
                  </a:cubicBezTo>
                  <a:cubicBezTo>
                    <a:pt x="106184" y="33339"/>
                    <a:pt x="96820" y="35094"/>
                    <a:pt x="88918" y="33338"/>
                  </a:cubicBezTo>
                  <a:cubicBezTo>
                    <a:pt x="82528" y="31918"/>
                    <a:pt x="76218" y="30163"/>
                    <a:pt x="69868" y="28575"/>
                  </a:cubicBezTo>
                  <a:cubicBezTo>
                    <a:pt x="65106" y="25400"/>
                    <a:pt x="59628" y="23097"/>
                    <a:pt x="55581" y="19050"/>
                  </a:cubicBezTo>
                  <a:cubicBezTo>
                    <a:pt x="51534" y="15003"/>
                    <a:pt x="50525" y="8339"/>
                    <a:pt x="46056" y="4763"/>
                  </a:cubicBezTo>
                  <a:cubicBezTo>
                    <a:pt x="42136" y="1627"/>
                    <a:pt x="36531" y="1588"/>
                    <a:pt x="31768" y="0"/>
                  </a:cubicBezTo>
                  <a:cubicBezTo>
                    <a:pt x="27006" y="1588"/>
                    <a:pt x="21401" y="1627"/>
                    <a:pt x="17481" y="4763"/>
                  </a:cubicBezTo>
                  <a:cubicBezTo>
                    <a:pt x="13012" y="8339"/>
                    <a:pt x="8766" y="13384"/>
                    <a:pt x="7956" y="19050"/>
                  </a:cubicBezTo>
                  <a:cubicBezTo>
                    <a:pt x="6147" y="31714"/>
                    <a:pt x="16048" y="43095"/>
                    <a:pt x="22243" y="52388"/>
                  </a:cubicBezTo>
                  <a:cubicBezTo>
                    <a:pt x="20656" y="60325"/>
                    <a:pt x="21497" y="69172"/>
                    <a:pt x="17481" y="76200"/>
                  </a:cubicBezTo>
                  <a:cubicBezTo>
                    <a:pt x="14641" y="81170"/>
                    <a:pt x="4581" y="80172"/>
                    <a:pt x="3193" y="85725"/>
                  </a:cubicBezTo>
                  <a:cubicBezTo>
                    <a:pt x="0" y="98496"/>
                    <a:pt x="7873" y="118980"/>
                    <a:pt x="17481" y="128588"/>
                  </a:cubicBezTo>
                  <a:cubicBezTo>
                    <a:pt x="21528" y="132635"/>
                    <a:pt x="27006" y="134938"/>
                    <a:pt x="31768" y="138113"/>
                  </a:cubicBezTo>
                  <a:cubicBezTo>
                    <a:pt x="36531" y="136525"/>
                    <a:pt x="44468" y="138113"/>
                    <a:pt x="46056" y="133350"/>
                  </a:cubicBezTo>
                  <a:cubicBezTo>
                    <a:pt x="48616" y="125671"/>
                    <a:pt x="36436" y="116014"/>
                    <a:pt x="41293" y="109538"/>
                  </a:cubicBezTo>
                  <a:cubicBezTo>
                    <a:pt x="42490" y="107942"/>
                    <a:pt x="71563" y="118040"/>
                    <a:pt x="74631" y="119063"/>
                  </a:cubicBezTo>
                  <a:cubicBezTo>
                    <a:pt x="93681" y="117475"/>
                    <a:pt x="113400" y="119552"/>
                    <a:pt x="131781" y="114300"/>
                  </a:cubicBezTo>
                  <a:cubicBezTo>
                    <a:pt x="137284" y="112728"/>
                    <a:pt x="140596" y="105692"/>
                    <a:pt x="141306" y="100013"/>
                  </a:cubicBezTo>
                  <a:cubicBezTo>
                    <a:pt x="142310" y="91981"/>
                    <a:pt x="141306" y="76200"/>
                    <a:pt x="141306" y="71438"/>
                  </a:cubicBezTo>
                  <a:close/>
                </a:path>
              </a:pathLst>
            </a:custGeom>
            <a:grp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0" name="Полилиния 109"/>
            <p:cNvSpPr/>
            <p:nvPr/>
          </p:nvSpPr>
          <p:spPr>
            <a:xfrm>
              <a:off x="7380312" y="2636912"/>
              <a:ext cx="239372" cy="285750"/>
            </a:xfrm>
            <a:custGeom>
              <a:avLst/>
              <a:gdLst>
                <a:gd name="connsiteX0" fmla="*/ 133350 w 236536"/>
                <a:gd name="connsiteY0" fmla="*/ 19050 h 285750"/>
                <a:gd name="connsiteX1" fmla="*/ 133350 w 236536"/>
                <a:gd name="connsiteY1" fmla="*/ 19050 h 285750"/>
                <a:gd name="connsiteX2" fmla="*/ 142875 w 236536"/>
                <a:gd name="connsiteY2" fmla="*/ 61912 h 285750"/>
                <a:gd name="connsiteX3" fmla="*/ 171450 w 236536"/>
                <a:gd name="connsiteY3" fmla="*/ 85725 h 285750"/>
                <a:gd name="connsiteX4" fmla="*/ 166688 w 236536"/>
                <a:gd name="connsiteY4" fmla="*/ 104775 h 285750"/>
                <a:gd name="connsiteX5" fmla="*/ 152400 w 236536"/>
                <a:gd name="connsiteY5" fmla="*/ 95250 h 285750"/>
                <a:gd name="connsiteX6" fmla="*/ 138113 w 236536"/>
                <a:gd name="connsiteY6" fmla="*/ 90487 h 285750"/>
                <a:gd name="connsiteX7" fmla="*/ 123825 w 236536"/>
                <a:gd name="connsiteY7" fmla="*/ 100012 h 285750"/>
                <a:gd name="connsiteX8" fmla="*/ 104775 w 236536"/>
                <a:gd name="connsiteY8" fmla="*/ 128587 h 285750"/>
                <a:gd name="connsiteX9" fmla="*/ 90488 w 236536"/>
                <a:gd name="connsiteY9" fmla="*/ 133350 h 285750"/>
                <a:gd name="connsiteX10" fmla="*/ 80963 w 236536"/>
                <a:gd name="connsiteY10" fmla="*/ 147637 h 285750"/>
                <a:gd name="connsiteX11" fmla="*/ 57150 w 236536"/>
                <a:gd name="connsiteY11" fmla="*/ 190500 h 285750"/>
                <a:gd name="connsiteX12" fmla="*/ 42863 w 236536"/>
                <a:gd name="connsiteY12" fmla="*/ 195262 h 285750"/>
                <a:gd name="connsiteX13" fmla="*/ 33338 w 236536"/>
                <a:gd name="connsiteY13" fmla="*/ 209550 h 285750"/>
                <a:gd name="connsiteX14" fmla="*/ 4763 w 236536"/>
                <a:gd name="connsiteY14" fmla="*/ 219075 h 285750"/>
                <a:gd name="connsiteX15" fmla="*/ 0 w 236536"/>
                <a:gd name="connsiteY15" fmla="*/ 233362 h 285750"/>
                <a:gd name="connsiteX16" fmla="*/ 4763 w 236536"/>
                <a:gd name="connsiteY16" fmla="*/ 261937 h 285750"/>
                <a:gd name="connsiteX17" fmla="*/ 52388 w 236536"/>
                <a:gd name="connsiteY17" fmla="*/ 276225 h 285750"/>
                <a:gd name="connsiteX18" fmla="*/ 80963 w 236536"/>
                <a:gd name="connsiteY18" fmla="*/ 261937 h 285750"/>
                <a:gd name="connsiteX19" fmla="*/ 95250 w 236536"/>
                <a:gd name="connsiteY19" fmla="*/ 266700 h 285750"/>
                <a:gd name="connsiteX20" fmla="*/ 119063 w 236536"/>
                <a:gd name="connsiteY20" fmla="*/ 285750 h 285750"/>
                <a:gd name="connsiteX21" fmla="*/ 133350 w 236536"/>
                <a:gd name="connsiteY21" fmla="*/ 280987 h 285750"/>
                <a:gd name="connsiteX22" fmla="*/ 157163 w 236536"/>
                <a:gd name="connsiteY22" fmla="*/ 247650 h 285750"/>
                <a:gd name="connsiteX23" fmla="*/ 171450 w 236536"/>
                <a:gd name="connsiteY23" fmla="*/ 238125 h 285750"/>
                <a:gd name="connsiteX24" fmla="*/ 214313 w 236536"/>
                <a:gd name="connsiteY24" fmla="*/ 228600 h 285750"/>
                <a:gd name="connsiteX25" fmla="*/ 223838 w 236536"/>
                <a:gd name="connsiteY25" fmla="*/ 214312 h 285750"/>
                <a:gd name="connsiteX26" fmla="*/ 223838 w 236536"/>
                <a:gd name="connsiteY26" fmla="*/ 185737 h 285750"/>
                <a:gd name="connsiteX27" fmla="*/ 228600 w 236536"/>
                <a:gd name="connsiteY27" fmla="*/ 171450 h 285750"/>
                <a:gd name="connsiteX28" fmla="*/ 214313 w 236536"/>
                <a:gd name="connsiteY28" fmla="*/ 114300 h 285750"/>
                <a:gd name="connsiteX29" fmla="*/ 209550 w 236536"/>
                <a:gd name="connsiteY29" fmla="*/ 100012 h 285750"/>
                <a:gd name="connsiteX30" fmla="*/ 214313 w 236536"/>
                <a:gd name="connsiteY30" fmla="*/ 85725 h 285750"/>
                <a:gd name="connsiteX31" fmla="*/ 223838 w 236536"/>
                <a:gd name="connsiteY31" fmla="*/ 47625 h 285750"/>
                <a:gd name="connsiteX32" fmla="*/ 214313 w 236536"/>
                <a:gd name="connsiteY32" fmla="*/ 33337 h 285750"/>
                <a:gd name="connsiteX33" fmla="*/ 209550 w 236536"/>
                <a:gd name="connsiteY33" fmla="*/ 19050 h 285750"/>
                <a:gd name="connsiteX34" fmla="*/ 195263 w 236536"/>
                <a:gd name="connsiteY34" fmla="*/ 9525 h 285750"/>
                <a:gd name="connsiteX35" fmla="*/ 157163 w 236536"/>
                <a:gd name="connsiteY35" fmla="*/ 0 h 285750"/>
                <a:gd name="connsiteX36" fmla="*/ 147638 w 236536"/>
                <a:gd name="connsiteY36" fmla="*/ 19050 h 285750"/>
                <a:gd name="connsiteX37" fmla="*/ 133350 w 236536"/>
                <a:gd name="connsiteY37" fmla="*/ 19050 h 285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236536" h="285750">
                  <a:moveTo>
                    <a:pt x="133350" y="19050"/>
                  </a:moveTo>
                  <a:lnTo>
                    <a:pt x="133350" y="19050"/>
                  </a:lnTo>
                  <a:cubicBezTo>
                    <a:pt x="136525" y="33337"/>
                    <a:pt x="137246" y="48402"/>
                    <a:pt x="142875" y="61912"/>
                  </a:cubicBezTo>
                  <a:cubicBezTo>
                    <a:pt x="146401" y="70374"/>
                    <a:pt x="164144" y="80854"/>
                    <a:pt x="171450" y="85725"/>
                  </a:cubicBezTo>
                  <a:cubicBezTo>
                    <a:pt x="169863" y="92075"/>
                    <a:pt x="172542" y="101848"/>
                    <a:pt x="166688" y="104775"/>
                  </a:cubicBezTo>
                  <a:cubicBezTo>
                    <a:pt x="161568" y="107335"/>
                    <a:pt x="157520" y="97810"/>
                    <a:pt x="152400" y="95250"/>
                  </a:cubicBezTo>
                  <a:cubicBezTo>
                    <a:pt x="147910" y="93005"/>
                    <a:pt x="142875" y="92075"/>
                    <a:pt x="138113" y="90487"/>
                  </a:cubicBezTo>
                  <a:cubicBezTo>
                    <a:pt x="133350" y="93662"/>
                    <a:pt x="127401" y="95542"/>
                    <a:pt x="123825" y="100012"/>
                  </a:cubicBezTo>
                  <a:cubicBezTo>
                    <a:pt x="103851" y="124980"/>
                    <a:pt x="140165" y="104994"/>
                    <a:pt x="104775" y="128587"/>
                  </a:cubicBezTo>
                  <a:cubicBezTo>
                    <a:pt x="100598" y="131372"/>
                    <a:pt x="95250" y="131762"/>
                    <a:pt x="90488" y="133350"/>
                  </a:cubicBezTo>
                  <a:cubicBezTo>
                    <a:pt x="87313" y="138112"/>
                    <a:pt x="83523" y="142518"/>
                    <a:pt x="80963" y="147637"/>
                  </a:cubicBezTo>
                  <a:cubicBezTo>
                    <a:pt x="74254" y="161055"/>
                    <a:pt x="75168" y="184494"/>
                    <a:pt x="57150" y="190500"/>
                  </a:cubicBezTo>
                  <a:lnTo>
                    <a:pt x="42863" y="195262"/>
                  </a:lnTo>
                  <a:cubicBezTo>
                    <a:pt x="39688" y="200025"/>
                    <a:pt x="38192" y="206516"/>
                    <a:pt x="33338" y="209550"/>
                  </a:cubicBezTo>
                  <a:cubicBezTo>
                    <a:pt x="24824" y="214871"/>
                    <a:pt x="4763" y="219075"/>
                    <a:pt x="4763" y="219075"/>
                  </a:cubicBezTo>
                  <a:cubicBezTo>
                    <a:pt x="3175" y="223837"/>
                    <a:pt x="0" y="228342"/>
                    <a:pt x="0" y="233362"/>
                  </a:cubicBezTo>
                  <a:cubicBezTo>
                    <a:pt x="0" y="243018"/>
                    <a:pt x="445" y="253300"/>
                    <a:pt x="4763" y="261937"/>
                  </a:cubicBezTo>
                  <a:cubicBezTo>
                    <a:pt x="11427" y="275265"/>
                    <a:pt x="46652" y="275406"/>
                    <a:pt x="52388" y="276225"/>
                  </a:cubicBezTo>
                  <a:cubicBezTo>
                    <a:pt x="59612" y="271409"/>
                    <a:pt x="71104" y="261937"/>
                    <a:pt x="80963" y="261937"/>
                  </a:cubicBezTo>
                  <a:cubicBezTo>
                    <a:pt x="85983" y="261937"/>
                    <a:pt x="90488" y="265112"/>
                    <a:pt x="95250" y="266700"/>
                  </a:cubicBezTo>
                  <a:cubicBezTo>
                    <a:pt x="102564" y="277670"/>
                    <a:pt x="103727" y="285750"/>
                    <a:pt x="119063" y="285750"/>
                  </a:cubicBezTo>
                  <a:cubicBezTo>
                    <a:pt x="124083" y="285750"/>
                    <a:pt x="128588" y="282575"/>
                    <a:pt x="133350" y="280987"/>
                  </a:cubicBezTo>
                  <a:cubicBezTo>
                    <a:pt x="144463" y="247649"/>
                    <a:pt x="133350" y="255587"/>
                    <a:pt x="157163" y="247650"/>
                  </a:cubicBezTo>
                  <a:cubicBezTo>
                    <a:pt x="161925" y="244475"/>
                    <a:pt x="166020" y="239935"/>
                    <a:pt x="171450" y="238125"/>
                  </a:cubicBezTo>
                  <a:cubicBezTo>
                    <a:pt x="185335" y="233497"/>
                    <a:pt x="200989" y="234657"/>
                    <a:pt x="214313" y="228600"/>
                  </a:cubicBezTo>
                  <a:cubicBezTo>
                    <a:pt x="219524" y="226231"/>
                    <a:pt x="220663" y="219075"/>
                    <a:pt x="223838" y="214312"/>
                  </a:cubicBezTo>
                  <a:cubicBezTo>
                    <a:pt x="236536" y="176215"/>
                    <a:pt x="223838" y="223836"/>
                    <a:pt x="223838" y="185737"/>
                  </a:cubicBezTo>
                  <a:cubicBezTo>
                    <a:pt x="223838" y="180717"/>
                    <a:pt x="227013" y="176212"/>
                    <a:pt x="228600" y="171450"/>
                  </a:cubicBezTo>
                  <a:cubicBezTo>
                    <a:pt x="222188" y="132973"/>
                    <a:pt x="226891" y="152034"/>
                    <a:pt x="214313" y="114300"/>
                  </a:cubicBezTo>
                  <a:lnTo>
                    <a:pt x="209550" y="100012"/>
                  </a:lnTo>
                  <a:cubicBezTo>
                    <a:pt x="211138" y="95250"/>
                    <a:pt x="213095" y="90595"/>
                    <a:pt x="214313" y="85725"/>
                  </a:cubicBezTo>
                  <a:lnTo>
                    <a:pt x="223838" y="47625"/>
                  </a:lnTo>
                  <a:cubicBezTo>
                    <a:pt x="220663" y="42862"/>
                    <a:pt x="216873" y="38457"/>
                    <a:pt x="214313" y="33337"/>
                  </a:cubicBezTo>
                  <a:cubicBezTo>
                    <a:pt x="212068" y="28847"/>
                    <a:pt x="212686" y="22970"/>
                    <a:pt x="209550" y="19050"/>
                  </a:cubicBezTo>
                  <a:cubicBezTo>
                    <a:pt x="205974" y="14581"/>
                    <a:pt x="200382" y="12085"/>
                    <a:pt x="195263" y="9525"/>
                  </a:cubicBezTo>
                  <a:cubicBezTo>
                    <a:pt x="185498" y="4642"/>
                    <a:pt x="166224" y="1812"/>
                    <a:pt x="157163" y="0"/>
                  </a:cubicBezTo>
                  <a:cubicBezTo>
                    <a:pt x="165851" y="26067"/>
                    <a:pt x="164348" y="5682"/>
                    <a:pt x="147638" y="19050"/>
                  </a:cubicBezTo>
                  <a:cubicBezTo>
                    <a:pt x="143169" y="22626"/>
                    <a:pt x="135731" y="19050"/>
                    <a:pt x="133350" y="19050"/>
                  </a:cubicBezTo>
                  <a:close/>
                </a:path>
              </a:pathLst>
            </a:custGeom>
            <a:grp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1" name="Полилиния 110"/>
            <p:cNvSpPr/>
            <p:nvPr/>
          </p:nvSpPr>
          <p:spPr>
            <a:xfrm>
              <a:off x="7380312" y="2924944"/>
              <a:ext cx="81223" cy="104775"/>
            </a:xfrm>
            <a:custGeom>
              <a:avLst/>
              <a:gdLst>
                <a:gd name="connsiteX0" fmla="*/ 74377 w 80261"/>
                <a:gd name="connsiteY0" fmla="*/ 85725 h 104775"/>
                <a:gd name="connsiteX1" fmla="*/ 74377 w 80261"/>
                <a:gd name="connsiteY1" fmla="*/ 85725 h 104775"/>
                <a:gd name="connsiteX2" fmla="*/ 36277 w 80261"/>
                <a:gd name="connsiteY2" fmla="*/ 9525 h 104775"/>
                <a:gd name="connsiteX3" fmla="*/ 21989 w 80261"/>
                <a:gd name="connsiteY3" fmla="*/ 0 h 104775"/>
                <a:gd name="connsiteX4" fmla="*/ 7702 w 80261"/>
                <a:gd name="connsiteY4" fmla="*/ 9525 h 104775"/>
                <a:gd name="connsiteX5" fmla="*/ 7702 w 80261"/>
                <a:gd name="connsiteY5" fmla="*/ 57150 h 104775"/>
                <a:gd name="connsiteX6" fmla="*/ 12464 w 80261"/>
                <a:gd name="connsiteY6" fmla="*/ 71437 h 104775"/>
                <a:gd name="connsiteX7" fmla="*/ 26752 w 80261"/>
                <a:gd name="connsiteY7" fmla="*/ 80962 h 104775"/>
                <a:gd name="connsiteX8" fmla="*/ 36277 w 80261"/>
                <a:gd name="connsiteY8" fmla="*/ 95250 h 104775"/>
                <a:gd name="connsiteX9" fmla="*/ 64852 w 80261"/>
                <a:gd name="connsiteY9" fmla="*/ 104775 h 104775"/>
                <a:gd name="connsiteX10" fmla="*/ 79139 w 80261"/>
                <a:gd name="connsiteY10" fmla="*/ 95250 h 104775"/>
                <a:gd name="connsiteX11" fmla="*/ 69614 w 80261"/>
                <a:gd name="connsiteY11" fmla="*/ 80962 h 104775"/>
                <a:gd name="connsiteX12" fmla="*/ 55327 w 80261"/>
                <a:gd name="connsiteY12" fmla="*/ 71437 h 104775"/>
                <a:gd name="connsiteX13" fmla="*/ 74377 w 80261"/>
                <a:gd name="connsiteY13" fmla="*/ 85725 h 104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80261" h="104775">
                  <a:moveTo>
                    <a:pt x="74377" y="85725"/>
                  </a:moveTo>
                  <a:lnTo>
                    <a:pt x="74377" y="85725"/>
                  </a:lnTo>
                  <a:cubicBezTo>
                    <a:pt x="61677" y="60325"/>
                    <a:pt x="51085" y="33756"/>
                    <a:pt x="36277" y="9525"/>
                  </a:cubicBezTo>
                  <a:cubicBezTo>
                    <a:pt x="33292" y="4641"/>
                    <a:pt x="27713" y="0"/>
                    <a:pt x="21989" y="0"/>
                  </a:cubicBezTo>
                  <a:cubicBezTo>
                    <a:pt x="16265" y="0"/>
                    <a:pt x="12464" y="6350"/>
                    <a:pt x="7702" y="9525"/>
                  </a:cubicBezTo>
                  <a:cubicBezTo>
                    <a:pt x="0" y="32626"/>
                    <a:pt x="861" y="22946"/>
                    <a:pt x="7702" y="57150"/>
                  </a:cubicBezTo>
                  <a:cubicBezTo>
                    <a:pt x="8686" y="62072"/>
                    <a:pt x="9328" y="67517"/>
                    <a:pt x="12464" y="71437"/>
                  </a:cubicBezTo>
                  <a:cubicBezTo>
                    <a:pt x="16040" y="75907"/>
                    <a:pt x="21989" y="77787"/>
                    <a:pt x="26752" y="80962"/>
                  </a:cubicBezTo>
                  <a:cubicBezTo>
                    <a:pt x="29927" y="85725"/>
                    <a:pt x="31423" y="92216"/>
                    <a:pt x="36277" y="95250"/>
                  </a:cubicBezTo>
                  <a:cubicBezTo>
                    <a:pt x="44791" y="100571"/>
                    <a:pt x="64852" y="104775"/>
                    <a:pt x="64852" y="104775"/>
                  </a:cubicBezTo>
                  <a:cubicBezTo>
                    <a:pt x="69614" y="101600"/>
                    <a:pt x="78017" y="100863"/>
                    <a:pt x="79139" y="95250"/>
                  </a:cubicBezTo>
                  <a:cubicBezTo>
                    <a:pt x="80261" y="89637"/>
                    <a:pt x="73661" y="85010"/>
                    <a:pt x="69614" y="80962"/>
                  </a:cubicBezTo>
                  <a:cubicBezTo>
                    <a:pt x="65567" y="76915"/>
                    <a:pt x="59906" y="74871"/>
                    <a:pt x="55327" y="71437"/>
                  </a:cubicBezTo>
                  <a:lnTo>
                    <a:pt x="74377" y="85725"/>
                  </a:lnTo>
                  <a:close/>
                </a:path>
              </a:pathLst>
            </a:custGeom>
            <a:grpFill/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sp>
        <p:nvSpPr>
          <p:cNvPr id="112" name="Полилиния 111"/>
          <p:cNvSpPr/>
          <p:nvPr/>
        </p:nvSpPr>
        <p:spPr>
          <a:xfrm>
            <a:off x="1835696" y="4077072"/>
            <a:ext cx="1070174" cy="1547967"/>
          </a:xfrm>
          <a:custGeom>
            <a:avLst/>
            <a:gdLst>
              <a:gd name="connsiteX0" fmla="*/ 791707 w 1070174"/>
              <a:gd name="connsiteY0" fmla="*/ 290667 h 1547967"/>
              <a:gd name="connsiteX1" fmla="*/ 791707 w 1070174"/>
              <a:gd name="connsiteY1" fmla="*/ 290667 h 1547967"/>
              <a:gd name="connsiteX2" fmla="*/ 834569 w 1070174"/>
              <a:gd name="connsiteY2" fmla="*/ 281142 h 1547967"/>
              <a:gd name="connsiteX3" fmla="*/ 939344 w 1070174"/>
              <a:gd name="connsiteY3" fmla="*/ 290667 h 1547967"/>
              <a:gd name="connsiteX4" fmla="*/ 948869 w 1070174"/>
              <a:gd name="connsiteY4" fmla="*/ 304954 h 1547967"/>
              <a:gd name="connsiteX5" fmla="*/ 977444 w 1070174"/>
              <a:gd name="connsiteY5" fmla="*/ 362104 h 1547967"/>
              <a:gd name="connsiteX6" fmla="*/ 1029832 w 1070174"/>
              <a:gd name="connsiteY6" fmla="*/ 371629 h 1547967"/>
              <a:gd name="connsiteX7" fmla="*/ 1044119 w 1070174"/>
              <a:gd name="connsiteY7" fmla="*/ 414492 h 1547967"/>
              <a:gd name="connsiteX8" fmla="*/ 1048882 w 1070174"/>
              <a:gd name="connsiteY8" fmla="*/ 428779 h 1547967"/>
              <a:gd name="connsiteX9" fmla="*/ 1058407 w 1070174"/>
              <a:gd name="connsiteY9" fmla="*/ 443067 h 1547967"/>
              <a:gd name="connsiteX10" fmla="*/ 1058407 w 1070174"/>
              <a:gd name="connsiteY10" fmla="*/ 543079 h 1547967"/>
              <a:gd name="connsiteX11" fmla="*/ 1025069 w 1070174"/>
              <a:gd name="connsiteY11" fmla="*/ 585942 h 1547967"/>
              <a:gd name="connsiteX12" fmla="*/ 1006019 w 1070174"/>
              <a:gd name="connsiteY12" fmla="*/ 609754 h 1547967"/>
              <a:gd name="connsiteX13" fmla="*/ 1001257 w 1070174"/>
              <a:gd name="connsiteY13" fmla="*/ 624042 h 1547967"/>
              <a:gd name="connsiteX14" fmla="*/ 986969 w 1070174"/>
              <a:gd name="connsiteY14" fmla="*/ 652617 h 1547967"/>
              <a:gd name="connsiteX15" fmla="*/ 982207 w 1070174"/>
              <a:gd name="connsiteY15" fmla="*/ 762154 h 1547967"/>
              <a:gd name="connsiteX16" fmla="*/ 977444 w 1070174"/>
              <a:gd name="connsiteY16" fmla="*/ 776442 h 1547967"/>
              <a:gd name="connsiteX17" fmla="*/ 963157 w 1070174"/>
              <a:gd name="connsiteY17" fmla="*/ 838354 h 1547967"/>
              <a:gd name="connsiteX18" fmla="*/ 958394 w 1070174"/>
              <a:gd name="connsiteY18" fmla="*/ 905029 h 1547967"/>
              <a:gd name="connsiteX19" fmla="*/ 958394 w 1070174"/>
              <a:gd name="connsiteY19" fmla="*/ 957417 h 1547967"/>
              <a:gd name="connsiteX20" fmla="*/ 944107 w 1070174"/>
              <a:gd name="connsiteY20" fmla="*/ 1038379 h 1547967"/>
              <a:gd name="connsiteX21" fmla="*/ 944107 w 1070174"/>
              <a:gd name="connsiteY21" fmla="*/ 1038379 h 1547967"/>
              <a:gd name="connsiteX22" fmla="*/ 939344 w 1070174"/>
              <a:gd name="connsiteY22" fmla="*/ 1062192 h 1547967"/>
              <a:gd name="connsiteX23" fmla="*/ 925057 w 1070174"/>
              <a:gd name="connsiteY23" fmla="*/ 1076479 h 1547967"/>
              <a:gd name="connsiteX24" fmla="*/ 920294 w 1070174"/>
              <a:gd name="connsiteY24" fmla="*/ 1090767 h 1547967"/>
              <a:gd name="connsiteX25" fmla="*/ 891719 w 1070174"/>
              <a:gd name="connsiteY25" fmla="*/ 1114579 h 1547967"/>
              <a:gd name="connsiteX26" fmla="*/ 882194 w 1070174"/>
              <a:gd name="connsiteY26" fmla="*/ 1128867 h 1547967"/>
              <a:gd name="connsiteX27" fmla="*/ 815519 w 1070174"/>
              <a:gd name="connsiteY27" fmla="*/ 1147917 h 1547967"/>
              <a:gd name="connsiteX28" fmla="*/ 796469 w 1070174"/>
              <a:gd name="connsiteY28" fmla="*/ 1166967 h 1547967"/>
              <a:gd name="connsiteX29" fmla="*/ 786944 w 1070174"/>
              <a:gd name="connsiteY29" fmla="*/ 1181254 h 1547967"/>
              <a:gd name="connsiteX30" fmla="*/ 772657 w 1070174"/>
              <a:gd name="connsiteY30" fmla="*/ 1190779 h 1547967"/>
              <a:gd name="connsiteX31" fmla="*/ 753607 w 1070174"/>
              <a:gd name="connsiteY31" fmla="*/ 1219354 h 1547967"/>
              <a:gd name="connsiteX32" fmla="*/ 744082 w 1070174"/>
              <a:gd name="connsiteY32" fmla="*/ 1233642 h 1547967"/>
              <a:gd name="connsiteX33" fmla="*/ 734557 w 1070174"/>
              <a:gd name="connsiteY33" fmla="*/ 1271742 h 1547967"/>
              <a:gd name="connsiteX34" fmla="*/ 739319 w 1070174"/>
              <a:gd name="connsiteY34" fmla="*/ 1338417 h 1547967"/>
              <a:gd name="connsiteX35" fmla="*/ 729794 w 1070174"/>
              <a:gd name="connsiteY35" fmla="*/ 1366992 h 1547967"/>
              <a:gd name="connsiteX36" fmla="*/ 725032 w 1070174"/>
              <a:gd name="connsiteY36" fmla="*/ 1381279 h 1547967"/>
              <a:gd name="connsiteX37" fmla="*/ 710744 w 1070174"/>
              <a:gd name="connsiteY37" fmla="*/ 1424142 h 1547967"/>
              <a:gd name="connsiteX38" fmla="*/ 705982 w 1070174"/>
              <a:gd name="connsiteY38" fmla="*/ 1438429 h 1547967"/>
              <a:gd name="connsiteX39" fmla="*/ 696457 w 1070174"/>
              <a:gd name="connsiteY39" fmla="*/ 1490817 h 1547967"/>
              <a:gd name="connsiteX40" fmla="*/ 686932 w 1070174"/>
              <a:gd name="connsiteY40" fmla="*/ 1519392 h 1547967"/>
              <a:gd name="connsiteX41" fmla="*/ 682169 w 1070174"/>
              <a:gd name="connsiteY41" fmla="*/ 1533679 h 1547967"/>
              <a:gd name="connsiteX42" fmla="*/ 686932 w 1070174"/>
              <a:gd name="connsiteY42" fmla="*/ 1547967 h 1547967"/>
              <a:gd name="connsiteX43" fmla="*/ 672644 w 1070174"/>
              <a:gd name="connsiteY43" fmla="*/ 1533679 h 1547967"/>
              <a:gd name="connsiteX44" fmla="*/ 644069 w 1070174"/>
              <a:gd name="connsiteY44" fmla="*/ 1524154 h 1547967"/>
              <a:gd name="connsiteX45" fmla="*/ 610732 w 1070174"/>
              <a:gd name="connsiteY45" fmla="*/ 1514629 h 1547967"/>
              <a:gd name="connsiteX46" fmla="*/ 596444 w 1070174"/>
              <a:gd name="connsiteY46" fmla="*/ 1509867 h 1547967"/>
              <a:gd name="connsiteX47" fmla="*/ 572632 w 1070174"/>
              <a:gd name="connsiteY47" fmla="*/ 1486054 h 1547967"/>
              <a:gd name="connsiteX48" fmla="*/ 558344 w 1070174"/>
              <a:gd name="connsiteY48" fmla="*/ 1476529 h 1547967"/>
              <a:gd name="connsiteX49" fmla="*/ 548819 w 1070174"/>
              <a:gd name="connsiteY49" fmla="*/ 1462242 h 1547967"/>
              <a:gd name="connsiteX50" fmla="*/ 525007 w 1070174"/>
              <a:gd name="connsiteY50" fmla="*/ 1433667 h 1547967"/>
              <a:gd name="connsiteX51" fmla="*/ 520244 w 1070174"/>
              <a:gd name="connsiteY51" fmla="*/ 1419379 h 1547967"/>
              <a:gd name="connsiteX52" fmla="*/ 520244 w 1070174"/>
              <a:gd name="connsiteY52" fmla="*/ 1343179 h 1547967"/>
              <a:gd name="connsiteX53" fmla="*/ 563107 w 1070174"/>
              <a:gd name="connsiteY53" fmla="*/ 1338417 h 1547967"/>
              <a:gd name="connsiteX54" fmla="*/ 577394 w 1070174"/>
              <a:gd name="connsiteY54" fmla="*/ 1328892 h 1547967"/>
              <a:gd name="connsiteX55" fmla="*/ 586919 w 1070174"/>
              <a:gd name="connsiteY55" fmla="*/ 1286029 h 1547967"/>
              <a:gd name="connsiteX56" fmla="*/ 596444 w 1070174"/>
              <a:gd name="connsiteY56" fmla="*/ 1271742 h 1547967"/>
              <a:gd name="connsiteX57" fmla="*/ 591682 w 1070174"/>
              <a:gd name="connsiteY57" fmla="*/ 1257454 h 1547967"/>
              <a:gd name="connsiteX58" fmla="*/ 582157 w 1070174"/>
              <a:gd name="connsiteY58" fmla="*/ 1238404 h 1547967"/>
              <a:gd name="connsiteX59" fmla="*/ 596444 w 1070174"/>
              <a:gd name="connsiteY59" fmla="*/ 1247929 h 1547967"/>
              <a:gd name="connsiteX60" fmla="*/ 596444 w 1070174"/>
              <a:gd name="connsiteY60" fmla="*/ 1219354 h 1547967"/>
              <a:gd name="connsiteX61" fmla="*/ 567869 w 1070174"/>
              <a:gd name="connsiteY61" fmla="*/ 1209829 h 1547967"/>
              <a:gd name="connsiteX62" fmla="*/ 572632 w 1070174"/>
              <a:gd name="connsiteY62" fmla="*/ 1195542 h 1547967"/>
              <a:gd name="connsiteX63" fmla="*/ 563107 w 1070174"/>
              <a:gd name="connsiteY63" fmla="*/ 1181254 h 1547967"/>
              <a:gd name="connsiteX64" fmla="*/ 544057 w 1070174"/>
              <a:gd name="connsiteY64" fmla="*/ 1152679 h 1547967"/>
              <a:gd name="connsiteX65" fmla="*/ 534532 w 1070174"/>
              <a:gd name="connsiteY65" fmla="*/ 1138392 h 1547967"/>
              <a:gd name="connsiteX66" fmla="*/ 520244 w 1070174"/>
              <a:gd name="connsiteY66" fmla="*/ 1124104 h 1547967"/>
              <a:gd name="connsiteX67" fmla="*/ 510719 w 1070174"/>
              <a:gd name="connsiteY67" fmla="*/ 1109817 h 1547967"/>
              <a:gd name="connsiteX68" fmla="*/ 467857 w 1070174"/>
              <a:gd name="connsiteY68" fmla="*/ 1071717 h 1547967"/>
              <a:gd name="connsiteX69" fmla="*/ 458332 w 1070174"/>
              <a:gd name="connsiteY69" fmla="*/ 1033617 h 1547967"/>
              <a:gd name="connsiteX70" fmla="*/ 448807 w 1070174"/>
              <a:gd name="connsiteY70" fmla="*/ 1005042 h 1547967"/>
              <a:gd name="connsiteX71" fmla="*/ 448807 w 1070174"/>
              <a:gd name="connsiteY71" fmla="*/ 928842 h 1547967"/>
              <a:gd name="connsiteX72" fmla="*/ 453569 w 1070174"/>
              <a:gd name="connsiteY72" fmla="*/ 909792 h 1547967"/>
              <a:gd name="connsiteX73" fmla="*/ 463094 w 1070174"/>
              <a:gd name="connsiteY73" fmla="*/ 881217 h 1547967"/>
              <a:gd name="connsiteX74" fmla="*/ 458332 w 1070174"/>
              <a:gd name="connsiteY74" fmla="*/ 866929 h 1547967"/>
              <a:gd name="connsiteX75" fmla="*/ 439282 w 1070174"/>
              <a:gd name="connsiteY75" fmla="*/ 838354 h 1547967"/>
              <a:gd name="connsiteX76" fmla="*/ 396419 w 1070174"/>
              <a:gd name="connsiteY76" fmla="*/ 814542 h 1547967"/>
              <a:gd name="connsiteX77" fmla="*/ 377369 w 1070174"/>
              <a:gd name="connsiteY77" fmla="*/ 809779 h 1547967"/>
              <a:gd name="connsiteX78" fmla="*/ 339269 w 1070174"/>
              <a:gd name="connsiteY78" fmla="*/ 766917 h 1547967"/>
              <a:gd name="connsiteX79" fmla="*/ 334507 w 1070174"/>
              <a:gd name="connsiteY79" fmla="*/ 752629 h 1547967"/>
              <a:gd name="connsiteX80" fmla="*/ 329744 w 1070174"/>
              <a:gd name="connsiteY80" fmla="*/ 719292 h 1547967"/>
              <a:gd name="connsiteX81" fmla="*/ 320219 w 1070174"/>
              <a:gd name="connsiteY81" fmla="*/ 705004 h 1547967"/>
              <a:gd name="connsiteX82" fmla="*/ 272594 w 1070174"/>
              <a:gd name="connsiteY82" fmla="*/ 681192 h 1547967"/>
              <a:gd name="connsiteX83" fmla="*/ 258307 w 1070174"/>
              <a:gd name="connsiteY83" fmla="*/ 666904 h 1547967"/>
              <a:gd name="connsiteX84" fmla="*/ 244019 w 1070174"/>
              <a:gd name="connsiteY84" fmla="*/ 657379 h 1547967"/>
              <a:gd name="connsiteX85" fmla="*/ 234494 w 1070174"/>
              <a:gd name="connsiteY85" fmla="*/ 643092 h 1547967"/>
              <a:gd name="connsiteX86" fmla="*/ 220207 w 1070174"/>
              <a:gd name="connsiteY86" fmla="*/ 614517 h 1547967"/>
              <a:gd name="connsiteX87" fmla="*/ 215444 w 1070174"/>
              <a:gd name="connsiteY87" fmla="*/ 600229 h 1547967"/>
              <a:gd name="connsiteX88" fmla="*/ 182107 w 1070174"/>
              <a:gd name="connsiteY88" fmla="*/ 562129 h 1547967"/>
              <a:gd name="connsiteX89" fmla="*/ 134482 w 1070174"/>
              <a:gd name="connsiteY89" fmla="*/ 566892 h 1547967"/>
              <a:gd name="connsiteX90" fmla="*/ 105907 w 1070174"/>
              <a:gd name="connsiteY90" fmla="*/ 576417 h 1547967"/>
              <a:gd name="connsiteX91" fmla="*/ 101144 w 1070174"/>
              <a:gd name="connsiteY91" fmla="*/ 595467 h 1547967"/>
              <a:gd name="connsiteX92" fmla="*/ 72569 w 1070174"/>
              <a:gd name="connsiteY92" fmla="*/ 604992 h 1547967"/>
              <a:gd name="connsiteX93" fmla="*/ 39232 w 1070174"/>
              <a:gd name="connsiteY93" fmla="*/ 571654 h 1547967"/>
              <a:gd name="connsiteX94" fmla="*/ 20182 w 1070174"/>
              <a:gd name="connsiteY94" fmla="*/ 543079 h 1547967"/>
              <a:gd name="connsiteX95" fmla="*/ 10657 w 1070174"/>
              <a:gd name="connsiteY95" fmla="*/ 528792 h 1547967"/>
              <a:gd name="connsiteX96" fmla="*/ 5894 w 1070174"/>
              <a:gd name="connsiteY96" fmla="*/ 504979 h 1547967"/>
              <a:gd name="connsiteX97" fmla="*/ 1132 w 1070174"/>
              <a:gd name="connsiteY97" fmla="*/ 485929 h 1547967"/>
              <a:gd name="connsiteX98" fmla="*/ 10657 w 1070174"/>
              <a:gd name="connsiteY98" fmla="*/ 404967 h 1547967"/>
              <a:gd name="connsiteX99" fmla="*/ 20182 w 1070174"/>
              <a:gd name="connsiteY99" fmla="*/ 390679 h 1547967"/>
              <a:gd name="connsiteX100" fmla="*/ 39232 w 1070174"/>
              <a:gd name="connsiteY100" fmla="*/ 362104 h 1547967"/>
              <a:gd name="connsiteX101" fmla="*/ 53519 w 1070174"/>
              <a:gd name="connsiteY101" fmla="*/ 357342 h 1547967"/>
              <a:gd name="connsiteX102" fmla="*/ 63044 w 1070174"/>
              <a:gd name="connsiteY102" fmla="*/ 343054 h 1547967"/>
              <a:gd name="connsiteX103" fmla="*/ 77332 w 1070174"/>
              <a:gd name="connsiteY103" fmla="*/ 338292 h 1547967"/>
              <a:gd name="connsiteX104" fmla="*/ 91619 w 1070174"/>
              <a:gd name="connsiteY104" fmla="*/ 328767 h 1547967"/>
              <a:gd name="connsiteX105" fmla="*/ 86857 w 1070174"/>
              <a:gd name="connsiteY105" fmla="*/ 290667 h 1547967"/>
              <a:gd name="connsiteX106" fmla="*/ 82094 w 1070174"/>
              <a:gd name="connsiteY106" fmla="*/ 276379 h 1547967"/>
              <a:gd name="connsiteX107" fmla="*/ 86857 w 1070174"/>
              <a:gd name="connsiteY107" fmla="*/ 223992 h 1547967"/>
              <a:gd name="connsiteX108" fmla="*/ 96382 w 1070174"/>
              <a:gd name="connsiteY108" fmla="*/ 209704 h 1547967"/>
              <a:gd name="connsiteX109" fmla="*/ 91619 w 1070174"/>
              <a:gd name="connsiteY109" fmla="*/ 143029 h 1547967"/>
              <a:gd name="connsiteX110" fmla="*/ 96382 w 1070174"/>
              <a:gd name="connsiteY110" fmla="*/ 128742 h 1547967"/>
              <a:gd name="connsiteX111" fmla="*/ 110669 w 1070174"/>
              <a:gd name="connsiteY111" fmla="*/ 123979 h 1547967"/>
              <a:gd name="connsiteX112" fmla="*/ 124957 w 1070174"/>
              <a:gd name="connsiteY112" fmla="*/ 114454 h 1547967"/>
              <a:gd name="connsiteX113" fmla="*/ 158294 w 1070174"/>
              <a:gd name="connsiteY113" fmla="*/ 119217 h 1547967"/>
              <a:gd name="connsiteX114" fmla="*/ 186869 w 1070174"/>
              <a:gd name="connsiteY114" fmla="*/ 138267 h 1547967"/>
              <a:gd name="connsiteX115" fmla="*/ 196394 w 1070174"/>
              <a:gd name="connsiteY115" fmla="*/ 123979 h 1547967"/>
              <a:gd name="connsiteX116" fmla="*/ 205919 w 1070174"/>
              <a:gd name="connsiteY116" fmla="*/ 95404 h 1547967"/>
              <a:gd name="connsiteX117" fmla="*/ 220207 w 1070174"/>
              <a:gd name="connsiteY117" fmla="*/ 66829 h 1547967"/>
              <a:gd name="connsiteX118" fmla="*/ 229732 w 1070174"/>
              <a:gd name="connsiteY118" fmla="*/ 52542 h 1547967"/>
              <a:gd name="connsiteX119" fmla="*/ 258307 w 1070174"/>
              <a:gd name="connsiteY119" fmla="*/ 28729 h 1547967"/>
              <a:gd name="connsiteX120" fmla="*/ 272594 w 1070174"/>
              <a:gd name="connsiteY120" fmla="*/ 23967 h 1547967"/>
              <a:gd name="connsiteX121" fmla="*/ 282119 w 1070174"/>
              <a:gd name="connsiteY121" fmla="*/ 9679 h 1547967"/>
              <a:gd name="connsiteX122" fmla="*/ 320219 w 1070174"/>
              <a:gd name="connsiteY122" fmla="*/ 9679 h 1547967"/>
              <a:gd name="connsiteX123" fmla="*/ 334507 w 1070174"/>
              <a:gd name="connsiteY123" fmla="*/ 66829 h 1547967"/>
              <a:gd name="connsiteX124" fmla="*/ 339269 w 1070174"/>
              <a:gd name="connsiteY124" fmla="*/ 104929 h 1547967"/>
              <a:gd name="connsiteX125" fmla="*/ 353557 w 1070174"/>
              <a:gd name="connsiteY125" fmla="*/ 114454 h 1547967"/>
              <a:gd name="connsiteX126" fmla="*/ 396419 w 1070174"/>
              <a:gd name="connsiteY126" fmla="*/ 109692 h 1547967"/>
              <a:gd name="connsiteX127" fmla="*/ 410707 w 1070174"/>
              <a:gd name="connsiteY127" fmla="*/ 100167 h 1547967"/>
              <a:gd name="connsiteX128" fmla="*/ 520244 w 1070174"/>
              <a:gd name="connsiteY128" fmla="*/ 95404 h 1547967"/>
              <a:gd name="connsiteX129" fmla="*/ 534532 w 1070174"/>
              <a:gd name="connsiteY129" fmla="*/ 85879 h 1547967"/>
              <a:gd name="connsiteX130" fmla="*/ 548819 w 1070174"/>
              <a:gd name="connsiteY130" fmla="*/ 81117 h 1547967"/>
              <a:gd name="connsiteX131" fmla="*/ 572632 w 1070174"/>
              <a:gd name="connsiteY131" fmla="*/ 52542 h 1547967"/>
              <a:gd name="connsiteX132" fmla="*/ 591682 w 1070174"/>
              <a:gd name="connsiteY132" fmla="*/ 47779 h 1547967"/>
              <a:gd name="connsiteX133" fmla="*/ 605969 w 1070174"/>
              <a:gd name="connsiteY133" fmla="*/ 52542 h 1547967"/>
              <a:gd name="connsiteX134" fmla="*/ 620257 w 1070174"/>
              <a:gd name="connsiteY134" fmla="*/ 81117 h 1547967"/>
              <a:gd name="connsiteX135" fmla="*/ 610732 w 1070174"/>
              <a:gd name="connsiteY135" fmla="*/ 114454 h 1547967"/>
              <a:gd name="connsiteX136" fmla="*/ 582157 w 1070174"/>
              <a:gd name="connsiteY136" fmla="*/ 138267 h 1547967"/>
              <a:gd name="connsiteX137" fmla="*/ 567869 w 1070174"/>
              <a:gd name="connsiteY137" fmla="*/ 166842 h 1547967"/>
              <a:gd name="connsiteX138" fmla="*/ 558344 w 1070174"/>
              <a:gd name="connsiteY138" fmla="*/ 181129 h 1547967"/>
              <a:gd name="connsiteX139" fmla="*/ 563107 w 1070174"/>
              <a:gd name="connsiteY139" fmla="*/ 214467 h 1547967"/>
              <a:gd name="connsiteX140" fmla="*/ 567869 w 1070174"/>
              <a:gd name="connsiteY140" fmla="*/ 228754 h 1547967"/>
              <a:gd name="connsiteX141" fmla="*/ 582157 w 1070174"/>
              <a:gd name="connsiteY141" fmla="*/ 219229 h 1547967"/>
              <a:gd name="connsiteX142" fmla="*/ 591682 w 1070174"/>
              <a:gd name="connsiteY142" fmla="*/ 204942 h 1547967"/>
              <a:gd name="connsiteX143" fmla="*/ 605969 w 1070174"/>
              <a:gd name="connsiteY143" fmla="*/ 195417 h 1547967"/>
              <a:gd name="connsiteX144" fmla="*/ 639307 w 1070174"/>
              <a:gd name="connsiteY144" fmla="*/ 162079 h 1547967"/>
              <a:gd name="connsiteX145" fmla="*/ 653594 w 1070174"/>
              <a:gd name="connsiteY145" fmla="*/ 171604 h 1547967"/>
              <a:gd name="connsiteX146" fmla="*/ 667882 w 1070174"/>
              <a:gd name="connsiteY146" fmla="*/ 176367 h 1547967"/>
              <a:gd name="connsiteX147" fmla="*/ 677407 w 1070174"/>
              <a:gd name="connsiteY147" fmla="*/ 190654 h 1547967"/>
              <a:gd name="connsiteX148" fmla="*/ 667882 w 1070174"/>
              <a:gd name="connsiteY148" fmla="*/ 204942 h 1547967"/>
              <a:gd name="connsiteX149" fmla="*/ 663119 w 1070174"/>
              <a:gd name="connsiteY149" fmla="*/ 219229 h 1547967"/>
              <a:gd name="connsiteX150" fmla="*/ 653594 w 1070174"/>
              <a:gd name="connsiteY150" fmla="*/ 238279 h 1547967"/>
              <a:gd name="connsiteX151" fmla="*/ 672644 w 1070174"/>
              <a:gd name="connsiteY151" fmla="*/ 266854 h 1547967"/>
              <a:gd name="connsiteX152" fmla="*/ 701219 w 1070174"/>
              <a:gd name="connsiteY152" fmla="*/ 247804 h 1547967"/>
              <a:gd name="connsiteX153" fmla="*/ 715507 w 1070174"/>
              <a:gd name="connsiteY153" fmla="*/ 219229 h 1547967"/>
              <a:gd name="connsiteX154" fmla="*/ 729794 w 1070174"/>
              <a:gd name="connsiteY154" fmla="*/ 209704 h 1547967"/>
              <a:gd name="connsiteX155" fmla="*/ 753607 w 1070174"/>
              <a:gd name="connsiteY155" fmla="*/ 214467 h 1547967"/>
              <a:gd name="connsiteX156" fmla="*/ 777419 w 1070174"/>
              <a:gd name="connsiteY156" fmla="*/ 238279 h 1547967"/>
              <a:gd name="connsiteX157" fmla="*/ 791707 w 1070174"/>
              <a:gd name="connsiteY157" fmla="*/ 243042 h 1547967"/>
              <a:gd name="connsiteX158" fmla="*/ 786944 w 1070174"/>
              <a:gd name="connsiteY158" fmla="*/ 266854 h 1547967"/>
              <a:gd name="connsiteX159" fmla="*/ 782182 w 1070174"/>
              <a:gd name="connsiteY159" fmla="*/ 281142 h 1547967"/>
              <a:gd name="connsiteX160" fmla="*/ 796469 w 1070174"/>
              <a:gd name="connsiteY160" fmla="*/ 271617 h 1547967"/>
              <a:gd name="connsiteX161" fmla="*/ 782182 w 1070174"/>
              <a:gd name="connsiteY161" fmla="*/ 276379 h 1547967"/>
              <a:gd name="connsiteX162" fmla="*/ 791707 w 1070174"/>
              <a:gd name="connsiteY162" fmla="*/ 290667 h 1547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</a:cxnLst>
            <a:rect l="l" t="t" r="r" b="b"/>
            <a:pathLst>
              <a:path w="1070174" h="1547967">
                <a:moveTo>
                  <a:pt x="791707" y="290667"/>
                </a:moveTo>
                <a:lnTo>
                  <a:pt x="791707" y="290667"/>
                </a:lnTo>
                <a:cubicBezTo>
                  <a:pt x="805994" y="287492"/>
                  <a:pt x="819943" y="281684"/>
                  <a:pt x="834569" y="281142"/>
                </a:cubicBezTo>
                <a:cubicBezTo>
                  <a:pt x="897072" y="278827"/>
                  <a:pt x="899336" y="280664"/>
                  <a:pt x="939344" y="290667"/>
                </a:cubicBezTo>
                <a:cubicBezTo>
                  <a:pt x="942519" y="295429"/>
                  <a:pt x="946544" y="299724"/>
                  <a:pt x="948869" y="304954"/>
                </a:cubicBezTo>
                <a:cubicBezTo>
                  <a:pt x="953448" y="315257"/>
                  <a:pt x="962591" y="358390"/>
                  <a:pt x="977444" y="362104"/>
                </a:cubicBezTo>
                <a:cubicBezTo>
                  <a:pt x="1007384" y="369590"/>
                  <a:pt x="990014" y="365941"/>
                  <a:pt x="1029832" y="371629"/>
                </a:cubicBezTo>
                <a:lnTo>
                  <a:pt x="1044119" y="414492"/>
                </a:lnTo>
                <a:cubicBezTo>
                  <a:pt x="1045706" y="419254"/>
                  <a:pt x="1046097" y="424602"/>
                  <a:pt x="1048882" y="428779"/>
                </a:cubicBezTo>
                <a:lnTo>
                  <a:pt x="1058407" y="443067"/>
                </a:lnTo>
                <a:cubicBezTo>
                  <a:pt x="1066092" y="481496"/>
                  <a:pt x="1070174" y="491303"/>
                  <a:pt x="1058407" y="543079"/>
                </a:cubicBezTo>
                <a:cubicBezTo>
                  <a:pt x="1055056" y="557823"/>
                  <a:pt x="1036017" y="574994"/>
                  <a:pt x="1025069" y="585942"/>
                </a:cubicBezTo>
                <a:cubicBezTo>
                  <a:pt x="1013099" y="621854"/>
                  <a:pt x="1030639" y="578979"/>
                  <a:pt x="1006019" y="609754"/>
                </a:cubicBezTo>
                <a:cubicBezTo>
                  <a:pt x="1002883" y="613674"/>
                  <a:pt x="1003502" y="619552"/>
                  <a:pt x="1001257" y="624042"/>
                </a:cubicBezTo>
                <a:cubicBezTo>
                  <a:pt x="982789" y="660979"/>
                  <a:pt x="998944" y="616696"/>
                  <a:pt x="986969" y="652617"/>
                </a:cubicBezTo>
                <a:cubicBezTo>
                  <a:pt x="985382" y="689129"/>
                  <a:pt x="985010" y="725715"/>
                  <a:pt x="982207" y="762154"/>
                </a:cubicBezTo>
                <a:cubicBezTo>
                  <a:pt x="981822" y="767160"/>
                  <a:pt x="978573" y="771550"/>
                  <a:pt x="977444" y="776442"/>
                </a:cubicBezTo>
                <a:cubicBezTo>
                  <a:pt x="961678" y="844761"/>
                  <a:pt x="974668" y="803818"/>
                  <a:pt x="963157" y="838354"/>
                </a:cubicBezTo>
                <a:cubicBezTo>
                  <a:pt x="961569" y="860579"/>
                  <a:pt x="958394" y="882747"/>
                  <a:pt x="958394" y="905029"/>
                </a:cubicBezTo>
                <a:cubicBezTo>
                  <a:pt x="958394" y="964267"/>
                  <a:pt x="969317" y="924650"/>
                  <a:pt x="958394" y="957417"/>
                </a:cubicBezTo>
                <a:cubicBezTo>
                  <a:pt x="952723" y="1019803"/>
                  <a:pt x="959177" y="993169"/>
                  <a:pt x="944107" y="1038379"/>
                </a:cubicBezTo>
                <a:lnTo>
                  <a:pt x="944107" y="1038379"/>
                </a:lnTo>
                <a:cubicBezTo>
                  <a:pt x="942519" y="1046317"/>
                  <a:pt x="942964" y="1054952"/>
                  <a:pt x="939344" y="1062192"/>
                </a:cubicBezTo>
                <a:cubicBezTo>
                  <a:pt x="936332" y="1068216"/>
                  <a:pt x="929819" y="1071717"/>
                  <a:pt x="925057" y="1076479"/>
                </a:cubicBezTo>
                <a:cubicBezTo>
                  <a:pt x="923469" y="1081242"/>
                  <a:pt x="923079" y="1086590"/>
                  <a:pt x="920294" y="1090767"/>
                </a:cubicBezTo>
                <a:cubicBezTo>
                  <a:pt x="912960" y="1101768"/>
                  <a:pt x="902262" y="1107551"/>
                  <a:pt x="891719" y="1114579"/>
                </a:cubicBezTo>
                <a:cubicBezTo>
                  <a:pt x="888544" y="1119342"/>
                  <a:pt x="886241" y="1124819"/>
                  <a:pt x="882194" y="1128867"/>
                </a:cubicBezTo>
                <a:cubicBezTo>
                  <a:pt x="865204" y="1145857"/>
                  <a:pt x="836763" y="1145261"/>
                  <a:pt x="815519" y="1147917"/>
                </a:cubicBezTo>
                <a:cubicBezTo>
                  <a:pt x="805130" y="1179087"/>
                  <a:pt x="819559" y="1148495"/>
                  <a:pt x="796469" y="1166967"/>
                </a:cubicBezTo>
                <a:cubicBezTo>
                  <a:pt x="792000" y="1170543"/>
                  <a:pt x="790991" y="1177207"/>
                  <a:pt x="786944" y="1181254"/>
                </a:cubicBezTo>
                <a:cubicBezTo>
                  <a:pt x="782897" y="1185301"/>
                  <a:pt x="777419" y="1187604"/>
                  <a:pt x="772657" y="1190779"/>
                </a:cubicBezTo>
                <a:lnTo>
                  <a:pt x="753607" y="1219354"/>
                </a:lnTo>
                <a:cubicBezTo>
                  <a:pt x="750432" y="1224117"/>
                  <a:pt x="745892" y="1228212"/>
                  <a:pt x="744082" y="1233642"/>
                </a:cubicBezTo>
                <a:cubicBezTo>
                  <a:pt x="736759" y="1255608"/>
                  <a:pt x="740303" y="1243006"/>
                  <a:pt x="734557" y="1271742"/>
                </a:cubicBezTo>
                <a:cubicBezTo>
                  <a:pt x="736144" y="1293967"/>
                  <a:pt x="740432" y="1316163"/>
                  <a:pt x="739319" y="1338417"/>
                </a:cubicBezTo>
                <a:cubicBezTo>
                  <a:pt x="738818" y="1348445"/>
                  <a:pt x="732969" y="1357467"/>
                  <a:pt x="729794" y="1366992"/>
                </a:cubicBezTo>
                <a:lnTo>
                  <a:pt x="725032" y="1381279"/>
                </a:lnTo>
                <a:lnTo>
                  <a:pt x="710744" y="1424142"/>
                </a:lnTo>
                <a:lnTo>
                  <a:pt x="705982" y="1438429"/>
                </a:lnTo>
                <a:cubicBezTo>
                  <a:pt x="702629" y="1461901"/>
                  <a:pt x="702580" y="1470408"/>
                  <a:pt x="696457" y="1490817"/>
                </a:cubicBezTo>
                <a:cubicBezTo>
                  <a:pt x="693572" y="1500434"/>
                  <a:pt x="690107" y="1509867"/>
                  <a:pt x="686932" y="1519392"/>
                </a:cubicBezTo>
                <a:lnTo>
                  <a:pt x="682169" y="1533679"/>
                </a:lnTo>
                <a:cubicBezTo>
                  <a:pt x="683757" y="1538442"/>
                  <a:pt x="691952" y="1547967"/>
                  <a:pt x="686932" y="1547967"/>
                </a:cubicBezTo>
                <a:cubicBezTo>
                  <a:pt x="680197" y="1547967"/>
                  <a:pt x="678532" y="1536950"/>
                  <a:pt x="672644" y="1533679"/>
                </a:cubicBezTo>
                <a:cubicBezTo>
                  <a:pt x="663867" y="1528803"/>
                  <a:pt x="653594" y="1527329"/>
                  <a:pt x="644069" y="1524154"/>
                </a:cubicBezTo>
                <a:cubicBezTo>
                  <a:pt x="609831" y="1512742"/>
                  <a:pt x="652569" y="1526582"/>
                  <a:pt x="610732" y="1514629"/>
                </a:cubicBezTo>
                <a:cubicBezTo>
                  <a:pt x="605905" y="1513250"/>
                  <a:pt x="601207" y="1511454"/>
                  <a:pt x="596444" y="1509867"/>
                </a:cubicBezTo>
                <a:cubicBezTo>
                  <a:pt x="558342" y="1484465"/>
                  <a:pt x="604385" y="1517807"/>
                  <a:pt x="572632" y="1486054"/>
                </a:cubicBezTo>
                <a:cubicBezTo>
                  <a:pt x="568585" y="1482007"/>
                  <a:pt x="563107" y="1479704"/>
                  <a:pt x="558344" y="1476529"/>
                </a:cubicBezTo>
                <a:cubicBezTo>
                  <a:pt x="555169" y="1471767"/>
                  <a:pt x="552483" y="1466639"/>
                  <a:pt x="548819" y="1462242"/>
                </a:cubicBezTo>
                <a:cubicBezTo>
                  <a:pt x="535656" y="1446446"/>
                  <a:pt x="533874" y="1451400"/>
                  <a:pt x="525007" y="1433667"/>
                </a:cubicBezTo>
                <a:cubicBezTo>
                  <a:pt x="522762" y="1429177"/>
                  <a:pt x="521832" y="1424142"/>
                  <a:pt x="520244" y="1419379"/>
                </a:cubicBezTo>
                <a:cubicBezTo>
                  <a:pt x="518960" y="1409106"/>
                  <a:pt x="508829" y="1353452"/>
                  <a:pt x="520244" y="1343179"/>
                </a:cubicBezTo>
                <a:cubicBezTo>
                  <a:pt x="530929" y="1333562"/>
                  <a:pt x="548819" y="1340004"/>
                  <a:pt x="563107" y="1338417"/>
                </a:cubicBezTo>
                <a:cubicBezTo>
                  <a:pt x="567869" y="1335242"/>
                  <a:pt x="574219" y="1333654"/>
                  <a:pt x="577394" y="1328892"/>
                </a:cubicBezTo>
                <a:cubicBezTo>
                  <a:pt x="579488" y="1325750"/>
                  <a:pt x="586602" y="1286874"/>
                  <a:pt x="586919" y="1286029"/>
                </a:cubicBezTo>
                <a:cubicBezTo>
                  <a:pt x="588929" y="1280670"/>
                  <a:pt x="593269" y="1276504"/>
                  <a:pt x="596444" y="1271742"/>
                </a:cubicBezTo>
                <a:cubicBezTo>
                  <a:pt x="594857" y="1266979"/>
                  <a:pt x="593659" y="1262068"/>
                  <a:pt x="591682" y="1257454"/>
                </a:cubicBezTo>
                <a:cubicBezTo>
                  <a:pt x="588885" y="1250928"/>
                  <a:pt x="578982" y="1244754"/>
                  <a:pt x="582157" y="1238404"/>
                </a:cubicBezTo>
                <a:cubicBezTo>
                  <a:pt x="584716" y="1233284"/>
                  <a:pt x="591682" y="1244754"/>
                  <a:pt x="596444" y="1247929"/>
                </a:cubicBezTo>
                <a:cubicBezTo>
                  <a:pt x="598887" y="1240601"/>
                  <a:pt x="606703" y="1226682"/>
                  <a:pt x="596444" y="1219354"/>
                </a:cubicBezTo>
                <a:cubicBezTo>
                  <a:pt x="588274" y="1213518"/>
                  <a:pt x="567869" y="1209829"/>
                  <a:pt x="567869" y="1209829"/>
                </a:cubicBezTo>
                <a:cubicBezTo>
                  <a:pt x="569457" y="1205067"/>
                  <a:pt x="573457" y="1200494"/>
                  <a:pt x="572632" y="1195542"/>
                </a:cubicBezTo>
                <a:cubicBezTo>
                  <a:pt x="571691" y="1189896"/>
                  <a:pt x="565667" y="1186374"/>
                  <a:pt x="563107" y="1181254"/>
                </a:cubicBezTo>
                <a:cubicBezTo>
                  <a:pt x="544276" y="1143594"/>
                  <a:pt x="577910" y="1193303"/>
                  <a:pt x="544057" y="1152679"/>
                </a:cubicBezTo>
                <a:cubicBezTo>
                  <a:pt x="540393" y="1148282"/>
                  <a:pt x="538196" y="1142789"/>
                  <a:pt x="534532" y="1138392"/>
                </a:cubicBezTo>
                <a:cubicBezTo>
                  <a:pt x="530220" y="1133218"/>
                  <a:pt x="524556" y="1129278"/>
                  <a:pt x="520244" y="1124104"/>
                </a:cubicBezTo>
                <a:cubicBezTo>
                  <a:pt x="516580" y="1119707"/>
                  <a:pt x="514522" y="1114095"/>
                  <a:pt x="510719" y="1109817"/>
                </a:cubicBezTo>
                <a:cubicBezTo>
                  <a:pt x="486994" y="1083126"/>
                  <a:pt x="489572" y="1086194"/>
                  <a:pt x="467857" y="1071717"/>
                </a:cubicBezTo>
                <a:cubicBezTo>
                  <a:pt x="453408" y="1028372"/>
                  <a:pt x="475569" y="1096821"/>
                  <a:pt x="458332" y="1033617"/>
                </a:cubicBezTo>
                <a:cubicBezTo>
                  <a:pt x="455690" y="1023931"/>
                  <a:pt x="448807" y="1005042"/>
                  <a:pt x="448807" y="1005042"/>
                </a:cubicBezTo>
                <a:cubicBezTo>
                  <a:pt x="443884" y="950890"/>
                  <a:pt x="440340" y="966941"/>
                  <a:pt x="448807" y="928842"/>
                </a:cubicBezTo>
                <a:cubicBezTo>
                  <a:pt x="450227" y="922452"/>
                  <a:pt x="451688" y="916061"/>
                  <a:pt x="453569" y="909792"/>
                </a:cubicBezTo>
                <a:cubicBezTo>
                  <a:pt x="456454" y="900175"/>
                  <a:pt x="463094" y="881217"/>
                  <a:pt x="463094" y="881217"/>
                </a:cubicBezTo>
                <a:cubicBezTo>
                  <a:pt x="461507" y="876454"/>
                  <a:pt x="460770" y="871317"/>
                  <a:pt x="458332" y="866929"/>
                </a:cubicBezTo>
                <a:cubicBezTo>
                  <a:pt x="452773" y="856922"/>
                  <a:pt x="448807" y="844704"/>
                  <a:pt x="439282" y="838354"/>
                </a:cubicBezTo>
                <a:cubicBezTo>
                  <a:pt x="413692" y="821294"/>
                  <a:pt x="418427" y="820830"/>
                  <a:pt x="396419" y="814542"/>
                </a:cubicBezTo>
                <a:cubicBezTo>
                  <a:pt x="390125" y="812744"/>
                  <a:pt x="383719" y="811367"/>
                  <a:pt x="377369" y="809779"/>
                </a:cubicBezTo>
                <a:cubicBezTo>
                  <a:pt x="344747" y="777157"/>
                  <a:pt x="356266" y="792412"/>
                  <a:pt x="339269" y="766917"/>
                </a:cubicBezTo>
                <a:cubicBezTo>
                  <a:pt x="337682" y="762154"/>
                  <a:pt x="335492" y="757552"/>
                  <a:pt x="334507" y="752629"/>
                </a:cubicBezTo>
                <a:cubicBezTo>
                  <a:pt x="332306" y="741622"/>
                  <a:pt x="332970" y="730044"/>
                  <a:pt x="329744" y="719292"/>
                </a:cubicBezTo>
                <a:cubicBezTo>
                  <a:pt x="328099" y="713809"/>
                  <a:pt x="324527" y="708773"/>
                  <a:pt x="320219" y="705004"/>
                </a:cubicBezTo>
                <a:cubicBezTo>
                  <a:pt x="297538" y="685158"/>
                  <a:pt x="296266" y="687109"/>
                  <a:pt x="272594" y="681192"/>
                </a:cubicBezTo>
                <a:cubicBezTo>
                  <a:pt x="267832" y="676429"/>
                  <a:pt x="263481" y="671216"/>
                  <a:pt x="258307" y="666904"/>
                </a:cubicBezTo>
                <a:cubicBezTo>
                  <a:pt x="253910" y="663240"/>
                  <a:pt x="248067" y="661426"/>
                  <a:pt x="244019" y="657379"/>
                </a:cubicBezTo>
                <a:cubicBezTo>
                  <a:pt x="239972" y="653332"/>
                  <a:pt x="237669" y="647854"/>
                  <a:pt x="234494" y="643092"/>
                </a:cubicBezTo>
                <a:cubicBezTo>
                  <a:pt x="222527" y="607185"/>
                  <a:pt x="238668" y="651439"/>
                  <a:pt x="220207" y="614517"/>
                </a:cubicBezTo>
                <a:cubicBezTo>
                  <a:pt x="217962" y="610027"/>
                  <a:pt x="217882" y="604618"/>
                  <a:pt x="215444" y="600229"/>
                </a:cubicBezTo>
                <a:cubicBezTo>
                  <a:pt x="199102" y="570814"/>
                  <a:pt x="202977" y="576043"/>
                  <a:pt x="182107" y="562129"/>
                </a:cubicBezTo>
                <a:cubicBezTo>
                  <a:pt x="166232" y="563717"/>
                  <a:pt x="150163" y="563952"/>
                  <a:pt x="134482" y="566892"/>
                </a:cubicBezTo>
                <a:cubicBezTo>
                  <a:pt x="124614" y="568742"/>
                  <a:pt x="105907" y="576417"/>
                  <a:pt x="105907" y="576417"/>
                </a:cubicBezTo>
                <a:cubicBezTo>
                  <a:pt x="104319" y="582767"/>
                  <a:pt x="106114" y="591207"/>
                  <a:pt x="101144" y="595467"/>
                </a:cubicBezTo>
                <a:cubicBezTo>
                  <a:pt x="93521" y="602001"/>
                  <a:pt x="72569" y="604992"/>
                  <a:pt x="72569" y="604992"/>
                </a:cubicBezTo>
                <a:cubicBezTo>
                  <a:pt x="19575" y="569663"/>
                  <a:pt x="56490" y="602720"/>
                  <a:pt x="39232" y="571654"/>
                </a:cubicBezTo>
                <a:cubicBezTo>
                  <a:pt x="33673" y="561647"/>
                  <a:pt x="26532" y="552604"/>
                  <a:pt x="20182" y="543079"/>
                </a:cubicBezTo>
                <a:lnTo>
                  <a:pt x="10657" y="528792"/>
                </a:lnTo>
                <a:cubicBezTo>
                  <a:pt x="9069" y="520854"/>
                  <a:pt x="7650" y="512881"/>
                  <a:pt x="5894" y="504979"/>
                </a:cubicBezTo>
                <a:cubicBezTo>
                  <a:pt x="4474" y="498589"/>
                  <a:pt x="1132" y="492474"/>
                  <a:pt x="1132" y="485929"/>
                </a:cubicBezTo>
                <a:cubicBezTo>
                  <a:pt x="1132" y="476886"/>
                  <a:pt x="0" y="426279"/>
                  <a:pt x="10657" y="404967"/>
                </a:cubicBezTo>
                <a:cubicBezTo>
                  <a:pt x="13217" y="399847"/>
                  <a:pt x="17007" y="395442"/>
                  <a:pt x="20182" y="390679"/>
                </a:cubicBezTo>
                <a:cubicBezTo>
                  <a:pt x="25175" y="375700"/>
                  <a:pt x="23942" y="372297"/>
                  <a:pt x="39232" y="362104"/>
                </a:cubicBezTo>
                <a:cubicBezTo>
                  <a:pt x="43409" y="359319"/>
                  <a:pt x="48757" y="358929"/>
                  <a:pt x="53519" y="357342"/>
                </a:cubicBezTo>
                <a:cubicBezTo>
                  <a:pt x="56694" y="352579"/>
                  <a:pt x="58574" y="346630"/>
                  <a:pt x="63044" y="343054"/>
                </a:cubicBezTo>
                <a:cubicBezTo>
                  <a:pt x="66964" y="339918"/>
                  <a:pt x="72842" y="340537"/>
                  <a:pt x="77332" y="338292"/>
                </a:cubicBezTo>
                <a:cubicBezTo>
                  <a:pt x="82451" y="335732"/>
                  <a:pt x="86857" y="331942"/>
                  <a:pt x="91619" y="328767"/>
                </a:cubicBezTo>
                <a:cubicBezTo>
                  <a:pt x="90032" y="316067"/>
                  <a:pt x="89147" y="303259"/>
                  <a:pt x="86857" y="290667"/>
                </a:cubicBezTo>
                <a:cubicBezTo>
                  <a:pt x="85959" y="285728"/>
                  <a:pt x="82094" y="281399"/>
                  <a:pt x="82094" y="276379"/>
                </a:cubicBezTo>
                <a:cubicBezTo>
                  <a:pt x="82094" y="258845"/>
                  <a:pt x="83183" y="241137"/>
                  <a:pt x="86857" y="223992"/>
                </a:cubicBezTo>
                <a:cubicBezTo>
                  <a:pt x="88056" y="218395"/>
                  <a:pt x="93207" y="214467"/>
                  <a:pt x="96382" y="209704"/>
                </a:cubicBezTo>
                <a:cubicBezTo>
                  <a:pt x="94794" y="187479"/>
                  <a:pt x="91619" y="165311"/>
                  <a:pt x="91619" y="143029"/>
                </a:cubicBezTo>
                <a:cubicBezTo>
                  <a:pt x="91619" y="138009"/>
                  <a:pt x="92832" y="132292"/>
                  <a:pt x="96382" y="128742"/>
                </a:cubicBezTo>
                <a:cubicBezTo>
                  <a:pt x="99932" y="125192"/>
                  <a:pt x="106179" y="126224"/>
                  <a:pt x="110669" y="123979"/>
                </a:cubicBezTo>
                <a:cubicBezTo>
                  <a:pt x="115789" y="121419"/>
                  <a:pt x="120194" y="117629"/>
                  <a:pt x="124957" y="114454"/>
                </a:cubicBezTo>
                <a:cubicBezTo>
                  <a:pt x="136069" y="116042"/>
                  <a:pt x="147817" y="115187"/>
                  <a:pt x="158294" y="119217"/>
                </a:cubicBezTo>
                <a:cubicBezTo>
                  <a:pt x="168979" y="123327"/>
                  <a:pt x="186869" y="138267"/>
                  <a:pt x="186869" y="138267"/>
                </a:cubicBezTo>
                <a:cubicBezTo>
                  <a:pt x="190044" y="133504"/>
                  <a:pt x="194069" y="129210"/>
                  <a:pt x="196394" y="123979"/>
                </a:cubicBezTo>
                <a:cubicBezTo>
                  <a:pt x="200472" y="114804"/>
                  <a:pt x="200350" y="103758"/>
                  <a:pt x="205919" y="95404"/>
                </a:cubicBezTo>
                <a:cubicBezTo>
                  <a:pt x="233215" y="54461"/>
                  <a:pt x="200489" y="106263"/>
                  <a:pt x="220207" y="66829"/>
                </a:cubicBezTo>
                <a:cubicBezTo>
                  <a:pt x="222767" y="61710"/>
                  <a:pt x="226068" y="56939"/>
                  <a:pt x="229732" y="52542"/>
                </a:cubicBezTo>
                <a:cubicBezTo>
                  <a:pt x="237257" y="43512"/>
                  <a:pt x="247601" y="34082"/>
                  <a:pt x="258307" y="28729"/>
                </a:cubicBezTo>
                <a:cubicBezTo>
                  <a:pt x="262797" y="26484"/>
                  <a:pt x="267832" y="25554"/>
                  <a:pt x="272594" y="23967"/>
                </a:cubicBezTo>
                <a:cubicBezTo>
                  <a:pt x="275769" y="19204"/>
                  <a:pt x="277149" y="12519"/>
                  <a:pt x="282119" y="9679"/>
                </a:cubicBezTo>
                <a:cubicBezTo>
                  <a:pt x="299057" y="0"/>
                  <a:pt x="305569" y="4796"/>
                  <a:pt x="320219" y="9679"/>
                </a:cubicBezTo>
                <a:cubicBezTo>
                  <a:pt x="331129" y="42410"/>
                  <a:pt x="329698" y="33164"/>
                  <a:pt x="334507" y="66829"/>
                </a:cubicBezTo>
                <a:cubicBezTo>
                  <a:pt x="336317" y="79499"/>
                  <a:pt x="334516" y="93046"/>
                  <a:pt x="339269" y="104929"/>
                </a:cubicBezTo>
                <a:cubicBezTo>
                  <a:pt x="341395" y="110244"/>
                  <a:pt x="348794" y="111279"/>
                  <a:pt x="353557" y="114454"/>
                </a:cubicBezTo>
                <a:cubicBezTo>
                  <a:pt x="367844" y="112867"/>
                  <a:pt x="382473" y="113178"/>
                  <a:pt x="396419" y="109692"/>
                </a:cubicBezTo>
                <a:cubicBezTo>
                  <a:pt x="401972" y="108304"/>
                  <a:pt x="405021" y="100823"/>
                  <a:pt x="410707" y="100167"/>
                </a:cubicBezTo>
                <a:cubicBezTo>
                  <a:pt x="447013" y="95978"/>
                  <a:pt x="483732" y="96992"/>
                  <a:pt x="520244" y="95404"/>
                </a:cubicBezTo>
                <a:cubicBezTo>
                  <a:pt x="525007" y="92229"/>
                  <a:pt x="529412" y="88439"/>
                  <a:pt x="534532" y="85879"/>
                </a:cubicBezTo>
                <a:cubicBezTo>
                  <a:pt x="539022" y="83634"/>
                  <a:pt x="544899" y="84253"/>
                  <a:pt x="548819" y="81117"/>
                </a:cubicBezTo>
                <a:cubicBezTo>
                  <a:pt x="573479" y="61389"/>
                  <a:pt x="540883" y="70684"/>
                  <a:pt x="572632" y="52542"/>
                </a:cubicBezTo>
                <a:cubicBezTo>
                  <a:pt x="578315" y="49295"/>
                  <a:pt x="585332" y="49367"/>
                  <a:pt x="591682" y="47779"/>
                </a:cubicBezTo>
                <a:cubicBezTo>
                  <a:pt x="596444" y="49367"/>
                  <a:pt x="602049" y="49406"/>
                  <a:pt x="605969" y="52542"/>
                </a:cubicBezTo>
                <a:cubicBezTo>
                  <a:pt x="614362" y="59257"/>
                  <a:pt x="617119" y="71705"/>
                  <a:pt x="620257" y="81117"/>
                </a:cubicBezTo>
                <a:cubicBezTo>
                  <a:pt x="619623" y="83654"/>
                  <a:pt x="613463" y="110357"/>
                  <a:pt x="610732" y="114454"/>
                </a:cubicBezTo>
                <a:cubicBezTo>
                  <a:pt x="603398" y="125455"/>
                  <a:pt x="592699" y="131239"/>
                  <a:pt x="582157" y="138267"/>
                </a:cubicBezTo>
                <a:cubicBezTo>
                  <a:pt x="554861" y="179210"/>
                  <a:pt x="587587" y="127408"/>
                  <a:pt x="567869" y="166842"/>
                </a:cubicBezTo>
                <a:cubicBezTo>
                  <a:pt x="565309" y="171961"/>
                  <a:pt x="561519" y="176367"/>
                  <a:pt x="558344" y="181129"/>
                </a:cubicBezTo>
                <a:cubicBezTo>
                  <a:pt x="559932" y="192242"/>
                  <a:pt x="560905" y="203459"/>
                  <a:pt x="563107" y="214467"/>
                </a:cubicBezTo>
                <a:cubicBezTo>
                  <a:pt x="564091" y="219389"/>
                  <a:pt x="562999" y="227537"/>
                  <a:pt x="567869" y="228754"/>
                </a:cubicBezTo>
                <a:cubicBezTo>
                  <a:pt x="573422" y="230142"/>
                  <a:pt x="577394" y="222404"/>
                  <a:pt x="582157" y="219229"/>
                </a:cubicBezTo>
                <a:cubicBezTo>
                  <a:pt x="585332" y="214467"/>
                  <a:pt x="587635" y="208989"/>
                  <a:pt x="591682" y="204942"/>
                </a:cubicBezTo>
                <a:cubicBezTo>
                  <a:pt x="595729" y="200895"/>
                  <a:pt x="602200" y="199725"/>
                  <a:pt x="605969" y="195417"/>
                </a:cubicBezTo>
                <a:cubicBezTo>
                  <a:pt x="637436" y="159454"/>
                  <a:pt x="609935" y="171871"/>
                  <a:pt x="639307" y="162079"/>
                </a:cubicBezTo>
                <a:cubicBezTo>
                  <a:pt x="644069" y="165254"/>
                  <a:pt x="648475" y="169044"/>
                  <a:pt x="653594" y="171604"/>
                </a:cubicBezTo>
                <a:cubicBezTo>
                  <a:pt x="658084" y="173849"/>
                  <a:pt x="663962" y="173231"/>
                  <a:pt x="667882" y="176367"/>
                </a:cubicBezTo>
                <a:cubicBezTo>
                  <a:pt x="672351" y="179943"/>
                  <a:pt x="674232" y="185892"/>
                  <a:pt x="677407" y="190654"/>
                </a:cubicBezTo>
                <a:cubicBezTo>
                  <a:pt x="674232" y="195417"/>
                  <a:pt x="670442" y="199822"/>
                  <a:pt x="667882" y="204942"/>
                </a:cubicBezTo>
                <a:cubicBezTo>
                  <a:pt x="665637" y="209432"/>
                  <a:pt x="665097" y="214615"/>
                  <a:pt x="663119" y="219229"/>
                </a:cubicBezTo>
                <a:cubicBezTo>
                  <a:pt x="660322" y="225754"/>
                  <a:pt x="656769" y="231929"/>
                  <a:pt x="653594" y="238279"/>
                </a:cubicBezTo>
                <a:cubicBezTo>
                  <a:pt x="654913" y="244876"/>
                  <a:pt x="653423" y="273261"/>
                  <a:pt x="672644" y="266854"/>
                </a:cubicBezTo>
                <a:cubicBezTo>
                  <a:pt x="683504" y="263234"/>
                  <a:pt x="701219" y="247804"/>
                  <a:pt x="701219" y="247804"/>
                </a:cubicBezTo>
                <a:cubicBezTo>
                  <a:pt x="705093" y="236185"/>
                  <a:pt x="706276" y="228461"/>
                  <a:pt x="715507" y="219229"/>
                </a:cubicBezTo>
                <a:cubicBezTo>
                  <a:pt x="719554" y="215182"/>
                  <a:pt x="725032" y="212879"/>
                  <a:pt x="729794" y="209704"/>
                </a:cubicBezTo>
                <a:cubicBezTo>
                  <a:pt x="737732" y="211292"/>
                  <a:pt x="746028" y="211625"/>
                  <a:pt x="753607" y="214467"/>
                </a:cubicBezTo>
                <a:cubicBezTo>
                  <a:pt x="780500" y="224552"/>
                  <a:pt x="756875" y="221844"/>
                  <a:pt x="777419" y="238279"/>
                </a:cubicBezTo>
                <a:cubicBezTo>
                  <a:pt x="781339" y="241415"/>
                  <a:pt x="786944" y="241454"/>
                  <a:pt x="791707" y="243042"/>
                </a:cubicBezTo>
                <a:cubicBezTo>
                  <a:pt x="790119" y="250979"/>
                  <a:pt x="788907" y="259001"/>
                  <a:pt x="786944" y="266854"/>
                </a:cubicBezTo>
                <a:cubicBezTo>
                  <a:pt x="785726" y="271724"/>
                  <a:pt x="777692" y="278897"/>
                  <a:pt x="782182" y="281142"/>
                </a:cubicBezTo>
                <a:cubicBezTo>
                  <a:pt x="787301" y="283702"/>
                  <a:pt x="796469" y="277341"/>
                  <a:pt x="796469" y="271617"/>
                </a:cubicBezTo>
                <a:cubicBezTo>
                  <a:pt x="796469" y="266597"/>
                  <a:pt x="786944" y="274792"/>
                  <a:pt x="782182" y="276379"/>
                </a:cubicBezTo>
                <a:cubicBezTo>
                  <a:pt x="775913" y="295185"/>
                  <a:pt x="790120" y="288286"/>
                  <a:pt x="791707" y="290667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148" name="Группа 147"/>
          <p:cNvGrpSpPr/>
          <p:nvPr/>
        </p:nvGrpSpPr>
        <p:grpSpPr>
          <a:xfrm>
            <a:off x="6588224" y="4005064"/>
            <a:ext cx="1260506" cy="716162"/>
            <a:chOff x="6588224" y="4005064"/>
            <a:chExt cx="1260506" cy="716162"/>
          </a:xfrm>
        </p:grpSpPr>
        <p:sp>
          <p:nvSpPr>
            <p:cNvPr id="118" name="Полилиния 117"/>
            <p:cNvSpPr/>
            <p:nvPr/>
          </p:nvSpPr>
          <p:spPr>
            <a:xfrm>
              <a:off x="7745431" y="4293074"/>
              <a:ext cx="66996" cy="75574"/>
            </a:xfrm>
            <a:custGeom>
              <a:avLst/>
              <a:gdLst>
                <a:gd name="connsiteX0" fmla="*/ 42862 w 42862"/>
                <a:gd name="connsiteY0" fmla="*/ 54527 h 55081"/>
                <a:gd name="connsiteX1" fmla="*/ 42862 w 42862"/>
                <a:gd name="connsiteY1" fmla="*/ 54527 h 55081"/>
                <a:gd name="connsiteX2" fmla="*/ 4762 w 42862"/>
                <a:gd name="connsiteY2" fmla="*/ 21189 h 55081"/>
                <a:gd name="connsiteX3" fmla="*/ 0 w 42862"/>
                <a:gd name="connsiteY3" fmla="*/ 35477 h 55081"/>
                <a:gd name="connsiteX4" fmla="*/ 4762 w 42862"/>
                <a:gd name="connsiteY4" fmla="*/ 49764 h 55081"/>
                <a:gd name="connsiteX5" fmla="*/ 19050 w 42862"/>
                <a:gd name="connsiteY5" fmla="*/ 54527 h 55081"/>
                <a:gd name="connsiteX6" fmla="*/ 42862 w 42862"/>
                <a:gd name="connsiteY6" fmla="*/ 54527 h 550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2862" h="55081">
                  <a:moveTo>
                    <a:pt x="42862" y="54527"/>
                  </a:moveTo>
                  <a:lnTo>
                    <a:pt x="42862" y="54527"/>
                  </a:lnTo>
                  <a:cubicBezTo>
                    <a:pt x="38188" y="47048"/>
                    <a:pt x="25951" y="0"/>
                    <a:pt x="4762" y="21189"/>
                  </a:cubicBezTo>
                  <a:cubicBezTo>
                    <a:pt x="1212" y="24739"/>
                    <a:pt x="1587" y="30714"/>
                    <a:pt x="0" y="35477"/>
                  </a:cubicBezTo>
                  <a:cubicBezTo>
                    <a:pt x="1587" y="40239"/>
                    <a:pt x="1212" y="46214"/>
                    <a:pt x="4762" y="49764"/>
                  </a:cubicBezTo>
                  <a:cubicBezTo>
                    <a:pt x="8312" y="53314"/>
                    <a:pt x="14060" y="55081"/>
                    <a:pt x="19050" y="54527"/>
                  </a:cubicBezTo>
                  <a:cubicBezTo>
                    <a:pt x="42080" y="51968"/>
                    <a:pt x="38893" y="54527"/>
                    <a:pt x="42862" y="54527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1" name="Полилиния 120"/>
            <p:cNvSpPr/>
            <p:nvPr/>
          </p:nvSpPr>
          <p:spPr>
            <a:xfrm>
              <a:off x="7384133" y="4619143"/>
              <a:ext cx="109471" cy="62336"/>
            </a:xfrm>
            <a:custGeom>
              <a:avLst/>
              <a:gdLst>
                <a:gd name="connsiteX0" fmla="*/ 50130 w 70036"/>
                <a:gd name="connsiteY0" fmla="*/ 40729 h 45433"/>
                <a:gd name="connsiteX1" fmla="*/ 50130 w 70036"/>
                <a:gd name="connsiteY1" fmla="*/ 40729 h 45433"/>
                <a:gd name="connsiteX2" fmla="*/ 7267 w 70036"/>
                <a:gd name="connsiteY2" fmla="*/ 35967 h 45433"/>
                <a:gd name="connsiteX3" fmla="*/ 12030 w 70036"/>
                <a:gd name="connsiteY3" fmla="*/ 7392 h 45433"/>
                <a:gd name="connsiteX4" fmla="*/ 45367 w 70036"/>
                <a:gd name="connsiteY4" fmla="*/ 2629 h 45433"/>
                <a:gd name="connsiteX5" fmla="*/ 59655 w 70036"/>
                <a:gd name="connsiteY5" fmla="*/ 7392 h 45433"/>
                <a:gd name="connsiteX6" fmla="*/ 50130 w 70036"/>
                <a:gd name="connsiteY6" fmla="*/ 40729 h 454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0036" h="45433">
                  <a:moveTo>
                    <a:pt x="50130" y="40729"/>
                  </a:moveTo>
                  <a:lnTo>
                    <a:pt x="50130" y="40729"/>
                  </a:lnTo>
                  <a:cubicBezTo>
                    <a:pt x="35842" y="39142"/>
                    <a:pt x="18086" y="45433"/>
                    <a:pt x="7267" y="35967"/>
                  </a:cubicBezTo>
                  <a:cubicBezTo>
                    <a:pt x="0" y="29608"/>
                    <a:pt x="4763" y="13751"/>
                    <a:pt x="12030" y="7392"/>
                  </a:cubicBezTo>
                  <a:cubicBezTo>
                    <a:pt x="20478" y="0"/>
                    <a:pt x="34255" y="4217"/>
                    <a:pt x="45367" y="2629"/>
                  </a:cubicBezTo>
                  <a:cubicBezTo>
                    <a:pt x="50130" y="4217"/>
                    <a:pt x="56519" y="3472"/>
                    <a:pt x="59655" y="7392"/>
                  </a:cubicBezTo>
                  <a:cubicBezTo>
                    <a:pt x="70036" y="20368"/>
                    <a:pt x="51717" y="35173"/>
                    <a:pt x="50130" y="40729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3" name="Полилиния 112"/>
            <p:cNvSpPr/>
            <p:nvPr/>
          </p:nvSpPr>
          <p:spPr>
            <a:xfrm>
              <a:off x="6588224" y="4077072"/>
              <a:ext cx="262277" cy="466354"/>
            </a:xfrm>
            <a:custGeom>
              <a:avLst/>
              <a:gdLst>
                <a:gd name="connsiteX0" fmla="*/ 286313 w 305363"/>
                <a:gd name="connsiteY0" fmla="*/ 336052 h 464639"/>
                <a:gd name="connsiteX1" fmla="*/ 286313 w 305363"/>
                <a:gd name="connsiteY1" fmla="*/ 336052 h 464639"/>
                <a:gd name="connsiteX2" fmla="*/ 276788 w 305363"/>
                <a:gd name="connsiteY2" fmla="*/ 293189 h 464639"/>
                <a:gd name="connsiteX3" fmla="*/ 248213 w 305363"/>
                <a:gd name="connsiteY3" fmla="*/ 274139 h 464639"/>
                <a:gd name="connsiteX4" fmla="*/ 243451 w 305363"/>
                <a:gd name="connsiteY4" fmla="*/ 259852 h 464639"/>
                <a:gd name="connsiteX5" fmla="*/ 229163 w 305363"/>
                <a:gd name="connsiteY5" fmla="*/ 245564 h 464639"/>
                <a:gd name="connsiteX6" fmla="*/ 224401 w 305363"/>
                <a:gd name="connsiteY6" fmla="*/ 212227 h 464639"/>
                <a:gd name="connsiteX7" fmla="*/ 219638 w 305363"/>
                <a:gd name="connsiteY7" fmla="*/ 197939 h 464639"/>
                <a:gd name="connsiteX8" fmla="*/ 214876 w 305363"/>
                <a:gd name="connsiteY8" fmla="*/ 178889 h 464639"/>
                <a:gd name="connsiteX9" fmla="*/ 186301 w 305363"/>
                <a:gd name="connsiteY9" fmla="*/ 159839 h 464639"/>
                <a:gd name="connsiteX10" fmla="*/ 172013 w 305363"/>
                <a:gd name="connsiteY10" fmla="*/ 150314 h 464639"/>
                <a:gd name="connsiteX11" fmla="*/ 162488 w 305363"/>
                <a:gd name="connsiteY11" fmla="*/ 136027 h 464639"/>
                <a:gd name="connsiteX12" fmla="*/ 148201 w 305363"/>
                <a:gd name="connsiteY12" fmla="*/ 131264 h 464639"/>
                <a:gd name="connsiteX13" fmla="*/ 129151 w 305363"/>
                <a:gd name="connsiteY13" fmla="*/ 102689 h 464639"/>
                <a:gd name="connsiteX14" fmla="*/ 124388 w 305363"/>
                <a:gd name="connsiteY14" fmla="*/ 88402 h 464639"/>
                <a:gd name="connsiteX15" fmla="*/ 110101 w 305363"/>
                <a:gd name="connsiteY15" fmla="*/ 74114 h 464639"/>
                <a:gd name="connsiteX16" fmla="*/ 91051 w 305363"/>
                <a:gd name="connsiteY16" fmla="*/ 50302 h 464639"/>
                <a:gd name="connsiteX17" fmla="*/ 67238 w 305363"/>
                <a:gd name="connsiteY17" fmla="*/ 26489 h 464639"/>
                <a:gd name="connsiteX18" fmla="*/ 72001 w 305363"/>
                <a:gd name="connsiteY18" fmla="*/ 12202 h 464639"/>
                <a:gd name="connsiteX19" fmla="*/ 43426 w 305363"/>
                <a:gd name="connsiteY19" fmla="*/ 2677 h 464639"/>
                <a:gd name="connsiteX20" fmla="*/ 5326 w 305363"/>
                <a:gd name="connsiteY20" fmla="*/ 7439 h 464639"/>
                <a:gd name="connsiteX21" fmla="*/ 10088 w 305363"/>
                <a:gd name="connsiteY21" fmla="*/ 26489 h 464639"/>
                <a:gd name="connsiteX22" fmla="*/ 24376 w 305363"/>
                <a:gd name="connsiteY22" fmla="*/ 45539 h 464639"/>
                <a:gd name="connsiteX23" fmla="*/ 33901 w 305363"/>
                <a:gd name="connsiteY23" fmla="*/ 59827 h 464639"/>
                <a:gd name="connsiteX24" fmla="*/ 57713 w 305363"/>
                <a:gd name="connsiteY24" fmla="*/ 97927 h 464639"/>
                <a:gd name="connsiteX25" fmla="*/ 76763 w 305363"/>
                <a:gd name="connsiteY25" fmla="*/ 126502 h 464639"/>
                <a:gd name="connsiteX26" fmla="*/ 81526 w 305363"/>
                <a:gd name="connsiteY26" fmla="*/ 140789 h 464639"/>
                <a:gd name="connsiteX27" fmla="*/ 91051 w 305363"/>
                <a:gd name="connsiteY27" fmla="*/ 155077 h 464639"/>
                <a:gd name="connsiteX28" fmla="*/ 110101 w 305363"/>
                <a:gd name="connsiteY28" fmla="*/ 197939 h 464639"/>
                <a:gd name="connsiteX29" fmla="*/ 114863 w 305363"/>
                <a:gd name="connsiteY29" fmla="*/ 212227 h 464639"/>
                <a:gd name="connsiteX30" fmla="*/ 143438 w 305363"/>
                <a:gd name="connsiteY30" fmla="*/ 255089 h 464639"/>
                <a:gd name="connsiteX31" fmla="*/ 152963 w 305363"/>
                <a:gd name="connsiteY31" fmla="*/ 269377 h 464639"/>
                <a:gd name="connsiteX32" fmla="*/ 162488 w 305363"/>
                <a:gd name="connsiteY32" fmla="*/ 297952 h 464639"/>
                <a:gd name="connsiteX33" fmla="*/ 157726 w 305363"/>
                <a:gd name="connsiteY33" fmla="*/ 364627 h 464639"/>
                <a:gd name="connsiteX34" fmla="*/ 167251 w 305363"/>
                <a:gd name="connsiteY34" fmla="*/ 378914 h 464639"/>
                <a:gd name="connsiteX35" fmla="*/ 181538 w 305363"/>
                <a:gd name="connsiteY35" fmla="*/ 393202 h 464639"/>
                <a:gd name="connsiteX36" fmla="*/ 195826 w 305363"/>
                <a:gd name="connsiteY36" fmla="*/ 426539 h 464639"/>
                <a:gd name="connsiteX37" fmla="*/ 210113 w 305363"/>
                <a:gd name="connsiteY37" fmla="*/ 436064 h 464639"/>
                <a:gd name="connsiteX38" fmla="*/ 248213 w 305363"/>
                <a:gd name="connsiteY38" fmla="*/ 459877 h 464639"/>
                <a:gd name="connsiteX39" fmla="*/ 262501 w 305363"/>
                <a:gd name="connsiteY39" fmla="*/ 464639 h 464639"/>
                <a:gd name="connsiteX40" fmla="*/ 281551 w 305363"/>
                <a:gd name="connsiteY40" fmla="*/ 459877 h 464639"/>
                <a:gd name="connsiteX41" fmla="*/ 300601 w 305363"/>
                <a:gd name="connsiteY41" fmla="*/ 431302 h 464639"/>
                <a:gd name="connsiteX42" fmla="*/ 305363 w 305363"/>
                <a:gd name="connsiteY42" fmla="*/ 417014 h 464639"/>
                <a:gd name="connsiteX43" fmla="*/ 295838 w 305363"/>
                <a:gd name="connsiteY43" fmla="*/ 378914 h 464639"/>
                <a:gd name="connsiteX44" fmla="*/ 286313 w 305363"/>
                <a:gd name="connsiteY44" fmla="*/ 364627 h 464639"/>
                <a:gd name="connsiteX45" fmla="*/ 291076 w 305363"/>
                <a:gd name="connsiteY45" fmla="*/ 336052 h 464639"/>
                <a:gd name="connsiteX46" fmla="*/ 286313 w 305363"/>
                <a:gd name="connsiteY46" fmla="*/ 336052 h 464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</a:cxnLst>
              <a:rect l="l" t="t" r="r" b="b"/>
              <a:pathLst>
                <a:path w="305363" h="464639">
                  <a:moveTo>
                    <a:pt x="286313" y="336052"/>
                  </a:moveTo>
                  <a:lnTo>
                    <a:pt x="286313" y="336052"/>
                  </a:lnTo>
                  <a:cubicBezTo>
                    <a:pt x="283138" y="321764"/>
                    <a:pt x="284459" y="305654"/>
                    <a:pt x="276788" y="293189"/>
                  </a:cubicBezTo>
                  <a:cubicBezTo>
                    <a:pt x="270788" y="283440"/>
                    <a:pt x="248213" y="274139"/>
                    <a:pt x="248213" y="274139"/>
                  </a:cubicBezTo>
                  <a:cubicBezTo>
                    <a:pt x="246626" y="269377"/>
                    <a:pt x="246236" y="264029"/>
                    <a:pt x="243451" y="259852"/>
                  </a:cubicBezTo>
                  <a:cubicBezTo>
                    <a:pt x="239715" y="254248"/>
                    <a:pt x="231664" y="251818"/>
                    <a:pt x="229163" y="245564"/>
                  </a:cubicBezTo>
                  <a:cubicBezTo>
                    <a:pt x="224994" y="235142"/>
                    <a:pt x="226602" y="223234"/>
                    <a:pt x="224401" y="212227"/>
                  </a:cubicBezTo>
                  <a:cubicBezTo>
                    <a:pt x="223416" y="207304"/>
                    <a:pt x="221017" y="202766"/>
                    <a:pt x="219638" y="197939"/>
                  </a:cubicBezTo>
                  <a:cubicBezTo>
                    <a:pt x="217840" y="191645"/>
                    <a:pt x="219186" y="183815"/>
                    <a:pt x="214876" y="178889"/>
                  </a:cubicBezTo>
                  <a:cubicBezTo>
                    <a:pt x="207338" y="170274"/>
                    <a:pt x="195826" y="166189"/>
                    <a:pt x="186301" y="159839"/>
                  </a:cubicBezTo>
                  <a:lnTo>
                    <a:pt x="172013" y="150314"/>
                  </a:lnTo>
                  <a:cubicBezTo>
                    <a:pt x="168838" y="145552"/>
                    <a:pt x="166957" y="139603"/>
                    <a:pt x="162488" y="136027"/>
                  </a:cubicBezTo>
                  <a:cubicBezTo>
                    <a:pt x="158568" y="132891"/>
                    <a:pt x="151751" y="134814"/>
                    <a:pt x="148201" y="131264"/>
                  </a:cubicBezTo>
                  <a:cubicBezTo>
                    <a:pt x="140106" y="123169"/>
                    <a:pt x="135501" y="112214"/>
                    <a:pt x="129151" y="102689"/>
                  </a:cubicBezTo>
                  <a:cubicBezTo>
                    <a:pt x="126366" y="98512"/>
                    <a:pt x="127173" y="92579"/>
                    <a:pt x="124388" y="88402"/>
                  </a:cubicBezTo>
                  <a:cubicBezTo>
                    <a:pt x="120652" y="82798"/>
                    <a:pt x="114863" y="78877"/>
                    <a:pt x="110101" y="74114"/>
                  </a:cubicBezTo>
                  <a:cubicBezTo>
                    <a:pt x="100828" y="46299"/>
                    <a:pt x="112593" y="71845"/>
                    <a:pt x="91051" y="50302"/>
                  </a:cubicBezTo>
                  <a:cubicBezTo>
                    <a:pt x="59304" y="18554"/>
                    <a:pt x="105335" y="51886"/>
                    <a:pt x="67238" y="26489"/>
                  </a:cubicBezTo>
                  <a:cubicBezTo>
                    <a:pt x="68826" y="21727"/>
                    <a:pt x="75551" y="15752"/>
                    <a:pt x="72001" y="12202"/>
                  </a:cubicBezTo>
                  <a:cubicBezTo>
                    <a:pt x="64901" y="5102"/>
                    <a:pt x="43426" y="2677"/>
                    <a:pt x="43426" y="2677"/>
                  </a:cubicBezTo>
                  <a:cubicBezTo>
                    <a:pt x="30726" y="4264"/>
                    <a:pt x="15741" y="0"/>
                    <a:pt x="5326" y="7439"/>
                  </a:cubicBezTo>
                  <a:cubicBezTo>
                    <a:pt x="0" y="11243"/>
                    <a:pt x="7161" y="20635"/>
                    <a:pt x="10088" y="26489"/>
                  </a:cubicBezTo>
                  <a:cubicBezTo>
                    <a:pt x="13638" y="33589"/>
                    <a:pt x="19762" y="39080"/>
                    <a:pt x="24376" y="45539"/>
                  </a:cubicBezTo>
                  <a:cubicBezTo>
                    <a:pt x="27703" y="50197"/>
                    <a:pt x="30726" y="55064"/>
                    <a:pt x="33901" y="59827"/>
                  </a:cubicBezTo>
                  <a:cubicBezTo>
                    <a:pt x="45236" y="93832"/>
                    <a:pt x="35072" y="82833"/>
                    <a:pt x="57713" y="97927"/>
                  </a:cubicBezTo>
                  <a:cubicBezTo>
                    <a:pt x="69038" y="131898"/>
                    <a:pt x="52980" y="90828"/>
                    <a:pt x="76763" y="126502"/>
                  </a:cubicBezTo>
                  <a:cubicBezTo>
                    <a:pt x="79548" y="130679"/>
                    <a:pt x="79281" y="136299"/>
                    <a:pt x="81526" y="140789"/>
                  </a:cubicBezTo>
                  <a:cubicBezTo>
                    <a:pt x="84086" y="145909"/>
                    <a:pt x="87876" y="150314"/>
                    <a:pt x="91051" y="155077"/>
                  </a:cubicBezTo>
                  <a:cubicBezTo>
                    <a:pt x="102386" y="189082"/>
                    <a:pt x="95007" y="175298"/>
                    <a:pt x="110101" y="197939"/>
                  </a:cubicBezTo>
                  <a:cubicBezTo>
                    <a:pt x="111688" y="202702"/>
                    <a:pt x="112425" y="207839"/>
                    <a:pt x="114863" y="212227"/>
                  </a:cubicBezTo>
                  <a:cubicBezTo>
                    <a:pt x="114869" y="212237"/>
                    <a:pt x="138672" y="247940"/>
                    <a:pt x="143438" y="255089"/>
                  </a:cubicBezTo>
                  <a:cubicBezTo>
                    <a:pt x="146613" y="259852"/>
                    <a:pt x="151153" y="263947"/>
                    <a:pt x="152963" y="269377"/>
                  </a:cubicBezTo>
                  <a:lnTo>
                    <a:pt x="162488" y="297952"/>
                  </a:lnTo>
                  <a:cubicBezTo>
                    <a:pt x="156563" y="327575"/>
                    <a:pt x="147061" y="339744"/>
                    <a:pt x="157726" y="364627"/>
                  </a:cubicBezTo>
                  <a:cubicBezTo>
                    <a:pt x="159981" y="369888"/>
                    <a:pt x="163587" y="374517"/>
                    <a:pt x="167251" y="378914"/>
                  </a:cubicBezTo>
                  <a:cubicBezTo>
                    <a:pt x="171563" y="384088"/>
                    <a:pt x="176776" y="388439"/>
                    <a:pt x="181538" y="393202"/>
                  </a:cubicBezTo>
                  <a:cubicBezTo>
                    <a:pt x="185182" y="407776"/>
                    <a:pt x="184863" y="415576"/>
                    <a:pt x="195826" y="426539"/>
                  </a:cubicBezTo>
                  <a:cubicBezTo>
                    <a:pt x="199873" y="430586"/>
                    <a:pt x="205351" y="432889"/>
                    <a:pt x="210113" y="436064"/>
                  </a:cubicBezTo>
                  <a:cubicBezTo>
                    <a:pt x="225207" y="458706"/>
                    <a:pt x="214208" y="448543"/>
                    <a:pt x="248213" y="459877"/>
                  </a:cubicBezTo>
                  <a:lnTo>
                    <a:pt x="262501" y="464639"/>
                  </a:lnTo>
                  <a:cubicBezTo>
                    <a:pt x="268851" y="463052"/>
                    <a:pt x="276625" y="464187"/>
                    <a:pt x="281551" y="459877"/>
                  </a:cubicBezTo>
                  <a:cubicBezTo>
                    <a:pt x="290166" y="452339"/>
                    <a:pt x="300601" y="431302"/>
                    <a:pt x="300601" y="431302"/>
                  </a:cubicBezTo>
                  <a:cubicBezTo>
                    <a:pt x="302188" y="426539"/>
                    <a:pt x="305363" y="422034"/>
                    <a:pt x="305363" y="417014"/>
                  </a:cubicBezTo>
                  <a:cubicBezTo>
                    <a:pt x="305363" y="411577"/>
                    <a:pt x="299597" y="386431"/>
                    <a:pt x="295838" y="378914"/>
                  </a:cubicBezTo>
                  <a:cubicBezTo>
                    <a:pt x="293278" y="373795"/>
                    <a:pt x="289488" y="369389"/>
                    <a:pt x="286313" y="364627"/>
                  </a:cubicBezTo>
                  <a:cubicBezTo>
                    <a:pt x="287901" y="355102"/>
                    <a:pt x="289182" y="345521"/>
                    <a:pt x="291076" y="336052"/>
                  </a:cubicBezTo>
                  <a:cubicBezTo>
                    <a:pt x="296223" y="310317"/>
                    <a:pt x="287107" y="336052"/>
                    <a:pt x="286313" y="336052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4" name="Полилиния 113"/>
            <p:cNvSpPr/>
            <p:nvPr/>
          </p:nvSpPr>
          <p:spPr>
            <a:xfrm>
              <a:off x="6901620" y="4005064"/>
              <a:ext cx="403382" cy="583379"/>
            </a:xfrm>
            <a:custGeom>
              <a:avLst/>
              <a:gdLst>
                <a:gd name="connsiteX0" fmla="*/ 266807 w 266807"/>
                <a:gd name="connsiteY0" fmla="*/ 120651 h 330201"/>
                <a:gd name="connsiteX1" fmla="*/ 266807 w 266807"/>
                <a:gd name="connsiteY1" fmla="*/ 120651 h 330201"/>
                <a:gd name="connsiteX2" fmla="*/ 247757 w 266807"/>
                <a:gd name="connsiteY2" fmla="*/ 53976 h 330201"/>
                <a:gd name="connsiteX3" fmla="*/ 238232 w 266807"/>
                <a:gd name="connsiteY3" fmla="*/ 25401 h 330201"/>
                <a:gd name="connsiteX4" fmla="*/ 242995 w 266807"/>
                <a:gd name="connsiteY4" fmla="*/ 6351 h 330201"/>
                <a:gd name="connsiteX5" fmla="*/ 228707 w 266807"/>
                <a:gd name="connsiteY5" fmla="*/ 1588 h 330201"/>
                <a:gd name="connsiteX6" fmla="*/ 214420 w 266807"/>
                <a:gd name="connsiteY6" fmla="*/ 15876 h 330201"/>
                <a:gd name="connsiteX7" fmla="*/ 200132 w 266807"/>
                <a:gd name="connsiteY7" fmla="*/ 25401 h 330201"/>
                <a:gd name="connsiteX8" fmla="*/ 181082 w 266807"/>
                <a:gd name="connsiteY8" fmla="*/ 68263 h 330201"/>
                <a:gd name="connsiteX9" fmla="*/ 171557 w 266807"/>
                <a:gd name="connsiteY9" fmla="*/ 96838 h 330201"/>
                <a:gd name="connsiteX10" fmla="*/ 157270 w 266807"/>
                <a:gd name="connsiteY10" fmla="*/ 106363 h 330201"/>
                <a:gd name="connsiteX11" fmla="*/ 90595 w 266807"/>
                <a:gd name="connsiteY11" fmla="*/ 120651 h 330201"/>
                <a:gd name="connsiteX12" fmla="*/ 76307 w 266807"/>
                <a:gd name="connsiteY12" fmla="*/ 134938 h 330201"/>
                <a:gd name="connsiteX13" fmla="*/ 19157 w 266807"/>
                <a:gd name="connsiteY13" fmla="*/ 134938 h 330201"/>
                <a:gd name="connsiteX14" fmla="*/ 4870 w 266807"/>
                <a:gd name="connsiteY14" fmla="*/ 125413 h 330201"/>
                <a:gd name="connsiteX15" fmla="*/ 107 w 266807"/>
                <a:gd name="connsiteY15" fmla="*/ 139701 h 330201"/>
                <a:gd name="connsiteX16" fmla="*/ 9632 w 266807"/>
                <a:gd name="connsiteY16" fmla="*/ 206376 h 330201"/>
                <a:gd name="connsiteX17" fmla="*/ 19157 w 266807"/>
                <a:gd name="connsiteY17" fmla="*/ 268288 h 330201"/>
                <a:gd name="connsiteX18" fmla="*/ 28682 w 266807"/>
                <a:gd name="connsiteY18" fmla="*/ 282576 h 330201"/>
                <a:gd name="connsiteX19" fmla="*/ 42970 w 266807"/>
                <a:gd name="connsiteY19" fmla="*/ 287338 h 330201"/>
                <a:gd name="connsiteX20" fmla="*/ 71545 w 266807"/>
                <a:gd name="connsiteY20" fmla="*/ 306388 h 330201"/>
                <a:gd name="connsiteX21" fmla="*/ 85832 w 266807"/>
                <a:gd name="connsiteY21" fmla="*/ 315913 h 330201"/>
                <a:gd name="connsiteX22" fmla="*/ 114407 w 266807"/>
                <a:gd name="connsiteY22" fmla="*/ 320676 h 330201"/>
                <a:gd name="connsiteX23" fmla="*/ 142982 w 266807"/>
                <a:gd name="connsiteY23" fmla="*/ 315913 h 330201"/>
                <a:gd name="connsiteX24" fmla="*/ 171557 w 266807"/>
                <a:gd name="connsiteY24" fmla="*/ 330201 h 330201"/>
                <a:gd name="connsiteX25" fmla="*/ 185845 w 266807"/>
                <a:gd name="connsiteY25" fmla="*/ 320676 h 330201"/>
                <a:gd name="connsiteX26" fmla="*/ 181082 w 266807"/>
                <a:gd name="connsiteY26" fmla="*/ 292101 h 330201"/>
                <a:gd name="connsiteX27" fmla="*/ 200132 w 266807"/>
                <a:gd name="connsiteY27" fmla="*/ 234951 h 330201"/>
                <a:gd name="connsiteX28" fmla="*/ 209657 w 266807"/>
                <a:gd name="connsiteY28" fmla="*/ 220663 h 330201"/>
                <a:gd name="connsiteX29" fmla="*/ 223945 w 266807"/>
                <a:gd name="connsiteY29" fmla="*/ 211138 h 330201"/>
                <a:gd name="connsiteX30" fmla="*/ 238232 w 266807"/>
                <a:gd name="connsiteY30" fmla="*/ 149226 h 330201"/>
                <a:gd name="connsiteX31" fmla="*/ 266807 w 266807"/>
                <a:gd name="connsiteY31" fmla="*/ 134938 h 330201"/>
                <a:gd name="connsiteX32" fmla="*/ 262045 w 266807"/>
                <a:gd name="connsiteY32" fmla="*/ 115888 h 330201"/>
                <a:gd name="connsiteX33" fmla="*/ 266807 w 266807"/>
                <a:gd name="connsiteY33" fmla="*/ 120651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66807" h="330201">
                  <a:moveTo>
                    <a:pt x="266807" y="120651"/>
                  </a:moveTo>
                  <a:lnTo>
                    <a:pt x="266807" y="120651"/>
                  </a:lnTo>
                  <a:cubicBezTo>
                    <a:pt x="234397" y="34221"/>
                    <a:pt x="265239" y="123901"/>
                    <a:pt x="247757" y="53976"/>
                  </a:cubicBezTo>
                  <a:cubicBezTo>
                    <a:pt x="245322" y="44236"/>
                    <a:pt x="238232" y="25401"/>
                    <a:pt x="238232" y="25401"/>
                  </a:cubicBezTo>
                  <a:cubicBezTo>
                    <a:pt x="239820" y="19051"/>
                    <a:pt x="245426" y="12428"/>
                    <a:pt x="242995" y="6351"/>
                  </a:cubicBezTo>
                  <a:cubicBezTo>
                    <a:pt x="241131" y="1690"/>
                    <a:pt x="233470" y="0"/>
                    <a:pt x="228707" y="1588"/>
                  </a:cubicBezTo>
                  <a:cubicBezTo>
                    <a:pt x="222317" y="3718"/>
                    <a:pt x="219594" y="11564"/>
                    <a:pt x="214420" y="15876"/>
                  </a:cubicBezTo>
                  <a:cubicBezTo>
                    <a:pt x="210023" y="19540"/>
                    <a:pt x="204895" y="22226"/>
                    <a:pt x="200132" y="25401"/>
                  </a:cubicBezTo>
                  <a:cubicBezTo>
                    <a:pt x="185038" y="48041"/>
                    <a:pt x="192416" y="34260"/>
                    <a:pt x="181082" y="68263"/>
                  </a:cubicBezTo>
                  <a:cubicBezTo>
                    <a:pt x="181081" y="68265"/>
                    <a:pt x="171559" y="96836"/>
                    <a:pt x="171557" y="96838"/>
                  </a:cubicBezTo>
                  <a:cubicBezTo>
                    <a:pt x="166795" y="100013"/>
                    <a:pt x="162649" y="104407"/>
                    <a:pt x="157270" y="106363"/>
                  </a:cubicBezTo>
                  <a:cubicBezTo>
                    <a:pt x="137190" y="113665"/>
                    <a:pt x="111880" y="117103"/>
                    <a:pt x="90595" y="120651"/>
                  </a:cubicBezTo>
                  <a:cubicBezTo>
                    <a:pt x="85832" y="125413"/>
                    <a:pt x="81911" y="131202"/>
                    <a:pt x="76307" y="134938"/>
                  </a:cubicBezTo>
                  <a:cubicBezTo>
                    <a:pt x="60348" y="145577"/>
                    <a:pt x="32743" y="136448"/>
                    <a:pt x="19157" y="134938"/>
                  </a:cubicBezTo>
                  <a:cubicBezTo>
                    <a:pt x="14395" y="131763"/>
                    <a:pt x="10423" y="124025"/>
                    <a:pt x="4870" y="125413"/>
                  </a:cubicBezTo>
                  <a:cubicBezTo>
                    <a:pt x="0" y="126631"/>
                    <a:pt x="107" y="134681"/>
                    <a:pt x="107" y="139701"/>
                  </a:cubicBezTo>
                  <a:cubicBezTo>
                    <a:pt x="107" y="172179"/>
                    <a:pt x="3222" y="180734"/>
                    <a:pt x="9632" y="206376"/>
                  </a:cubicBezTo>
                  <a:cubicBezTo>
                    <a:pt x="10997" y="220029"/>
                    <a:pt x="10576" y="251126"/>
                    <a:pt x="19157" y="268288"/>
                  </a:cubicBezTo>
                  <a:cubicBezTo>
                    <a:pt x="21717" y="273408"/>
                    <a:pt x="24212" y="279000"/>
                    <a:pt x="28682" y="282576"/>
                  </a:cubicBezTo>
                  <a:cubicBezTo>
                    <a:pt x="32602" y="285712"/>
                    <a:pt x="38207" y="285751"/>
                    <a:pt x="42970" y="287338"/>
                  </a:cubicBezTo>
                  <a:lnTo>
                    <a:pt x="71545" y="306388"/>
                  </a:lnTo>
                  <a:cubicBezTo>
                    <a:pt x="76307" y="309563"/>
                    <a:pt x="80186" y="314972"/>
                    <a:pt x="85832" y="315913"/>
                  </a:cubicBezTo>
                  <a:lnTo>
                    <a:pt x="114407" y="320676"/>
                  </a:lnTo>
                  <a:cubicBezTo>
                    <a:pt x="123932" y="319088"/>
                    <a:pt x="133326" y="315913"/>
                    <a:pt x="142982" y="315913"/>
                  </a:cubicBezTo>
                  <a:cubicBezTo>
                    <a:pt x="152841" y="315913"/>
                    <a:pt x="164333" y="325385"/>
                    <a:pt x="171557" y="330201"/>
                  </a:cubicBezTo>
                  <a:cubicBezTo>
                    <a:pt x="176320" y="327026"/>
                    <a:pt x="184457" y="326229"/>
                    <a:pt x="185845" y="320676"/>
                  </a:cubicBezTo>
                  <a:cubicBezTo>
                    <a:pt x="188187" y="311308"/>
                    <a:pt x="181082" y="301757"/>
                    <a:pt x="181082" y="292101"/>
                  </a:cubicBezTo>
                  <a:cubicBezTo>
                    <a:pt x="181082" y="242336"/>
                    <a:pt x="174484" y="252051"/>
                    <a:pt x="200132" y="234951"/>
                  </a:cubicBezTo>
                  <a:cubicBezTo>
                    <a:pt x="203307" y="230188"/>
                    <a:pt x="205610" y="224710"/>
                    <a:pt x="209657" y="220663"/>
                  </a:cubicBezTo>
                  <a:cubicBezTo>
                    <a:pt x="213704" y="216616"/>
                    <a:pt x="220369" y="215608"/>
                    <a:pt x="223945" y="211138"/>
                  </a:cubicBezTo>
                  <a:cubicBezTo>
                    <a:pt x="239266" y="191987"/>
                    <a:pt x="210179" y="167928"/>
                    <a:pt x="238232" y="149226"/>
                  </a:cubicBezTo>
                  <a:cubicBezTo>
                    <a:pt x="256697" y="136916"/>
                    <a:pt x="247090" y="141511"/>
                    <a:pt x="266807" y="134938"/>
                  </a:cubicBezTo>
                  <a:cubicBezTo>
                    <a:pt x="265220" y="128588"/>
                    <a:pt x="264623" y="121904"/>
                    <a:pt x="262045" y="115888"/>
                  </a:cubicBezTo>
                  <a:cubicBezTo>
                    <a:pt x="259790" y="110627"/>
                    <a:pt x="266013" y="119857"/>
                    <a:pt x="266807" y="120651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5" name="Полилиния 114"/>
            <p:cNvSpPr/>
            <p:nvPr/>
          </p:nvSpPr>
          <p:spPr>
            <a:xfrm>
              <a:off x="7613567" y="4335952"/>
              <a:ext cx="235163" cy="385274"/>
            </a:xfrm>
            <a:custGeom>
              <a:avLst/>
              <a:gdLst>
                <a:gd name="connsiteX0" fmla="*/ 270620 w 273795"/>
                <a:gd name="connsiteY0" fmla="*/ 344170 h 383857"/>
                <a:gd name="connsiteX1" fmla="*/ 270620 w 273795"/>
                <a:gd name="connsiteY1" fmla="*/ 86995 h 383857"/>
                <a:gd name="connsiteX2" fmla="*/ 232520 w 273795"/>
                <a:gd name="connsiteY2" fmla="*/ 67945 h 383857"/>
                <a:gd name="connsiteX3" fmla="*/ 227758 w 273795"/>
                <a:gd name="connsiteY3" fmla="*/ 53657 h 383857"/>
                <a:gd name="connsiteX4" fmla="*/ 194420 w 273795"/>
                <a:gd name="connsiteY4" fmla="*/ 39370 h 383857"/>
                <a:gd name="connsiteX5" fmla="*/ 175370 w 273795"/>
                <a:gd name="connsiteY5" fmla="*/ 58420 h 383857"/>
                <a:gd name="connsiteX6" fmla="*/ 161083 w 273795"/>
                <a:gd name="connsiteY6" fmla="*/ 67945 h 383857"/>
                <a:gd name="connsiteX7" fmla="*/ 146795 w 273795"/>
                <a:gd name="connsiteY7" fmla="*/ 82232 h 383857"/>
                <a:gd name="connsiteX8" fmla="*/ 118220 w 273795"/>
                <a:gd name="connsiteY8" fmla="*/ 101282 h 383857"/>
                <a:gd name="connsiteX9" fmla="*/ 103933 w 273795"/>
                <a:gd name="connsiteY9" fmla="*/ 110807 h 383857"/>
                <a:gd name="connsiteX10" fmla="*/ 70595 w 273795"/>
                <a:gd name="connsiteY10" fmla="*/ 34607 h 383857"/>
                <a:gd name="connsiteX11" fmla="*/ 61070 w 273795"/>
                <a:gd name="connsiteY11" fmla="*/ 20320 h 383857"/>
                <a:gd name="connsiteX12" fmla="*/ 32495 w 273795"/>
                <a:gd name="connsiteY12" fmla="*/ 1270 h 383857"/>
                <a:gd name="connsiteX13" fmla="*/ 3920 w 273795"/>
                <a:gd name="connsiteY13" fmla="*/ 6032 h 383857"/>
                <a:gd name="connsiteX14" fmla="*/ 8683 w 273795"/>
                <a:gd name="connsiteY14" fmla="*/ 20320 h 383857"/>
                <a:gd name="connsiteX15" fmla="*/ 18208 w 273795"/>
                <a:gd name="connsiteY15" fmla="*/ 34607 h 383857"/>
                <a:gd name="connsiteX16" fmla="*/ 46783 w 273795"/>
                <a:gd name="connsiteY16" fmla="*/ 44132 h 383857"/>
                <a:gd name="connsiteX17" fmla="*/ 42020 w 273795"/>
                <a:gd name="connsiteY17" fmla="*/ 82232 h 383857"/>
                <a:gd name="connsiteX18" fmla="*/ 32495 w 273795"/>
                <a:gd name="connsiteY18" fmla="*/ 110807 h 383857"/>
                <a:gd name="connsiteX19" fmla="*/ 89645 w 273795"/>
                <a:gd name="connsiteY19" fmla="*/ 120332 h 383857"/>
                <a:gd name="connsiteX20" fmla="*/ 118220 w 273795"/>
                <a:gd name="connsiteY20" fmla="*/ 134620 h 383857"/>
                <a:gd name="connsiteX21" fmla="*/ 122983 w 273795"/>
                <a:gd name="connsiteY21" fmla="*/ 148907 h 383857"/>
                <a:gd name="connsiteX22" fmla="*/ 127745 w 273795"/>
                <a:gd name="connsiteY22" fmla="*/ 167957 h 383857"/>
                <a:gd name="connsiteX23" fmla="*/ 142033 w 273795"/>
                <a:gd name="connsiteY23" fmla="*/ 182245 h 383857"/>
                <a:gd name="connsiteX24" fmla="*/ 170608 w 273795"/>
                <a:gd name="connsiteY24" fmla="*/ 201295 h 383857"/>
                <a:gd name="connsiteX25" fmla="*/ 175370 w 273795"/>
                <a:gd name="connsiteY25" fmla="*/ 215582 h 383857"/>
                <a:gd name="connsiteX26" fmla="*/ 184895 w 273795"/>
                <a:gd name="connsiteY26" fmla="*/ 229870 h 383857"/>
                <a:gd name="connsiteX27" fmla="*/ 175370 w 273795"/>
                <a:gd name="connsiteY27" fmla="*/ 244157 h 383857"/>
                <a:gd name="connsiteX28" fmla="*/ 170608 w 273795"/>
                <a:gd name="connsiteY28" fmla="*/ 258445 h 383857"/>
                <a:gd name="connsiteX29" fmla="*/ 184895 w 273795"/>
                <a:gd name="connsiteY29" fmla="*/ 301307 h 383857"/>
                <a:gd name="connsiteX30" fmla="*/ 199183 w 273795"/>
                <a:gd name="connsiteY30" fmla="*/ 306070 h 383857"/>
                <a:gd name="connsiteX31" fmla="*/ 227758 w 273795"/>
                <a:gd name="connsiteY31" fmla="*/ 296545 h 383857"/>
                <a:gd name="connsiteX32" fmla="*/ 251570 w 273795"/>
                <a:gd name="connsiteY32" fmla="*/ 325120 h 383857"/>
                <a:gd name="connsiteX33" fmla="*/ 270620 w 273795"/>
                <a:gd name="connsiteY33" fmla="*/ 344170 h 38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73795" h="383857">
                  <a:moveTo>
                    <a:pt x="270620" y="344170"/>
                  </a:moveTo>
                  <a:cubicBezTo>
                    <a:pt x="273795" y="304483"/>
                    <a:pt x="270620" y="172720"/>
                    <a:pt x="270620" y="86995"/>
                  </a:cubicBezTo>
                  <a:cubicBezTo>
                    <a:pt x="257920" y="80645"/>
                    <a:pt x="243728" y="76663"/>
                    <a:pt x="232520" y="67945"/>
                  </a:cubicBezTo>
                  <a:cubicBezTo>
                    <a:pt x="228557" y="64863"/>
                    <a:pt x="230894" y="57577"/>
                    <a:pt x="227758" y="53657"/>
                  </a:cubicBezTo>
                  <a:cubicBezTo>
                    <a:pt x="219536" y="43379"/>
                    <a:pt x="205859" y="42229"/>
                    <a:pt x="194420" y="39370"/>
                  </a:cubicBezTo>
                  <a:cubicBezTo>
                    <a:pt x="163250" y="49759"/>
                    <a:pt x="193842" y="35330"/>
                    <a:pt x="175370" y="58420"/>
                  </a:cubicBezTo>
                  <a:cubicBezTo>
                    <a:pt x="171794" y="62889"/>
                    <a:pt x="165480" y="64281"/>
                    <a:pt x="161083" y="67945"/>
                  </a:cubicBezTo>
                  <a:cubicBezTo>
                    <a:pt x="155909" y="72257"/>
                    <a:pt x="152111" y="78097"/>
                    <a:pt x="146795" y="82232"/>
                  </a:cubicBezTo>
                  <a:cubicBezTo>
                    <a:pt x="137759" y="89260"/>
                    <a:pt x="127745" y="94932"/>
                    <a:pt x="118220" y="101282"/>
                  </a:cubicBezTo>
                  <a:lnTo>
                    <a:pt x="103933" y="110807"/>
                  </a:lnTo>
                  <a:cubicBezTo>
                    <a:pt x="48443" y="101560"/>
                    <a:pt x="84339" y="117070"/>
                    <a:pt x="70595" y="34607"/>
                  </a:cubicBezTo>
                  <a:cubicBezTo>
                    <a:pt x="69654" y="28961"/>
                    <a:pt x="65378" y="24089"/>
                    <a:pt x="61070" y="20320"/>
                  </a:cubicBezTo>
                  <a:cubicBezTo>
                    <a:pt x="52455" y="12782"/>
                    <a:pt x="32495" y="1270"/>
                    <a:pt x="32495" y="1270"/>
                  </a:cubicBezTo>
                  <a:cubicBezTo>
                    <a:pt x="22970" y="2857"/>
                    <a:pt x="11460" y="0"/>
                    <a:pt x="3920" y="6032"/>
                  </a:cubicBezTo>
                  <a:cubicBezTo>
                    <a:pt x="0" y="9168"/>
                    <a:pt x="6438" y="15830"/>
                    <a:pt x="8683" y="20320"/>
                  </a:cubicBezTo>
                  <a:cubicBezTo>
                    <a:pt x="11243" y="25439"/>
                    <a:pt x="13354" y="31574"/>
                    <a:pt x="18208" y="34607"/>
                  </a:cubicBezTo>
                  <a:cubicBezTo>
                    <a:pt x="26722" y="39928"/>
                    <a:pt x="46783" y="44132"/>
                    <a:pt x="46783" y="44132"/>
                  </a:cubicBezTo>
                  <a:cubicBezTo>
                    <a:pt x="54718" y="83811"/>
                    <a:pt x="54586" y="53960"/>
                    <a:pt x="42020" y="82232"/>
                  </a:cubicBezTo>
                  <a:cubicBezTo>
                    <a:pt x="37942" y="91407"/>
                    <a:pt x="32495" y="110807"/>
                    <a:pt x="32495" y="110807"/>
                  </a:cubicBezTo>
                  <a:cubicBezTo>
                    <a:pt x="65991" y="121973"/>
                    <a:pt x="25842" y="109698"/>
                    <a:pt x="89645" y="120332"/>
                  </a:cubicBezTo>
                  <a:cubicBezTo>
                    <a:pt x="102790" y="122523"/>
                    <a:pt x="107250" y="127306"/>
                    <a:pt x="118220" y="134620"/>
                  </a:cubicBezTo>
                  <a:cubicBezTo>
                    <a:pt x="119808" y="139382"/>
                    <a:pt x="121604" y="144080"/>
                    <a:pt x="122983" y="148907"/>
                  </a:cubicBezTo>
                  <a:cubicBezTo>
                    <a:pt x="124781" y="155201"/>
                    <a:pt x="124498" y="162274"/>
                    <a:pt x="127745" y="167957"/>
                  </a:cubicBezTo>
                  <a:cubicBezTo>
                    <a:pt x="131087" y="173805"/>
                    <a:pt x="136716" y="178110"/>
                    <a:pt x="142033" y="182245"/>
                  </a:cubicBezTo>
                  <a:cubicBezTo>
                    <a:pt x="151069" y="189273"/>
                    <a:pt x="170608" y="201295"/>
                    <a:pt x="170608" y="201295"/>
                  </a:cubicBezTo>
                  <a:cubicBezTo>
                    <a:pt x="172195" y="206057"/>
                    <a:pt x="173125" y="211092"/>
                    <a:pt x="175370" y="215582"/>
                  </a:cubicBezTo>
                  <a:cubicBezTo>
                    <a:pt x="177930" y="220702"/>
                    <a:pt x="184895" y="224146"/>
                    <a:pt x="184895" y="229870"/>
                  </a:cubicBezTo>
                  <a:cubicBezTo>
                    <a:pt x="184895" y="235594"/>
                    <a:pt x="178545" y="239395"/>
                    <a:pt x="175370" y="244157"/>
                  </a:cubicBezTo>
                  <a:cubicBezTo>
                    <a:pt x="173783" y="248920"/>
                    <a:pt x="170608" y="253425"/>
                    <a:pt x="170608" y="258445"/>
                  </a:cubicBezTo>
                  <a:cubicBezTo>
                    <a:pt x="170608" y="270530"/>
                    <a:pt x="173394" y="292106"/>
                    <a:pt x="184895" y="301307"/>
                  </a:cubicBezTo>
                  <a:cubicBezTo>
                    <a:pt x="188815" y="304443"/>
                    <a:pt x="194420" y="304482"/>
                    <a:pt x="199183" y="306070"/>
                  </a:cubicBezTo>
                  <a:cubicBezTo>
                    <a:pt x="208708" y="302895"/>
                    <a:pt x="220658" y="289445"/>
                    <a:pt x="227758" y="296545"/>
                  </a:cubicBezTo>
                  <a:cubicBezTo>
                    <a:pt x="269506" y="338293"/>
                    <a:pt x="218410" y="285329"/>
                    <a:pt x="251570" y="325120"/>
                  </a:cubicBezTo>
                  <a:cubicBezTo>
                    <a:pt x="257319" y="332019"/>
                    <a:pt x="267445" y="383857"/>
                    <a:pt x="270620" y="344170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6" name="Полилиния 115"/>
            <p:cNvSpPr/>
            <p:nvPr/>
          </p:nvSpPr>
          <p:spPr>
            <a:xfrm>
              <a:off x="6876907" y="4550680"/>
              <a:ext cx="235215" cy="126095"/>
            </a:xfrm>
            <a:custGeom>
              <a:avLst/>
              <a:gdLst>
                <a:gd name="connsiteX0" fmla="*/ 273855 w 273855"/>
                <a:gd name="connsiteY0" fmla="*/ 106582 h 125632"/>
                <a:gd name="connsiteX1" fmla="*/ 273855 w 273855"/>
                <a:gd name="connsiteY1" fmla="*/ 106582 h 125632"/>
                <a:gd name="connsiteX2" fmla="*/ 230993 w 273855"/>
                <a:gd name="connsiteY2" fmla="*/ 63720 h 125632"/>
                <a:gd name="connsiteX3" fmla="*/ 216705 w 273855"/>
                <a:gd name="connsiteY3" fmla="*/ 58957 h 125632"/>
                <a:gd name="connsiteX4" fmla="*/ 188130 w 273855"/>
                <a:gd name="connsiteY4" fmla="*/ 39907 h 125632"/>
                <a:gd name="connsiteX5" fmla="*/ 173843 w 273855"/>
                <a:gd name="connsiteY5" fmla="*/ 30382 h 125632"/>
                <a:gd name="connsiteX6" fmla="*/ 154793 w 273855"/>
                <a:gd name="connsiteY6" fmla="*/ 35145 h 125632"/>
                <a:gd name="connsiteX7" fmla="*/ 140505 w 273855"/>
                <a:gd name="connsiteY7" fmla="*/ 44670 h 125632"/>
                <a:gd name="connsiteX8" fmla="*/ 126218 w 273855"/>
                <a:gd name="connsiteY8" fmla="*/ 49432 h 125632"/>
                <a:gd name="connsiteX9" fmla="*/ 97643 w 273855"/>
                <a:gd name="connsiteY9" fmla="*/ 35145 h 125632"/>
                <a:gd name="connsiteX10" fmla="*/ 83355 w 273855"/>
                <a:gd name="connsiteY10" fmla="*/ 25620 h 125632"/>
                <a:gd name="connsiteX11" fmla="*/ 73830 w 273855"/>
                <a:gd name="connsiteY11" fmla="*/ 11332 h 125632"/>
                <a:gd name="connsiteX12" fmla="*/ 11918 w 273855"/>
                <a:gd name="connsiteY12" fmla="*/ 11332 h 125632"/>
                <a:gd name="connsiteX13" fmla="*/ 2393 w 273855"/>
                <a:gd name="connsiteY13" fmla="*/ 25620 h 125632"/>
                <a:gd name="connsiteX14" fmla="*/ 21443 w 273855"/>
                <a:gd name="connsiteY14" fmla="*/ 58957 h 125632"/>
                <a:gd name="connsiteX15" fmla="*/ 107168 w 273855"/>
                <a:gd name="connsiteY15" fmla="*/ 73245 h 125632"/>
                <a:gd name="connsiteX16" fmla="*/ 121455 w 273855"/>
                <a:gd name="connsiteY16" fmla="*/ 78007 h 125632"/>
                <a:gd name="connsiteX17" fmla="*/ 135743 w 273855"/>
                <a:gd name="connsiteY17" fmla="*/ 92295 h 125632"/>
                <a:gd name="connsiteX18" fmla="*/ 183368 w 273855"/>
                <a:gd name="connsiteY18" fmla="*/ 97057 h 125632"/>
                <a:gd name="connsiteX19" fmla="*/ 197655 w 273855"/>
                <a:gd name="connsiteY19" fmla="*/ 101820 h 125632"/>
                <a:gd name="connsiteX20" fmla="*/ 207180 w 273855"/>
                <a:gd name="connsiteY20" fmla="*/ 116107 h 125632"/>
                <a:gd name="connsiteX21" fmla="*/ 245280 w 273855"/>
                <a:gd name="connsiteY21" fmla="*/ 125632 h 125632"/>
                <a:gd name="connsiteX22" fmla="*/ 259568 w 273855"/>
                <a:gd name="connsiteY22" fmla="*/ 120870 h 125632"/>
                <a:gd name="connsiteX23" fmla="*/ 273855 w 273855"/>
                <a:gd name="connsiteY23" fmla="*/ 106582 h 1256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73855" h="125632">
                  <a:moveTo>
                    <a:pt x="273855" y="106582"/>
                  </a:moveTo>
                  <a:lnTo>
                    <a:pt x="273855" y="106582"/>
                  </a:lnTo>
                  <a:cubicBezTo>
                    <a:pt x="258475" y="88638"/>
                    <a:pt x="250841" y="73644"/>
                    <a:pt x="230993" y="63720"/>
                  </a:cubicBezTo>
                  <a:cubicBezTo>
                    <a:pt x="226503" y="61475"/>
                    <a:pt x="221094" y="61395"/>
                    <a:pt x="216705" y="58957"/>
                  </a:cubicBezTo>
                  <a:cubicBezTo>
                    <a:pt x="206698" y="53398"/>
                    <a:pt x="197655" y="46257"/>
                    <a:pt x="188130" y="39907"/>
                  </a:cubicBezTo>
                  <a:lnTo>
                    <a:pt x="173843" y="30382"/>
                  </a:lnTo>
                  <a:cubicBezTo>
                    <a:pt x="167493" y="31970"/>
                    <a:pt x="160809" y="32567"/>
                    <a:pt x="154793" y="35145"/>
                  </a:cubicBezTo>
                  <a:cubicBezTo>
                    <a:pt x="149532" y="37400"/>
                    <a:pt x="145625" y="42110"/>
                    <a:pt x="140505" y="44670"/>
                  </a:cubicBezTo>
                  <a:cubicBezTo>
                    <a:pt x="136015" y="46915"/>
                    <a:pt x="130980" y="47845"/>
                    <a:pt x="126218" y="49432"/>
                  </a:cubicBezTo>
                  <a:cubicBezTo>
                    <a:pt x="85269" y="22134"/>
                    <a:pt x="137079" y="54862"/>
                    <a:pt x="97643" y="35145"/>
                  </a:cubicBezTo>
                  <a:cubicBezTo>
                    <a:pt x="92523" y="32585"/>
                    <a:pt x="88118" y="28795"/>
                    <a:pt x="83355" y="25620"/>
                  </a:cubicBezTo>
                  <a:cubicBezTo>
                    <a:pt x="80180" y="20857"/>
                    <a:pt x="78300" y="14908"/>
                    <a:pt x="73830" y="11332"/>
                  </a:cubicBezTo>
                  <a:cubicBezTo>
                    <a:pt x="59665" y="0"/>
                    <a:pt x="16047" y="10919"/>
                    <a:pt x="11918" y="11332"/>
                  </a:cubicBezTo>
                  <a:cubicBezTo>
                    <a:pt x="8743" y="16095"/>
                    <a:pt x="3103" y="19940"/>
                    <a:pt x="2393" y="25620"/>
                  </a:cubicBezTo>
                  <a:cubicBezTo>
                    <a:pt x="0" y="44760"/>
                    <a:pt x="6273" y="52215"/>
                    <a:pt x="21443" y="58957"/>
                  </a:cubicBezTo>
                  <a:cubicBezTo>
                    <a:pt x="53781" y="73329"/>
                    <a:pt x="67376" y="69929"/>
                    <a:pt x="107168" y="73245"/>
                  </a:cubicBezTo>
                  <a:cubicBezTo>
                    <a:pt x="111930" y="74832"/>
                    <a:pt x="117278" y="75222"/>
                    <a:pt x="121455" y="78007"/>
                  </a:cubicBezTo>
                  <a:cubicBezTo>
                    <a:pt x="127059" y="81743"/>
                    <a:pt x="129305" y="90314"/>
                    <a:pt x="135743" y="92295"/>
                  </a:cubicBezTo>
                  <a:cubicBezTo>
                    <a:pt x="150992" y="96987"/>
                    <a:pt x="167493" y="95470"/>
                    <a:pt x="183368" y="97057"/>
                  </a:cubicBezTo>
                  <a:cubicBezTo>
                    <a:pt x="188130" y="98645"/>
                    <a:pt x="193735" y="98684"/>
                    <a:pt x="197655" y="101820"/>
                  </a:cubicBezTo>
                  <a:cubicBezTo>
                    <a:pt x="202124" y="105396"/>
                    <a:pt x="202061" y="113547"/>
                    <a:pt x="207180" y="116107"/>
                  </a:cubicBezTo>
                  <a:cubicBezTo>
                    <a:pt x="218889" y="121961"/>
                    <a:pt x="245280" y="125632"/>
                    <a:pt x="245280" y="125632"/>
                  </a:cubicBezTo>
                  <a:cubicBezTo>
                    <a:pt x="250043" y="124045"/>
                    <a:pt x="255078" y="123115"/>
                    <a:pt x="259568" y="120870"/>
                  </a:cubicBezTo>
                  <a:cubicBezTo>
                    <a:pt x="264687" y="118310"/>
                    <a:pt x="271474" y="108963"/>
                    <a:pt x="273855" y="106582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7" name="Полилиния 116"/>
            <p:cNvSpPr/>
            <p:nvPr/>
          </p:nvSpPr>
          <p:spPr>
            <a:xfrm>
              <a:off x="7255538" y="4247113"/>
              <a:ext cx="167712" cy="282025"/>
            </a:xfrm>
            <a:custGeom>
              <a:avLst/>
              <a:gdLst>
                <a:gd name="connsiteX0" fmla="*/ 195263 w 195263"/>
                <a:gd name="connsiteY0" fmla="*/ 14288 h 280988"/>
                <a:gd name="connsiteX1" fmla="*/ 195263 w 195263"/>
                <a:gd name="connsiteY1" fmla="*/ 14288 h 280988"/>
                <a:gd name="connsiteX2" fmla="*/ 171450 w 195263"/>
                <a:gd name="connsiteY2" fmla="*/ 52388 h 280988"/>
                <a:gd name="connsiteX3" fmla="*/ 119063 w 195263"/>
                <a:gd name="connsiteY3" fmla="*/ 52388 h 280988"/>
                <a:gd name="connsiteX4" fmla="*/ 104775 w 195263"/>
                <a:gd name="connsiteY4" fmla="*/ 42863 h 280988"/>
                <a:gd name="connsiteX5" fmla="*/ 52388 w 195263"/>
                <a:gd name="connsiteY5" fmla="*/ 52388 h 280988"/>
                <a:gd name="connsiteX6" fmla="*/ 47625 w 195263"/>
                <a:gd name="connsiteY6" fmla="*/ 95250 h 280988"/>
                <a:gd name="connsiteX7" fmla="*/ 57150 w 195263"/>
                <a:gd name="connsiteY7" fmla="*/ 109538 h 280988"/>
                <a:gd name="connsiteX8" fmla="*/ 76200 w 195263"/>
                <a:gd name="connsiteY8" fmla="*/ 104775 h 280988"/>
                <a:gd name="connsiteX9" fmla="*/ 90488 w 195263"/>
                <a:gd name="connsiteY9" fmla="*/ 95250 h 280988"/>
                <a:gd name="connsiteX10" fmla="*/ 114300 w 195263"/>
                <a:gd name="connsiteY10" fmla="*/ 100013 h 280988"/>
                <a:gd name="connsiteX11" fmla="*/ 100013 w 195263"/>
                <a:gd name="connsiteY11" fmla="*/ 142875 h 280988"/>
                <a:gd name="connsiteX12" fmla="*/ 90488 w 195263"/>
                <a:gd name="connsiteY12" fmla="*/ 171450 h 280988"/>
                <a:gd name="connsiteX13" fmla="*/ 104775 w 195263"/>
                <a:gd name="connsiteY13" fmla="*/ 219075 h 280988"/>
                <a:gd name="connsiteX14" fmla="*/ 114300 w 195263"/>
                <a:gd name="connsiteY14" fmla="*/ 233363 h 280988"/>
                <a:gd name="connsiteX15" fmla="*/ 85725 w 195263"/>
                <a:gd name="connsiteY15" fmla="*/ 257175 h 280988"/>
                <a:gd name="connsiteX16" fmla="*/ 71438 w 195263"/>
                <a:gd name="connsiteY16" fmla="*/ 195263 h 280988"/>
                <a:gd name="connsiteX17" fmla="*/ 57150 w 195263"/>
                <a:gd name="connsiteY17" fmla="*/ 200025 h 280988"/>
                <a:gd name="connsiteX18" fmla="*/ 42863 w 195263"/>
                <a:gd name="connsiteY18" fmla="*/ 261938 h 280988"/>
                <a:gd name="connsiteX19" fmla="*/ 38100 w 195263"/>
                <a:gd name="connsiteY19" fmla="*/ 280988 h 280988"/>
                <a:gd name="connsiteX20" fmla="*/ 23813 w 195263"/>
                <a:gd name="connsiteY20" fmla="*/ 271463 h 280988"/>
                <a:gd name="connsiteX21" fmla="*/ 14288 w 195263"/>
                <a:gd name="connsiteY21" fmla="*/ 257175 h 280988"/>
                <a:gd name="connsiteX22" fmla="*/ 0 w 195263"/>
                <a:gd name="connsiteY22" fmla="*/ 200025 h 280988"/>
                <a:gd name="connsiteX23" fmla="*/ 4763 w 195263"/>
                <a:gd name="connsiteY23" fmla="*/ 161925 h 280988"/>
                <a:gd name="connsiteX24" fmla="*/ 14288 w 195263"/>
                <a:gd name="connsiteY24" fmla="*/ 147638 h 280988"/>
                <a:gd name="connsiteX25" fmla="*/ 19050 w 195263"/>
                <a:gd name="connsiteY25" fmla="*/ 100013 h 280988"/>
                <a:gd name="connsiteX26" fmla="*/ 23813 w 195263"/>
                <a:gd name="connsiteY26" fmla="*/ 85725 h 280988"/>
                <a:gd name="connsiteX27" fmla="*/ 33338 w 195263"/>
                <a:gd name="connsiteY27" fmla="*/ 47625 h 280988"/>
                <a:gd name="connsiteX28" fmla="*/ 61913 w 195263"/>
                <a:gd name="connsiteY28" fmla="*/ 23813 h 280988"/>
                <a:gd name="connsiteX29" fmla="*/ 80963 w 195263"/>
                <a:gd name="connsiteY29" fmla="*/ 19050 h 280988"/>
                <a:gd name="connsiteX30" fmla="*/ 161925 w 195263"/>
                <a:gd name="connsiteY30" fmla="*/ 19050 h 280988"/>
                <a:gd name="connsiteX31" fmla="*/ 166688 w 195263"/>
                <a:gd name="connsiteY31" fmla="*/ 4763 h 280988"/>
                <a:gd name="connsiteX32" fmla="*/ 180975 w 195263"/>
                <a:gd name="connsiteY32" fmla="*/ 0 h 280988"/>
                <a:gd name="connsiteX33" fmla="*/ 195263 w 195263"/>
                <a:gd name="connsiteY33" fmla="*/ 14288 h 2809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95263" h="280988">
                  <a:moveTo>
                    <a:pt x="195263" y="14288"/>
                  </a:moveTo>
                  <a:lnTo>
                    <a:pt x="195263" y="14288"/>
                  </a:lnTo>
                  <a:cubicBezTo>
                    <a:pt x="187325" y="26988"/>
                    <a:pt x="181400" y="41194"/>
                    <a:pt x="171450" y="52388"/>
                  </a:cubicBezTo>
                  <a:cubicBezTo>
                    <a:pt x="161760" y="63289"/>
                    <a:pt x="119466" y="52438"/>
                    <a:pt x="119063" y="52388"/>
                  </a:cubicBezTo>
                  <a:cubicBezTo>
                    <a:pt x="114300" y="49213"/>
                    <a:pt x="110475" y="43381"/>
                    <a:pt x="104775" y="42863"/>
                  </a:cubicBezTo>
                  <a:cubicBezTo>
                    <a:pt x="83616" y="40939"/>
                    <a:pt x="70219" y="46444"/>
                    <a:pt x="52388" y="52388"/>
                  </a:cubicBezTo>
                  <a:cubicBezTo>
                    <a:pt x="44451" y="76200"/>
                    <a:pt x="38101" y="76201"/>
                    <a:pt x="47625" y="95250"/>
                  </a:cubicBezTo>
                  <a:cubicBezTo>
                    <a:pt x="50185" y="100370"/>
                    <a:pt x="53975" y="104775"/>
                    <a:pt x="57150" y="109538"/>
                  </a:cubicBezTo>
                  <a:cubicBezTo>
                    <a:pt x="63500" y="107950"/>
                    <a:pt x="70184" y="107353"/>
                    <a:pt x="76200" y="104775"/>
                  </a:cubicBezTo>
                  <a:cubicBezTo>
                    <a:pt x="81461" y="102520"/>
                    <a:pt x="84808" y="95960"/>
                    <a:pt x="90488" y="95250"/>
                  </a:cubicBezTo>
                  <a:cubicBezTo>
                    <a:pt x="98520" y="94246"/>
                    <a:pt x="106363" y="98425"/>
                    <a:pt x="114300" y="100013"/>
                  </a:cubicBezTo>
                  <a:lnTo>
                    <a:pt x="100013" y="142875"/>
                  </a:lnTo>
                  <a:lnTo>
                    <a:pt x="90488" y="171450"/>
                  </a:lnTo>
                  <a:cubicBezTo>
                    <a:pt x="93150" y="182101"/>
                    <a:pt x="100136" y="212116"/>
                    <a:pt x="104775" y="219075"/>
                  </a:cubicBezTo>
                  <a:lnTo>
                    <a:pt x="114300" y="233363"/>
                  </a:lnTo>
                  <a:cubicBezTo>
                    <a:pt x="102705" y="268148"/>
                    <a:pt x="114515" y="264373"/>
                    <a:pt x="85725" y="257175"/>
                  </a:cubicBezTo>
                  <a:cubicBezTo>
                    <a:pt x="72650" y="217951"/>
                    <a:pt x="77620" y="238539"/>
                    <a:pt x="71438" y="195263"/>
                  </a:cubicBezTo>
                  <a:cubicBezTo>
                    <a:pt x="66675" y="196850"/>
                    <a:pt x="61070" y="196889"/>
                    <a:pt x="57150" y="200025"/>
                  </a:cubicBezTo>
                  <a:cubicBezTo>
                    <a:pt x="39924" y="213805"/>
                    <a:pt x="44992" y="247033"/>
                    <a:pt x="42863" y="261938"/>
                  </a:cubicBezTo>
                  <a:cubicBezTo>
                    <a:pt x="41937" y="268418"/>
                    <a:pt x="39688" y="274638"/>
                    <a:pt x="38100" y="280988"/>
                  </a:cubicBezTo>
                  <a:cubicBezTo>
                    <a:pt x="33338" y="277813"/>
                    <a:pt x="27860" y="275510"/>
                    <a:pt x="23813" y="271463"/>
                  </a:cubicBezTo>
                  <a:cubicBezTo>
                    <a:pt x="19766" y="267415"/>
                    <a:pt x="16613" y="262406"/>
                    <a:pt x="14288" y="257175"/>
                  </a:cubicBezTo>
                  <a:cubicBezTo>
                    <a:pt x="4225" y="234534"/>
                    <a:pt x="3994" y="223986"/>
                    <a:pt x="0" y="200025"/>
                  </a:cubicBezTo>
                  <a:cubicBezTo>
                    <a:pt x="1588" y="187325"/>
                    <a:pt x="1395" y="174273"/>
                    <a:pt x="4763" y="161925"/>
                  </a:cubicBezTo>
                  <a:cubicBezTo>
                    <a:pt x="6269" y="156403"/>
                    <a:pt x="13001" y="153215"/>
                    <a:pt x="14288" y="147638"/>
                  </a:cubicBezTo>
                  <a:cubicBezTo>
                    <a:pt x="17875" y="132092"/>
                    <a:pt x="16624" y="115782"/>
                    <a:pt x="19050" y="100013"/>
                  </a:cubicBezTo>
                  <a:cubicBezTo>
                    <a:pt x="19813" y="95051"/>
                    <a:pt x="22595" y="90595"/>
                    <a:pt x="23813" y="85725"/>
                  </a:cubicBezTo>
                  <a:cubicBezTo>
                    <a:pt x="24776" y="81874"/>
                    <a:pt x="28982" y="54159"/>
                    <a:pt x="33338" y="47625"/>
                  </a:cubicBezTo>
                  <a:cubicBezTo>
                    <a:pt x="37916" y="40758"/>
                    <a:pt x="53713" y="27327"/>
                    <a:pt x="61913" y="23813"/>
                  </a:cubicBezTo>
                  <a:cubicBezTo>
                    <a:pt x="67929" y="21235"/>
                    <a:pt x="74613" y="20638"/>
                    <a:pt x="80963" y="19050"/>
                  </a:cubicBezTo>
                  <a:cubicBezTo>
                    <a:pt x="111659" y="26725"/>
                    <a:pt x="120158" y="30984"/>
                    <a:pt x="161925" y="19050"/>
                  </a:cubicBezTo>
                  <a:cubicBezTo>
                    <a:pt x="166752" y="17671"/>
                    <a:pt x="163138" y="8313"/>
                    <a:pt x="166688" y="4763"/>
                  </a:cubicBezTo>
                  <a:cubicBezTo>
                    <a:pt x="170238" y="1213"/>
                    <a:pt x="176213" y="1588"/>
                    <a:pt x="180975" y="0"/>
                  </a:cubicBezTo>
                  <a:cubicBezTo>
                    <a:pt x="187746" y="20312"/>
                    <a:pt x="192882" y="11907"/>
                    <a:pt x="195263" y="14288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19" name="Полилиния 118"/>
            <p:cNvSpPr/>
            <p:nvPr/>
          </p:nvSpPr>
          <p:spPr>
            <a:xfrm>
              <a:off x="7493662" y="4188320"/>
              <a:ext cx="45719" cy="142707"/>
            </a:xfrm>
            <a:custGeom>
              <a:avLst/>
              <a:gdLst>
                <a:gd name="connsiteX0" fmla="*/ 42863 w 49489"/>
                <a:gd name="connsiteY0" fmla="*/ 121219 h 142183"/>
                <a:gd name="connsiteX1" fmla="*/ 42863 w 49489"/>
                <a:gd name="connsiteY1" fmla="*/ 121219 h 142183"/>
                <a:gd name="connsiteX2" fmla="*/ 28575 w 49489"/>
                <a:gd name="connsiteY2" fmla="*/ 40256 h 142183"/>
                <a:gd name="connsiteX3" fmla="*/ 42863 w 49489"/>
                <a:gd name="connsiteY3" fmla="*/ 30731 h 142183"/>
                <a:gd name="connsiteX4" fmla="*/ 47625 w 49489"/>
                <a:gd name="connsiteY4" fmla="*/ 16444 h 142183"/>
                <a:gd name="connsiteX5" fmla="*/ 14288 w 49489"/>
                <a:gd name="connsiteY5" fmla="*/ 11681 h 142183"/>
                <a:gd name="connsiteX6" fmla="*/ 0 w 49489"/>
                <a:gd name="connsiteY6" fmla="*/ 40256 h 142183"/>
                <a:gd name="connsiteX7" fmla="*/ 9525 w 49489"/>
                <a:gd name="connsiteY7" fmla="*/ 73594 h 142183"/>
                <a:gd name="connsiteX8" fmla="*/ 19050 w 49489"/>
                <a:gd name="connsiteY8" fmla="*/ 87881 h 142183"/>
                <a:gd name="connsiteX9" fmla="*/ 23813 w 49489"/>
                <a:gd name="connsiteY9" fmla="*/ 102169 h 142183"/>
                <a:gd name="connsiteX10" fmla="*/ 42863 w 49489"/>
                <a:gd name="connsiteY10" fmla="*/ 121219 h 142183"/>
                <a:gd name="connsiteX11" fmla="*/ 42863 w 49489"/>
                <a:gd name="connsiteY11" fmla="*/ 121219 h 1421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9489" h="142183">
                  <a:moveTo>
                    <a:pt x="42863" y="121219"/>
                  </a:moveTo>
                  <a:lnTo>
                    <a:pt x="42863" y="121219"/>
                  </a:lnTo>
                  <a:cubicBezTo>
                    <a:pt x="36022" y="100695"/>
                    <a:pt x="13922" y="65899"/>
                    <a:pt x="28575" y="40256"/>
                  </a:cubicBezTo>
                  <a:cubicBezTo>
                    <a:pt x="31415" y="35286"/>
                    <a:pt x="38100" y="33906"/>
                    <a:pt x="42863" y="30731"/>
                  </a:cubicBezTo>
                  <a:cubicBezTo>
                    <a:pt x="44450" y="25969"/>
                    <a:pt x="49489" y="21105"/>
                    <a:pt x="47625" y="16444"/>
                  </a:cubicBezTo>
                  <a:cubicBezTo>
                    <a:pt x="41047" y="0"/>
                    <a:pt x="23847" y="9291"/>
                    <a:pt x="14288" y="11681"/>
                  </a:cubicBezTo>
                  <a:cubicBezTo>
                    <a:pt x="9474" y="18903"/>
                    <a:pt x="0" y="30399"/>
                    <a:pt x="0" y="40256"/>
                  </a:cubicBezTo>
                  <a:cubicBezTo>
                    <a:pt x="0" y="43304"/>
                    <a:pt x="7280" y="69105"/>
                    <a:pt x="9525" y="73594"/>
                  </a:cubicBezTo>
                  <a:cubicBezTo>
                    <a:pt x="12085" y="78713"/>
                    <a:pt x="16490" y="82762"/>
                    <a:pt x="19050" y="87881"/>
                  </a:cubicBezTo>
                  <a:cubicBezTo>
                    <a:pt x="21295" y="92371"/>
                    <a:pt x="22225" y="97406"/>
                    <a:pt x="23813" y="102169"/>
                  </a:cubicBezTo>
                  <a:cubicBezTo>
                    <a:pt x="30481" y="142183"/>
                    <a:pt x="19968" y="132666"/>
                    <a:pt x="42863" y="121219"/>
                  </a:cubicBezTo>
                  <a:lnTo>
                    <a:pt x="42863" y="121219"/>
                  </a:ln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2" name="Полилиния 121"/>
            <p:cNvSpPr/>
            <p:nvPr/>
          </p:nvSpPr>
          <p:spPr>
            <a:xfrm>
              <a:off x="7203150" y="4640581"/>
              <a:ext cx="45719" cy="45719"/>
            </a:xfrm>
            <a:custGeom>
              <a:avLst/>
              <a:gdLst>
                <a:gd name="connsiteX0" fmla="*/ 19050 w 40591"/>
                <a:gd name="connsiteY0" fmla="*/ 33337 h 33337"/>
                <a:gd name="connsiteX1" fmla="*/ 19050 w 40591"/>
                <a:gd name="connsiteY1" fmla="*/ 33337 h 33337"/>
                <a:gd name="connsiteX2" fmla="*/ 4762 w 40591"/>
                <a:gd name="connsiteY2" fmla="*/ 33337 h 33337"/>
                <a:gd name="connsiteX3" fmla="*/ 38100 w 40591"/>
                <a:gd name="connsiteY3" fmla="*/ 4762 h 33337"/>
                <a:gd name="connsiteX4" fmla="*/ 23812 w 40591"/>
                <a:gd name="connsiteY4" fmla="*/ 0 h 33337"/>
                <a:gd name="connsiteX5" fmla="*/ 0 w 40591"/>
                <a:gd name="connsiteY5" fmla="*/ 4762 h 33337"/>
                <a:gd name="connsiteX6" fmla="*/ 19050 w 40591"/>
                <a:gd name="connsiteY6" fmla="*/ 33337 h 33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591" h="33337">
                  <a:moveTo>
                    <a:pt x="19050" y="33337"/>
                  </a:moveTo>
                  <a:lnTo>
                    <a:pt x="19050" y="33337"/>
                  </a:lnTo>
                  <a:lnTo>
                    <a:pt x="4762" y="33337"/>
                  </a:lnTo>
                  <a:cubicBezTo>
                    <a:pt x="15875" y="23812"/>
                    <a:pt x="30838" y="17470"/>
                    <a:pt x="38100" y="4762"/>
                  </a:cubicBezTo>
                  <a:cubicBezTo>
                    <a:pt x="40591" y="403"/>
                    <a:pt x="28832" y="0"/>
                    <a:pt x="23812" y="0"/>
                  </a:cubicBezTo>
                  <a:cubicBezTo>
                    <a:pt x="15718" y="0"/>
                    <a:pt x="7937" y="3175"/>
                    <a:pt x="0" y="4762"/>
                  </a:cubicBezTo>
                  <a:cubicBezTo>
                    <a:pt x="5532" y="26892"/>
                    <a:pt x="4762" y="17267"/>
                    <a:pt x="19050" y="33337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42" name="Группа 141"/>
          <p:cNvGrpSpPr/>
          <p:nvPr/>
        </p:nvGrpSpPr>
        <p:grpSpPr>
          <a:xfrm>
            <a:off x="5705475" y="1213886"/>
            <a:ext cx="1223963" cy="176829"/>
            <a:chOff x="5705475" y="1213886"/>
            <a:chExt cx="1223963" cy="176829"/>
          </a:xfrm>
          <a:solidFill>
            <a:srgbClr val="FFCC99"/>
          </a:solidFill>
        </p:grpSpPr>
        <p:sp>
          <p:nvSpPr>
            <p:cNvPr id="130" name="Полилиния 129"/>
            <p:cNvSpPr/>
            <p:nvPr/>
          </p:nvSpPr>
          <p:spPr>
            <a:xfrm>
              <a:off x="6880988" y="1343025"/>
              <a:ext cx="48450" cy="47690"/>
            </a:xfrm>
            <a:custGeom>
              <a:avLst/>
              <a:gdLst>
                <a:gd name="connsiteX0" fmla="*/ 48450 w 48450"/>
                <a:gd name="connsiteY0" fmla="*/ 0 h 47690"/>
                <a:gd name="connsiteX1" fmla="*/ 48450 w 48450"/>
                <a:gd name="connsiteY1" fmla="*/ 0 h 47690"/>
                <a:gd name="connsiteX2" fmla="*/ 825 w 48450"/>
                <a:gd name="connsiteY2" fmla="*/ 28575 h 47690"/>
                <a:gd name="connsiteX3" fmla="*/ 5587 w 48450"/>
                <a:gd name="connsiteY3" fmla="*/ 42863 h 47690"/>
                <a:gd name="connsiteX4" fmla="*/ 19875 w 48450"/>
                <a:gd name="connsiteY4" fmla="*/ 47625 h 47690"/>
                <a:gd name="connsiteX5" fmla="*/ 34162 w 48450"/>
                <a:gd name="connsiteY5" fmla="*/ 42863 h 47690"/>
                <a:gd name="connsiteX6" fmla="*/ 29400 w 48450"/>
                <a:gd name="connsiteY6" fmla="*/ 14288 h 47690"/>
                <a:gd name="connsiteX7" fmla="*/ 48450 w 48450"/>
                <a:gd name="connsiteY7" fmla="*/ 0 h 476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8450" h="47690">
                  <a:moveTo>
                    <a:pt x="48450" y="0"/>
                  </a:moveTo>
                  <a:lnTo>
                    <a:pt x="48450" y="0"/>
                  </a:lnTo>
                  <a:cubicBezTo>
                    <a:pt x="37312" y="4177"/>
                    <a:pt x="4235" y="8117"/>
                    <a:pt x="825" y="28575"/>
                  </a:cubicBezTo>
                  <a:cubicBezTo>
                    <a:pt x="0" y="33527"/>
                    <a:pt x="2037" y="39313"/>
                    <a:pt x="5587" y="42863"/>
                  </a:cubicBezTo>
                  <a:cubicBezTo>
                    <a:pt x="9137" y="46413"/>
                    <a:pt x="15112" y="46038"/>
                    <a:pt x="19875" y="47625"/>
                  </a:cubicBezTo>
                  <a:cubicBezTo>
                    <a:pt x="24637" y="46038"/>
                    <a:pt x="32783" y="47690"/>
                    <a:pt x="34162" y="42863"/>
                  </a:cubicBezTo>
                  <a:cubicBezTo>
                    <a:pt x="36815" y="33578"/>
                    <a:pt x="31495" y="23714"/>
                    <a:pt x="29400" y="14288"/>
                  </a:cubicBezTo>
                  <a:cubicBezTo>
                    <a:pt x="28311" y="9387"/>
                    <a:pt x="45275" y="2381"/>
                    <a:pt x="48450" y="0"/>
                  </a:cubicBezTo>
                  <a:close/>
                </a:path>
              </a:pathLst>
            </a:custGeom>
            <a:grpFill/>
            <a:ln w="31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2" name="Полилиния 131"/>
            <p:cNvSpPr/>
            <p:nvPr/>
          </p:nvSpPr>
          <p:spPr>
            <a:xfrm>
              <a:off x="5705475" y="1213886"/>
              <a:ext cx="66675" cy="53958"/>
            </a:xfrm>
            <a:custGeom>
              <a:avLst/>
              <a:gdLst>
                <a:gd name="connsiteX0" fmla="*/ 66675 w 66675"/>
                <a:gd name="connsiteY0" fmla="*/ 14839 h 53958"/>
                <a:gd name="connsiteX1" fmla="*/ 66675 w 66675"/>
                <a:gd name="connsiteY1" fmla="*/ 14839 h 53958"/>
                <a:gd name="connsiteX2" fmla="*/ 28575 w 66675"/>
                <a:gd name="connsiteY2" fmla="*/ 552 h 53958"/>
                <a:gd name="connsiteX3" fmla="*/ 0 w 66675"/>
                <a:gd name="connsiteY3" fmla="*/ 24364 h 53958"/>
                <a:gd name="connsiteX4" fmla="*/ 19050 w 66675"/>
                <a:gd name="connsiteY4" fmla="*/ 48177 h 53958"/>
                <a:gd name="connsiteX5" fmla="*/ 33338 w 66675"/>
                <a:gd name="connsiteY5" fmla="*/ 33889 h 53958"/>
                <a:gd name="connsiteX6" fmla="*/ 38100 w 66675"/>
                <a:gd name="connsiteY6" fmla="*/ 19602 h 53958"/>
                <a:gd name="connsiteX7" fmla="*/ 66675 w 66675"/>
                <a:gd name="connsiteY7" fmla="*/ 14839 h 53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6675" h="53958">
                  <a:moveTo>
                    <a:pt x="66675" y="14839"/>
                  </a:moveTo>
                  <a:lnTo>
                    <a:pt x="66675" y="14839"/>
                  </a:lnTo>
                  <a:cubicBezTo>
                    <a:pt x="53975" y="10077"/>
                    <a:pt x="42083" y="1780"/>
                    <a:pt x="28575" y="552"/>
                  </a:cubicBezTo>
                  <a:cubicBezTo>
                    <a:pt x="22498" y="0"/>
                    <a:pt x="2080" y="22285"/>
                    <a:pt x="0" y="24364"/>
                  </a:cubicBezTo>
                  <a:cubicBezTo>
                    <a:pt x="1868" y="31837"/>
                    <a:pt x="1707" y="53958"/>
                    <a:pt x="19050" y="48177"/>
                  </a:cubicBezTo>
                  <a:cubicBezTo>
                    <a:pt x="25440" y="46047"/>
                    <a:pt x="28575" y="38652"/>
                    <a:pt x="33338" y="33889"/>
                  </a:cubicBezTo>
                  <a:cubicBezTo>
                    <a:pt x="34925" y="29127"/>
                    <a:pt x="35855" y="24092"/>
                    <a:pt x="38100" y="19602"/>
                  </a:cubicBezTo>
                  <a:cubicBezTo>
                    <a:pt x="43486" y="8829"/>
                    <a:pt x="61913" y="15633"/>
                    <a:pt x="66675" y="14839"/>
                  </a:cubicBezTo>
                  <a:close/>
                </a:path>
              </a:pathLst>
            </a:custGeom>
            <a:grpFill/>
            <a:ln w="31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</p:grpSp>
      <p:grpSp>
        <p:nvGrpSpPr>
          <p:cNvPr id="141" name="Группа 140"/>
          <p:cNvGrpSpPr/>
          <p:nvPr/>
        </p:nvGrpSpPr>
        <p:grpSpPr>
          <a:xfrm>
            <a:off x="4462683" y="1207157"/>
            <a:ext cx="3524405" cy="1372262"/>
            <a:chOff x="4462683" y="1207157"/>
            <a:chExt cx="3524405" cy="1372262"/>
          </a:xfrm>
        </p:grpSpPr>
        <p:sp>
          <p:nvSpPr>
            <p:cNvPr id="126" name="Полилиния 125"/>
            <p:cNvSpPr/>
            <p:nvPr/>
          </p:nvSpPr>
          <p:spPr>
            <a:xfrm>
              <a:off x="4572000" y="1268760"/>
              <a:ext cx="3415088" cy="1310659"/>
            </a:xfrm>
            <a:custGeom>
              <a:avLst/>
              <a:gdLst>
                <a:gd name="connsiteX0" fmla="*/ 2709413 w 3415088"/>
                <a:gd name="connsiteY0" fmla="*/ 1249462 h 1310659"/>
                <a:gd name="connsiteX1" fmla="*/ 2709413 w 3415088"/>
                <a:gd name="connsiteY1" fmla="*/ 1249462 h 1310659"/>
                <a:gd name="connsiteX2" fmla="*/ 2742751 w 3415088"/>
                <a:gd name="connsiteY2" fmla="*/ 1273274 h 1310659"/>
                <a:gd name="connsiteX3" fmla="*/ 2757038 w 3415088"/>
                <a:gd name="connsiteY3" fmla="*/ 1268512 h 1310659"/>
                <a:gd name="connsiteX4" fmla="*/ 2790376 w 3415088"/>
                <a:gd name="connsiteY4" fmla="*/ 1258987 h 1310659"/>
                <a:gd name="connsiteX5" fmla="*/ 2814188 w 3415088"/>
                <a:gd name="connsiteY5" fmla="*/ 1201837 h 1310659"/>
                <a:gd name="connsiteX6" fmla="*/ 2809426 w 3415088"/>
                <a:gd name="connsiteY6" fmla="*/ 1163737 h 1310659"/>
                <a:gd name="connsiteX7" fmla="*/ 2804663 w 3415088"/>
                <a:gd name="connsiteY7" fmla="*/ 1149449 h 1310659"/>
                <a:gd name="connsiteX8" fmla="*/ 2809426 w 3415088"/>
                <a:gd name="connsiteY8" fmla="*/ 1130399 h 1310659"/>
                <a:gd name="connsiteX9" fmla="*/ 2828476 w 3415088"/>
                <a:gd name="connsiteY9" fmla="*/ 1087537 h 1310659"/>
                <a:gd name="connsiteX10" fmla="*/ 2823713 w 3415088"/>
                <a:gd name="connsiteY10" fmla="*/ 1058962 h 1310659"/>
                <a:gd name="connsiteX11" fmla="*/ 2818951 w 3415088"/>
                <a:gd name="connsiteY11" fmla="*/ 1044674 h 1310659"/>
                <a:gd name="connsiteX12" fmla="*/ 2804663 w 3415088"/>
                <a:gd name="connsiteY12" fmla="*/ 1039912 h 1310659"/>
                <a:gd name="connsiteX13" fmla="*/ 2780851 w 3415088"/>
                <a:gd name="connsiteY13" fmla="*/ 997049 h 1310659"/>
                <a:gd name="connsiteX14" fmla="*/ 2776088 w 3415088"/>
                <a:gd name="connsiteY14" fmla="*/ 973237 h 1310659"/>
                <a:gd name="connsiteX15" fmla="*/ 2766563 w 3415088"/>
                <a:gd name="connsiteY15" fmla="*/ 944662 h 1310659"/>
                <a:gd name="connsiteX16" fmla="*/ 2747513 w 3415088"/>
                <a:gd name="connsiteY16" fmla="*/ 882749 h 1310659"/>
                <a:gd name="connsiteX17" fmla="*/ 2733226 w 3415088"/>
                <a:gd name="connsiteY17" fmla="*/ 873224 h 1310659"/>
                <a:gd name="connsiteX18" fmla="*/ 2728463 w 3415088"/>
                <a:gd name="connsiteY18" fmla="*/ 858937 h 1310659"/>
                <a:gd name="connsiteX19" fmla="*/ 2699888 w 3415088"/>
                <a:gd name="connsiteY19" fmla="*/ 849412 h 1310659"/>
                <a:gd name="connsiteX20" fmla="*/ 2680838 w 3415088"/>
                <a:gd name="connsiteY20" fmla="*/ 830362 h 1310659"/>
                <a:gd name="connsiteX21" fmla="*/ 2661788 w 3415088"/>
                <a:gd name="connsiteY21" fmla="*/ 811312 h 1310659"/>
                <a:gd name="connsiteX22" fmla="*/ 2633213 w 3415088"/>
                <a:gd name="connsiteY22" fmla="*/ 792262 h 1310659"/>
                <a:gd name="connsiteX23" fmla="*/ 2604638 w 3415088"/>
                <a:gd name="connsiteY23" fmla="*/ 763687 h 1310659"/>
                <a:gd name="connsiteX24" fmla="*/ 2599876 w 3415088"/>
                <a:gd name="connsiteY24" fmla="*/ 749399 h 1310659"/>
                <a:gd name="connsiteX25" fmla="*/ 2604638 w 3415088"/>
                <a:gd name="connsiteY25" fmla="*/ 701774 h 1310659"/>
                <a:gd name="connsiteX26" fmla="*/ 2614163 w 3415088"/>
                <a:gd name="connsiteY26" fmla="*/ 687487 h 1310659"/>
                <a:gd name="connsiteX27" fmla="*/ 2657026 w 3415088"/>
                <a:gd name="connsiteY27" fmla="*/ 654149 h 1310659"/>
                <a:gd name="connsiteX28" fmla="*/ 2685601 w 3415088"/>
                <a:gd name="connsiteY28" fmla="*/ 639862 h 1310659"/>
                <a:gd name="connsiteX29" fmla="*/ 2771326 w 3415088"/>
                <a:gd name="connsiteY29" fmla="*/ 644624 h 1310659"/>
                <a:gd name="connsiteX30" fmla="*/ 2785613 w 3415088"/>
                <a:gd name="connsiteY30" fmla="*/ 649387 h 1310659"/>
                <a:gd name="connsiteX31" fmla="*/ 2809426 w 3415088"/>
                <a:gd name="connsiteY31" fmla="*/ 654149 h 1310659"/>
                <a:gd name="connsiteX32" fmla="*/ 2847526 w 3415088"/>
                <a:gd name="connsiteY32" fmla="*/ 639862 h 1310659"/>
                <a:gd name="connsiteX33" fmla="*/ 2857051 w 3415088"/>
                <a:gd name="connsiteY33" fmla="*/ 625574 h 1310659"/>
                <a:gd name="connsiteX34" fmla="*/ 2885626 w 3415088"/>
                <a:gd name="connsiteY34" fmla="*/ 606524 h 1310659"/>
                <a:gd name="connsiteX35" fmla="*/ 2895151 w 3415088"/>
                <a:gd name="connsiteY35" fmla="*/ 577949 h 1310659"/>
                <a:gd name="connsiteX36" fmla="*/ 2899913 w 3415088"/>
                <a:gd name="connsiteY36" fmla="*/ 563662 h 1310659"/>
                <a:gd name="connsiteX37" fmla="*/ 2914201 w 3415088"/>
                <a:gd name="connsiteY37" fmla="*/ 554137 h 1310659"/>
                <a:gd name="connsiteX38" fmla="*/ 2928488 w 3415088"/>
                <a:gd name="connsiteY38" fmla="*/ 563662 h 1310659"/>
                <a:gd name="connsiteX39" fmla="*/ 2947538 w 3415088"/>
                <a:gd name="connsiteY39" fmla="*/ 568424 h 1310659"/>
                <a:gd name="connsiteX40" fmla="*/ 2961826 w 3415088"/>
                <a:gd name="connsiteY40" fmla="*/ 573187 h 1310659"/>
                <a:gd name="connsiteX41" fmla="*/ 2985638 w 3415088"/>
                <a:gd name="connsiteY41" fmla="*/ 568424 h 1310659"/>
                <a:gd name="connsiteX42" fmla="*/ 2995163 w 3415088"/>
                <a:gd name="connsiteY42" fmla="*/ 554137 h 1310659"/>
                <a:gd name="connsiteX43" fmla="*/ 3009451 w 3415088"/>
                <a:gd name="connsiteY43" fmla="*/ 549374 h 1310659"/>
                <a:gd name="connsiteX44" fmla="*/ 3023738 w 3415088"/>
                <a:gd name="connsiteY44" fmla="*/ 635099 h 1310659"/>
                <a:gd name="connsiteX45" fmla="*/ 3018976 w 3415088"/>
                <a:gd name="connsiteY45" fmla="*/ 673199 h 1310659"/>
                <a:gd name="connsiteX46" fmla="*/ 3033263 w 3415088"/>
                <a:gd name="connsiteY46" fmla="*/ 773212 h 1310659"/>
                <a:gd name="connsiteX47" fmla="*/ 3038026 w 3415088"/>
                <a:gd name="connsiteY47" fmla="*/ 787499 h 1310659"/>
                <a:gd name="connsiteX48" fmla="*/ 3057076 w 3415088"/>
                <a:gd name="connsiteY48" fmla="*/ 816074 h 1310659"/>
                <a:gd name="connsiteX49" fmla="*/ 3071363 w 3415088"/>
                <a:gd name="connsiteY49" fmla="*/ 825599 h 1310659"/>
                <a:gd name="connsiteX50" fmla="*/ 3090413 w 3415088"/>
                <a:gd name="connsiteY50" fmla="*/ 854174 h 1310659"/>
                <a:gd name="connsiteX51" fmla="*/ 3099938 w 3415088"/>
                <a:gd name="connsiteY51" fmla="*/ 868462 h 1310659"/>
                <a:gd name="connsiteX52" fmla="*/ 3114226 w 3415088"/>
                <a:gd name="connsiteY52" fmla="*/ 897037 h 1310659"/>
                <a:gd name="connsiteX53" fmla="*/ 3133276 w 3415088"/>
                <a:gd name="connsiteY53" fmla="*/ 920849 h 1310659"/>
                <a:gd name="connsiteX54" fmla="*/ 3161851 w 3415088"/>
                <a:gd name="connsiteY54" fmla="*/ 930374 h 1310659"/>
                <a:gd name="connsiteX55" fmla="*/ 3180901 w 3415088"/>
                <a:gd name="connsiteY55" fmla="*/ 925612 h 1310659"/>
                <a:gd name="connsiteX56" fmla="*/ 3195188 w 3415088"/>
                <a:gd name="connsiteY56" fmla="*/ 920849 h 1310659"/>
                <a:gd name="connsiteX57" fmla="*/ 3204713 w 3415088"/>
                <a:gd name="connsiteY57" fmla="*/ 892274 h 1310659"/>
                <a:gd name="connsiteX58" fmla="*/ 3204713 w 3415088"/>
                <a:gd name="connsiteY58" fmla="*/ 758924 h 1310659"/>
                <a:gd name="connsiteX59" fmla="*/ 3190426 w 3415088"/>
                <a:gd name="connsiteY59" fmla="*/ 749399 h 1310659"/>
                <a:gd name="connsiteX60" fmla="*/ 3161851 w 3415088"/>
                <a:gd name="connsiteY60" fmla="*/ 720824 h 1310659"/>
                <a:gd name="connsiteX61" fmla="*/ 3147563 w 3415088"/>
                <a:gd name="connsiteY61" fmla="*/ 706537 h 1310659"/>
                <a:gd name="connsiteX62" fmla="*/ 3123751 w 3415088"/>
                <a:gd name="connsiteY62" fmla="*/ 682724 h 1310659"/>
                <a:gd name="connsiteX63" fmla="*/ 3128513 w 3415088"/>
                <a:gd name="connsiteY63" fmla="*/ 668437 h 1310659"/>
                <a:gd name="connsiteX64" fmla="*/ 3133276 w 3415088"/>
                <a:gd name="connsiteY64" fmla="*/ 649387 h 1310659"/>
                <a:gd name="connsiteX65" fmla="*/ 3147563 w 3415088"/>
                <a:gd name="connsiteY65" fmla="*/ 639862 h 1310659"/>
                <a:gd name="connsiteX66" fmla="*/ 3166613 w 3415088"/>
                <a:gd name="connsiteY66" fmla="*/ 616049 h 1310659"/>
                <a:gd name="connsiteX67" fmla="*/ 3195188 w 3415088"/>
                <a:gd name="connsiteY67" fmla="*/ 606524 h 1310659"/>
                <a:gd name="connsiteX68" fmla="*/ 3209476 w 3415088"/>
                <a:gd name="connsiteY68" fmla="*/ 601762 h 1310659"/>
                <a:gd name="connsiteX69" fmla="*/ 3238051 w 3415088"/>
                <a:gd name="connsiteY69" fmla="*/ 577949 h 1310659"/>
                <a:gd name="connsiteX70" fmla="*/ 3247576 w 3415088"/>
                <a:gd name="connsiteY70" fmla="*/ 563662 h 1310659"/>
                <a:gd name="connsiteX71" fmla="*/ 3252338 w 3415088"/>
                <a:gd name="connsiteY71" fmla="*/ 549374 h 1310659"/>
                <a:gd name="connsiteX72" fmla="*/ 3276151 w 3415088"/>
                <a:gd name="connsiteY72" fmla="*/ 520799 h 1310659"/>
                <a:gd name="connsiteX73" fmla="*/ 3290438 w 3415088"/>
                <a:gd name="connsiteY73" fmla="*/ 511274 h 1310659"/>
                <a:gd name="connsiteX74" fmla="*/ 3328538 w 3415088"/>
                <a:gd name="connsiteY74" fmla="*/ 506512 h 1310659"/>
                <a:gd name="connsiteX75" fmla="*/ 3323776 w 3415088"/>
                <a:gd name="connsiteY75" fmla="*/ 487462 h 1310659"/>
                <a:gd name="connsiteX76" fmla="*/ 3295201 w 3415088"/>
                <a:gd name="connsiteY76" fmla="*/ 477937 h 1310659"/>
                <a:gd name="connsiteX77" fmla="*/ 3266626 w 3415088"/>
                <a:gd name="connsiteY77" fmla="*/ 463649 h 1310659"/>
                <a:gd name="connsiteX78" fmla="*/ 3252338 w 3415088"/>
                <a:gd name="connsiteY78" fmla="*/ 458887 h 1310659"/>
                <a:gd name="connsiteX79" fmla="*/ 3238051 w 3415088"/>
                <a:gd name="connsiteY79" fmla="*/ 444599 h 1310659"/>
                <a:gd name="connsiteX80" fmla="*/ 3233288 w 3415088"/>
                <a:gd name="connsiteY80" fmla="*/ 430312 h 1310659"/>
                <a:gd name="connsiteX81" fmla="*/ 3247576 w 3415088"/>
                <a:gd name="connsiteY81" fmla="*/ 435074 h 1310659"/>
                <a:gd name="connsiteX82" fmla="*/ 3285676 w 3415088"/>
                <a:gd name="connsiteY82" fmla="*/ 416024 h 1310659"/>
                <a:gd name="connsiteX83" fmla="*/ 3276151 w 3415088"/>
                <a:gd name="connsiteY83" fmla="*/ 401737 h 1310659"/>
                <a:gd name="connsiteX84" fmla="*/ 3290438 w 3415088"/>
                <a:gd name="connsiteY84" fmla="*/ 406499 h 1310659"/>
                <a:gd name="connsiteX85" fmla="*/ 3328538 w 3415088"/>
                <a:gd name="connsiteY85" fmla="*/ 411262 h 1310659"/>
                <a:gd name="connsiteX86" fmla="*/ 3366638 w 3415088"/>
                <a:gd name="connsiteY86" fmla="*/ 420787 h 1310659"/>
                <a:gd name="connsiteX87" fmla="*/ 3376163 w 3415088"/>
                <a:gd name="connsiteY87" fmla="*/ 435074 h 1310659"/>
                <a:gd name="connsiteX88" fmla="*/ 3409501 w 3415088"/>
                <a:gd name="connsiteY88" fmla="*/ 416024 h 1310659"/>
                <a:gd name="connsiteX89" fmla="*/ 3414263 w 3415088"/>
                <a:gd name="connsiteY89" fmla="*/ 401737 h 1310659"/>
                <a:gd name="connsiteX90" fmla="*/ 3404738 w 3415088"/>
                <a:gd name="connsiteY90" fmla="*/ 387449 h 1310659"/>
                <a:gd name="connsiteX91" fmla="*/ 3376163 w 3415088"/>
                <a:gd name="connsiteY91" fmla="*/ 373162 h 1310659"/>
                <a:gd name="connsiteX92" fmla="*/ 3361876 w 3415088"/>
                <a:gd name="connsiteY92" fmla="*/ 363637 h 1310659"/>
                <a:gd name="connsiteX93" fmla="*/ 3342826 w 3415088"/>
                <a:gd name="connsiteY93" fmla="*/ 368399 h 1310659"/>
                <a:gd name="connsiteX94" fmla="*/ 3319013 w 3415088"/>
                <a:gd name="connsiteY94" fmla="*/ 363637 h 1310659"/>
                <a:gd name="connsiteX95" fmla="*/ 3290438 w 3415088"/>
                <a:gd name="connsiteY95" fmla="*/ 354112 h 1310659"/>
                <a:gd name="connsiteX96" fmla="*/ 3276151 w 3415088"/>
                <a:gd name="connsiteY96" fmla="*/ 344587 h 1310659"/>
                <a:gd name="connsiteX97" fmla="*/ 3247576 w 3415088"/>
                <a:gd name="connsiteY97" fmla="*/ 335062 h 1310659"/>
                <a:gd name="connsiteX98" fmla="*/ 3219001 w 3415088"/>
                <a:gd name="connsiteY98" fmla="*/ 320774 h 1310659"/>
                <a:gd name="connsiteX99" fmla="*/ 3204713 w 3415088"/>
                <a:gd name="connsiteY99" fmla="*/ 320774 h 1310659"/>
                <a:gd name="connsiteX100" fmla="*/ 3185663 w 3415088"/>
                <a:gd name="connsiteY100" fmla="*/ 335062 h 1310659"/>
                <a:gd name="connsiteX101" fmla="*/ 3152326 w 3415088"/>
                <a:gd name="connsiteY101" fmla="*/ 306487 h 1310659"/>
                <a:gd name="connsiteX102" fmla="*/ 3123751 w 3415088"/>
                <a:gd name="connsiteY102" fmla="*/ 296962 h 1310659"/>
                <a:gd name="connsiteX103" fmla="*/ 3095176 w 3415088"/>
                <a:gd name="connsiteY103" fmla="*/ 287437 h 1310659"/>
                <a:gd name="connsiteX104" fmla="*/ 3057076 w 3415088"/>
                <a:gd name="connsiteY104" fmla="*/ 282674 h 1310659"/>
                <a:gd name="connsiteX105" fmla="*/ 3028501 w 3415088"/>
                <a:gd name="connsiteY105" fmla="*/ 263624 h 1310659"/>
                <a:gd name="connsiteX106" fmla="*/ 3014213 w 3415088"/>
                <a:gd name="connsiteY106" fmla="*/ 254099 h 1310659"/>
                <a:gd name="connsiteX107" fmla="*/ 2952301 w 3415088"/>
                <a:gd name="connsiteY107" fmla="*/ 244574 h 1310659"/>
                <a:gd name="connsiteX108" fmla="*/ 2895151 w 3415088"/>
                <a:gd name="connsiteY108" fmla="*/ 263624 h 1310659"/>
                <a:gd name="connsiteX109" fmla="*/ 2899913 w 3415088"/>
                <a:gd name="connsiteY109" fmla="*/ 277912 h 1310659"/>
                <a:gd name="connsiteX110" fmla="*/ 2895151 w 3415088"/>
                <a:gd name="connsiteY110" fmla="*/ 296962 h 1310659"/>
                <a:gd name="connsiteX111" fmla="*/ 2842763 w 3415088"/>
                <a:gd name="connsiteY111" fmla="*/ 282674 h 1310659"/>
                <a:gd name="connsiteX112" fmla="*/ 2828476 w 3415088"/>
                <a:gd name="connsiteY112" fmla="*/ 277912 h 1310659"/>
                <a:gd name="connsiteX113" fmla="*/ 2780851 w 3415088"/>
                <a:gd name="connsiteY113" fmla="*/ 254099 h 1310659"/>
                <a:gd name="connsiteX114" fmla="*/ 2742751 w 3415088"/>
                <a:gd name="connsiteY114" fmla="*/ 263624 h 1310659"/>
                <a:gd name="connsiteX115" fmla="*/ 2728463 w 3415088"/>
                <a:gd name="connsiteY115" fmla="*/ 268387 h 1310659"/>
                <a:gd name="connsiteX116" fmla="*/ 2695126 w 3415088"/>
                <a:gd name="connsiteY116" fmla="*/ 273149 h 1310659"/>
                <a:gd name="connsiteX117" fmla="*/ 2676076 w 3415088"/>
                <a:gd name="connsiteY117" fmla="*/ 268387 h 1310659"/>
                <a:gd name="connsiteX118" fmla="*/ 2661788 w 3415088"/>
                <a:gd name="connsiteY118" fmla="*/ 254099 h 1310659"/>
                <a:gd name="connsiteX119" fmla="*/ 2633213 w 3415088"/>
                <a:gd name="connsiteY119" fmla="*/ 239812 h 1310659"/>
                <a:gd name="connsiteX120" fmla="*/ 2590351 w 3415088"/>
                <a:gd name="connsiteY120" fmla="*/ 235049 h 1310659"/>
                <a:gd name="connsiteX121" fmla="*/ 2561776 w 3415088"/>
                <a:gd name="connsiteY121" fmla="*/ 244574 h 1310659"/>
                <a:gd name="connsiteX122" fmla="*/ 2514151 w 3415088"/>
                <a:gd name="connsiteY122" fmla="*/ 235049 h 1310659"/>
                <a:gd name="connsiteX123" fmla="*/ 2485576 w 3415088"/>
                <a:gd name="connsiteY123" fmla="*/ 220762 h 1310659"/>
                <a:gd name="connsiteX124" fmla="*/ 2409376 w 3415088"/>
                <a:gd name="connsiteY124" fmla="*/ 215999 h 1310659"/>
                <a:gd name="connsiteX125" fmla="*/ 2376038 w 3415088"/>
                <a:gd name="connsiteY125" fmla="*/ 206474 h 1310659"/>
                <a:gd name="connsiteX126" fmla="*/ 2361751 w 3415088"/>
                <a:gd name="connsiteY126" fmla="*/ 196949 h 1310659"/>
                <a:gd name="connsiteX127" fmla="*/ 2347463 w 3415088"/>
                <a:gd name="connsiteY127" fmla="*/ 182662 h 1310659"/>
                <a:gd name="connsiteX128" fmla="*/ 2299838 w 3415088"/>
                <a:gd name="connsiteY128" fmla="*/ 177899 h 1310659"/>
                <a:gd name="connsiteX129" fmla="*/ 2242688 w 3415088"/>
                <a:gd name="connsiteY129" fmla="*/ 173137 h 1310659"/>
                <a:gd name="connsiteX130" fmla="*/ 2176013 w 3415088"/>
                <a:gd name="connsiteY130" fmla="*/ 187424 h 1310659"/>
                <a:gd name="connsiteX131" fmla="*/ 2161726 w 3415088"/>
                <a:gd name="connsiteY131" fmla="*/ 201712 h 1310659"/>
                <a:gd name="connsiteX132" fmla="*/ 2090288 w 3415088"/>
                <a:gd name="connsiteY132" fmla="*/ 196949 h 1310659"/>
                <a:gd name="connsiteX133" fmla="*/ 2056951 w 3415088"/>
                <a:gd name="connsiteY133" fmla="*/ 196949 h 1310659"/>
                <a:gd name="connsiteX134" fmla="*/ 2028376 w 3415088"/>
                <a:gd name="connsiteY134" fmla="*/ 215999 h 1310659"/>
                <a:gd name="connsiteX135" fmla="*/ 2014088 w 3415088"/>
                <a:gd name="connsiteY135" fmla="*/ 225524 h 1310659"/>
                <a:gd name="connsiteX136" fmla="*/ 1990276 w 3415088"/>
                <a:gd name="connsiteY136" fmla="*/ 220762 h 1310659"/>
                <a:gd name="connsiteX137" fmla="*/ 1975988 w 3415088"/>
                <a:gd name="connsiteY137" fmla="*/ 206474 h 1310659"/>
                <a:gd name="connsiteX138" fmla="*/ 1933126 w 3415088"/>
                <a:gd name="connsiteY138" fmla="*/ 182662 h 1310659"/>
                <a:gd name="connsiteX139" fmla="*/ 1918838 w 3415088"/>
                <a:gd name="connsiteY139" fmla="*/ 173137 h 1310659"/>
                <a:gd name="connsiteX140" fmla="*/ 1847401 w 3415088"/>
                <a:gd name="connsiteY140" fmla="*/ 163612 h 1310659"/>
                <a:gd name="connsiteX141" fmla="*/ 1833113 w 3415088"/>
                <a:gd name="connsiteY141" fmla="*/ 154087 h 1310659"/>
                <a:gd name="connsiteX142" fmla="*/ 1761676 w 3415088"/>
                <a:gd name="connsiteY142" fmla="*/ 144562 h 1310659"/>
                <a:gd name="connsiteX143" fmla="*/ 1718813 w 3415088"/>
                <a:gd name="connsiteY143" fmla="*/ 125512 h 1310659"/>
                <a:gd name="connsiteX144" fmla="*/ 1637851 w 3415088"/>
                <a:gd name="connsiteY144" fmla="*/ 135037 h 1310659"/>
                <a:gd name="connsiteX145" fmla="*/ 1623563 w 3415088"/>
                <a:gd name="connsiteY145" fmla="*/ 144562 h 1310659"/>
                <a:gd name="connsiteX146" fmla="*/ 1580701 w 3415088"/>
                <a:gd name="connsiteY146" fmla="*/ 139799 h 1310659"/>
                <a:gd name="connsiteX147" fmla="*/ 1571176 w 3415088"/>
                <a:gd name="connsiteY147" fmla="*/ 125512 h 1310659"/>
                <a:gd name="connsiteX148" fmla="*/ 1552126 w 3415088"/>
                <a:gd name="connsiteY148" fmla="*/ 130274 h 1310659"/>
                <a:gd name="connsiteX149" fmla="*/ 1494976 w 3415088"/>
                <a:gd name="connsiteY149" fmla="*/ 139799 h 1310659"/>
                <a:gd name="connsiteX150" fmla="*/ 1480688 w 3415088"/>
                <a:gd name="connsiteY150" fmla="*/ 111224 h 1310659"/>
                <a:gd name="connsiteX151" fmla="*/ 1494976 w 3415088"/>
                <a:gd name="connsiteY151" fmla="*/ 106462 h 1310659"/>
                <a:gd name="connsiteX152" fmla="*/ 1504501 w 3415088"/>
                <a:gd name="connsiteY152" fmla="*/ 92174 h 1310659"/>
                <a:gd name="connsiteX153" fmla="*/ 1509263 w 3415088"/>
                <a:gd name="connsiteY153" fmla="*/ 77887 h 1310659"/>
                <a:gd name="connsiteX154" fmla="*/ 1523551 w 3415088"/>
                <a:gd name="connsiteY154" fmla="*/ 68362 h 1310659"/>
                <a:gd name="connsiteX155" fmla="*/ 1528313 w 3415088"/>
                <a:gd name="connsiteY155" fmla="*/ 54074 h 1310659"/>
                <a:gd name="connsiteX156" fmla="*/ 1533076 w 3415088"/>
                <a:gd name="connsiteY156" fmla="*/ 25499 h 1310659"/>
                <a:gd name="connsiteX157" fmla="*/ 1518788 w 3415088"/>
                <a:gd name="connsiteY157" fmla="*/ 20737 h 1310659"/>
                <a:gd name="connsiteX158" fmla="*/ 1456876 w 3415088"/>
                <a:gd name="connsiteY158" fmla="*/ 30262 h 1310659"/>
                <a:gd name="connsiteX159" fmla="*/ 1437826 w 3415088"/>
                <a:gd name="connsiteY159" fmla="*/ 39787 h 1310659"/>
                <a:gd name="connsiteX160" fmla="*/ 1418776 w 3415088"/>
                <a:gd name="connsiteY160" fmla="*/ 39787 h 1310659"/>
                <a:gd name="connsiteX161" fmla="*/ 1375913 w 3415088"/>
                <a:gd name="connsiteY161" fmla="*/ 35024 h 1310659"/>
                <a:gd name="connsiteX162" fmla="*/ 1356863 w 3415088"/>
                <a:gd name="connsiteY162" fmla="*/ 6449 h 1310659"/>
                <a:gd name="connsiteX163" fmla="*/ 1342576 w 3415088"/>
                <a:gd name="connsiteY163" fmla="*/ 1687 h 1310659"/>
                <a:gd name="connsiteX164" fmla="*/ 1304476 w 3415088"/>
                <a:gd name="connsiteY164" fmla="*/ 6449 h 1310659"/>
                <a:gd name="connsiteX165" fmla="*/ 1285426 w 3415088"/>
                <a:gd name="connsiteY165" fmla="*/ 35024 h 1310659"/>
                <a:gd name="connsiteX166" fmla="*/ 1275901 w 3415088"/>
                <a:gd name="connsiteY166" fmla="*/ 49312 h 1310659"/>
                <a:gd name="connsiteX167" fmla="*/ 1261613 w 3415088"/>
                <a:gd name="connsiteY167" fmla="*/ 54074 h 1310659"/>
                <a:gd name="connsiteX168" fmla="*/ 1161601 w 3415088"/>
                <a:gd name="connsiteY168" fmla="*/ 54074 h 1310659"/>
                <a:gd name="connsiteX169" fmla="*/ 1147313 w 3415088"/>
                <a:gd name="connsiteY169" fmla="*/ 58837 h 1310659"/>
                <a:gd name="connsiteX170" fmla="*/ 1128263 w 3415088"/>
                <a:gd name="connsiteY170" fmla="*/ 63599 h 1310659"/>
                <a:gd name="connsiteX171" fmla="*/ 1113976 w 3415088"/>
                <a:gd name="connsiteY171" fmla="*/ 73124 h 1310659"/>
                <a:gd name="connsiteX172" fmla="*/ 1099688 w 3415088"/>
                <a:gd name="connsiteY172" fmla="*/ 77887 h 1310659"/>
                <a:gd name="connsiteX173" fmla="*/ 1094926 w 3415088"/>
                <a:gd name="connsiteY173" fmla="*/ 92174 h 1310659"/>
                <a:gd name="connsiteX174" fmla="*/ 1085401 w 3415088"/>
                <a:gd name="connsiteY174" fmla="*/ 106462 h 1310659"/>
                <a:gd name="connsiteX175" fmla="*/ 1066351 w 3415088"/>
                <a:gd name="connsiteY175" fmla="*/ 130274 h 1310659"/>
                <a:gd name="connsiteX176" fmla="*/ 1013963 w 3415088"/>
                <a:gd name="connsiteY176" fmla="*/ 135037 h 1310659"/>
                <a:gd name="connsiteX177" fmla="*/ 971101 w 3415088"/>
                <a:gd name="connsiteY177" fmla="*/ 149324 h 1310659"/>
                <a:gd name="connsiteX178" fmla="*/ 956813 w 3415088"/>
                <a:gd name="connsiteY178" fmla="*/ 154087 h 1310659"/>
                <a:gd name="connsiteX179" fmla="*/ 952051 w 3415088"/>
                <a:gd name="connsiteY179" fmla="*/ 168374 h 1310659"/>
                <a:gd name="connsiteX180" fmla="*/ 923476 w 3415088"/>
                <a:gd name="connsiteY180" fmla="*/ 177899 h 1310659"/>
                <a:gd name="connsiteX181" fmla="*/ 909188 w 3415088"/>
                <a:gd name="connsiteY181" fmla="*/ 220762 h 1310659"/>
                <a:gd name="connsiteX182" fmla="*/ 918713 w 3415088"/>
                <a:gd name="connsiteY182" fmla="*/ 235049 h 1310659"/>
                <a:gd name="connsiteX183" fmla="*/ 933001 w 3415088"/>
                <a:gd name="connsiteY183" fmla="*/ 244574 h 1310659"/>
                <a:gd name="connsiteX184" fmla="*/ 956813 w 3415088"/>
                <a:gd name="connsiteY184" fmla="*/ 296962 h 1310659"/>
                <a:gd name="connsiteX185" fmla="*/ 937763 w 3415088"/>
                <a:gd name="connsiteY185" fmla="*/ 358874 h 1310659"/>
                <a:gd name="connsiteX186" fmla="*/ 923476 w 3415088"/>
                <a:gd name="connsiteY186" fmla="*/ 363637 h 1310659"/>
                <a:gd name="connsiteX187" fmla="*/ 899663 w 3415088"/>
                <a:gd name="connsiteY187" fmla="*/ 344587 h 1310659"/>
                <a:gd name="connsiteX188" fmla="*/ 890138 w 3415088"/>
                <a:gd name="connsiteY188" fmla="*/ 316012 h 1310659"/>
                <a:gd name="connsiteX189" fmla="*/ 885376 w 3415088"/>
                <a:gd name="connsiteY189" fmla="*/ 287437 h 1310659"/>
                <a:gd name="connsiteX190" fmla="*/ 880613 w 3415088"/>
                <a:gd name="connsiteY190" fmla="*/ 254099 h 1310659"/>
                <a:gd name="connsiteX191" fmla="*/ 871088 w 3415088"/>
                <a:gd name="connsiteY191" fmla="*/ 220762 h 1310659"/>
                <a:gd name="connsiteX192" fmla="*/ 875851 w 3415088"/>
                <a:gd name="connsiteY192" fmla="*/ 206474 h 1310659"/>
                <a:gd name="connsiteX193" fmla="*/ 842513 w 3415088"/>
                <a:gd name="connsiteY193" fmla="*/ 168374 h 1310659"/>
                <a:gd name="connsiteX194" fmla="*/ 813938 w 3415088"/>
                <a:gd name="connsiteY194" fmla="*/ 158849 h 1310659"/>
                <a:gd name="connsiteX195" fmla="*/ 799651 w 3415088"/>
                <a:gd name="connsiteY195" fmla="*/ 149324 h 1310659"/>
                <a:gd name="connsiteX196" fmla="*/ 756788 w 3415088"/>
                <a:gd name="connsiteY196" fmla="*/ 158849 h 1310659"/>
                <a:gd name="connsiteX197" fmla="*/ 747263 w 3415088"/>
                <a:gd name="connsiteY197" fmla="*/ 173137 h 1310659"/>
                <a:gd name="connsiteX198" fmla="*/ 747263 w 3415088"/>
                <a:gd name="connsiteY198" fmla="*/ 215999 h 1310659"/>
                <a:gd name="connsiteX199" fmla="*/ 752026 w 3415088"/>
                <a:gd name="connsiteY199" fmla="*/ 230287 h 1310659"/>
                <a:gd name="connsiteX200" fmla="*/ 766313 w 3415088"/>
                <a:gd name="connsiteY200" fmla="*/ 239812 h 1310659"/>
                <a:gd name="connsiteX201" fmla="*/ 775838 w 3415088"/>
                <a:gd name="connsiteY201" fmla="*/ 254099 h 1310659"/>
                <a:gd name="connsiteX202" fmla="*/ 804413 w 3415088"/>
                <a:gd name="connsiteY202" fmla="*/ 277912 h 1310659"/>
                <a:gd name="connsiteX203" fmla="*/ 813938 w 3415088"/>
                <a:gd name="connsiteY203" fmla="*/ 292199 h 1310659"/>
                <a:gd name="connsiteX204" fmla="*/ 794888 w 3415088"/>
                <a:gd name="connsiteY204" fmla="*/ 316012 h 1310659"/>
                <a:gd name="connsiteX205" fmla="*/ 780601 w 3415088"/>
                <a:gd name="connsiteY205" fmla="*/ 306487 h 1310659"/>
                <a:gd name="connsiteX206" fmla="*/ 756788 w 3415088"/>
                <a:gd name="connsiteY206" fmla="*/ 277912 h 1310659"/>
                <a:gd name="connsiteX207" fmla="*/ 675826 w 3415088"/>
                <a:gd name="connsiteY207" fmla="*/ 263624 h 1310659"/>
                <a:gd name="connsiteX208" fmla="*/ 647251 w 3415088"/>
                <a:gd name="connsiteY208" fmla="*/ 249337 h 1310659"/>
                <a:gd name="connsiteX209" fmla="*/ 632963 w 3415088"/>
                <a:gd name="connsiteY209" fmla="*/ 239812 h 1310659"/>
                <a:gd name="connsiteX210" fmla="*/ 604388 w 3415088"/>
                <a:gd name="connsiteY210" fmla="*/ 244574 h 1310659"/>
                <a:gd name="connsiteX211" fmla="*/ 628201 w 3415088"/>
                <a:gd name="connsiteY211" fmla="*/ 268387 h 1310659"/>
                <a:gd name="connsiteX212" fmla="*/ 637726 w 3415088"/>
                <a:gd name="connsiteY212" fmla="*/ 282674 h 1310659"/>
                <a:gd name="connsiteX213" fmla="*/ 628201 w 3415088"/>
                <a:gd name="connsiteY213" fmla="*/ 296962 h 1310659"/>
                <a:gd name="connsiteX214" fmla="*/ 613913 w 3415088"/>
                <a:gd name="connsiteY214" fmla="*/ 301724 h 1310659"/>
                <a:gd name="connsiteX215" fmla="*/ 561526 w 3415088"/>
                <a:gd name="connsiteY215" fmla="*/ 306487 h 1310659"/>
                <a:gd name="connsiteX216" fmla="*/ 523426 w 3415088"/>
                <a:gd name="connsiteY216" fmla="*/ 306487 h 1310659"/>
                <a:gd name="connsiteX217" fmla="*/ 518663 w 3415088"/>
                <a:gd name="connsiteY217" fmla="*/ 287437 h 1310659"/>
                <a:gd name="connsiteX218" fmla="*/ 490088 w 3415088"/>
                <a:gd name="connsiteY218" fmla="*/ 282674 h 1310659"/>
                <a:gd name="connsiteX219" fmla="*/ 442463 w 3415088"/>
                <a:gd name="connsiteY219" fmla="*/ 316012 h 1310659"/>
                <a:gd name="connsiteX220" fmla="*/ 428176 w 3415088"/>
                <a:gd name="connsiteY220" fmla="*/ 330299 h 1310659"/>
                <a:gd name="connsiteX221" fmla="*/ 399601 w 3415088"/>
                <a:gd name="connsiteY221" fmla="*/ 339824 h 1310659"/>
                <a:gd name="connsiteX222" fmla="*/ 380551 w 3415088"/>
                <a:gd name="connsiteY222" fmla="*/ 320774 h 1310659"/>
                <a:gd name="connsiteX223" fmla="*/ 366263 w 3415088"/>
                <a:gd name="connsiteY223" fmla="*/ 316012 h 1310659"/>
                <a:gd name="connsiteX224" fmla="*/ 337688 w 3415088"/>
                <a:gd name="connsiteY224" fmla="*/ 301724 h 1310659"/>
                <a:gd name="connsiteX225" fmla="*/ 309113 w 3415088"/>
                <a:gd name="connsiteY225" fmla="*/ 306487 h 1310659"/>
                <a:gd name="connsiteX226" fmla="*/ 318638 w 3415088"/>
                <a:gd name="connsiteY226" fmla="*/ 335062 h 1310659"/>
                <a:gd name="connsiteX227" fmla="*/ 323401 w 3415088"/>
                <a:gd name="connsiteY227" fmla="*/ 349349 h 1310659"/>
                <a:gd name="connsiteX228" fmla="*/ 318638 w 3415088"/>
                <a:gd name="connsiteY228" fmla="*/ 363637 h 1310659"/>
                <a:gd name="connsiteX229" fmla="*/ 304351 w 3415088"/>
                <a:gd name="connsiteY229" fmla="*/ 368399 h 1310659"/>
                <a:gd name="connsiteX230" fmla="*/ 271013 w 3415088"/>
                <a:gd name="connsiteY230" fmla="*/ 373162 h 1310659"/>
                <a:gd name="connsiteX231" fmla="*/ 247201 w 3415088"/>
                <a:gd name="connsiteY231" fmla="*/ 411262 h 1310659"/>
                <a:gd name="connsiteX232" fmla="*/ 223388 w 3415088"/>
                <a:gd name="connsiteY232" fmla="*/ 439837 h 1310659"/>
                <a:gd name="connsiteX233" fmla="*/ 213863 w 3415088"/>
                <a:gd name="connsiteY233" fmla="*/ 454124 h 1310659"/>
                <a:gd name="connsiteX234" fmla="*/ 185288 w 3415088"/>
                <a:gd name="connsiteY234" fmla="*/ 468412 h 1310659"/>
                <a:gd name="connsiteX235" fmla="*/ 166238 w 3415088"/>
                <a:gd name="connsiteY235" fmla="*/ 439837 h 1310659"/>
                <a:gd name="connsiteX236" fmla="*/ 123376 w 3415088"/>
                <a:gd name="connsiteY236" fmla="*/ 416024 h 1310659"/>
                <a:gd name="connsiteX237" fmla="*/ 113851 w 3415088"/>
                <a:gd name="connsiteY237" fmla="*/ 387449 h 1310659"/>
                <a:gd name="connsiteX238" fmla="*/ 104326 w 3415088"/>
                <a:gd name="connsiteY238" fmla="*/ 354112 h 1310659"/>
                <a:gd name="connsiteX239" fmla="*/ 109088 w 3415088"/>
                <a:gd name="connsiteY239" fmla="*/ 339824 h 1310659"/>
                <a:gd name="connsiteX240" fmla="*/ 175763 w 3415088"/>
                <a:gd name="connsiteY240" fmla="*/ 349349 h 1310659"/>
                <a:gd name="connsiteX241" fmla="*/ 237676 w 3415088"/>
                <a:gd name="connsiteY241" fmla="*/ 363637 h 1310659"/>
                <a:gd name="connsiteX242" fmla="*/ 247201 w 3415088"/>
                <a:gd name="connsiteY242" fmla="*/ 349349 h 1310659"/>
                <a:gd name="connsiteX243" fmla="*/ 218626 w 3415088"/>
                <a:gd name="connsiteY243" fmla="*/ 292199 h 1310659"/>
                <a:gd name="connsiteX244" fmla="*/ 190051 w 3415088"/>
                <a:gd name="connsiteY244" fmla="*/ 273149 h 1310659"/>
                <a:gd name="connsiteX245" fmla="*/ 147188 w 3415088"/>
                <a:gd name="connsiteY245" fmla="*/ 268387 h 1310659"/>
                <a:gd name="connsiteX246" fmla="*/ 132901 w 3415088"/>
                <a:gd name="connsiteY246" fmla="*/ 263624 h 1310659"/>
                <a:gd name="connsiteX247" fmla="*/ 118613 w 3415088"/>
                <a:gd name="connsiteY247" fmla="*/ 268387 h 1310659"/>
                <a:gd name="connsiteX248" fmla="*/ 94801 w 3415088"/>
                <a:gd name="connsiteY248" fmla="*/ 273149 h 1310659"/>
                <a:gd name="connsiteX249" fmla="*/ 85276 w 3415088"/>
                <a:gd name="connsiteY249" fmla="*/ 258862 h 1310659"/>
                <a:gd name="connsiteX250" fmla="*/ 18601 w 3415088"/>
                <a:gd name="connsiteY250" fmla="*/ 258862 h 1310659"/>
                <a:gd name="connsiteX251" fmla="*/ 9076 w 3415088"/>
                <a:gd name="connsiteY251" fmla="*/ 273149 h 1310659"/>
                <a:gd name="connsiteX252" fmla="*/ 9076 w 3415088"/>
                <a:gd name="connsiteY252" fmla="*/ 325537 h 1310659"/>
                <a:gd name="connsiteX253" fmla="*/ 18601 w 3415088"/>
                <a:gd name="connsiteY253" fmla="*/ 354112 h 1310659"/>
                <a:gd name="connsiteX254" fmla="*/ 32888 w 3415088"/>
                <a:gd name="connsiteY254" fmla="*/ 425549 h 1310659"/>
                <a:gd name="connsiteX255" fmla="*/ 37651 w 3415088"/>
                <a:gd name="connsiteY255" fmla="*/ 439837 h 1310659"/>
                <a:gd name="connsiteX256" fmla="*/ 56701 w 3415088"/>
                <a:gd name="connsiteY256" fmla="*/ 468412 h 1310659"/>
                <a:gd name="connsiteX257" fmla="*/ 47176 w 3415088"/>
                <a:gd name="connsiteY257" fmla="*/ 506512 h 1310659"/>
                <a:gd name="connsiteX258" fmla="*/ 32888 w 3415088"/>
                <a:gd name="connsiteY258" fmla="*/ 535087 h 1310659"/>
                <a:gd name="connsiteX259" fmla="*/ 37651 w 3415088"/>
                <a:gd name="connsiteY259" fmla="*/ 587474 h 1310659"/>
                <a:gd name="connsiteX260" fmla="*/ 42413 w 3415088"/>
                <a:gd name="connsiteY260" fmla="*/ 601762 h 1310659"/>
                <a:gd name="connsiteX261" fmla="*/ 56701 w 3415088"/>
                <a:gd name="connsiteY261" fmla="*/ 616049 h 1310659"/>
                <a:gd name="connsiteX262" fmla="*/ 42413 w 3415088"/>
                <a:gd name="connsiteY262" fmla="*/ 658912 h 1310659"/>
                <a:gd name="connsiteX263" fmla="*/ 37651 w 3415088"/>
                <a:gd name="connsiteY263" fmla="*/ 682724 h 1310659"/>
                <a:gd name="connsiteX264" fmla="*/ 32888 w 3415088"/>
                <a:gd name="connsiteY264" fmla="*/ 697012 h 1310659"/>
                <a:gd name="connsiteX265" fmla="*/ 37651 w 3415088"/>
                <a:gd name="connsiteY265" fmla="*/ 716062 h 1310659"/>
                <a:gd name="connsiteX266" fmla="*/ 70988 w 3415088"/>
                <a:gd name="connsiteY266" fmla="*/ 720824 h 1310659"/>
                <a:gd name="connsiteX267" fmla="*/ 61463 w 3415088"/>
                <a:gd name="connsiteY267" fmla="*/ 744637 h 1310659"/>
                <a:gd name="connsiteX268" fmla="*/ 66226 w 3415088"/>
                <a:gd name="connsiteY268" fmla="*/ 758924 h 1310659"/>
                <a:gd name="connsiteX269" fmla="*/ 80513 w 3415088"/>
                <a:gd name="connsiteY269" fmla="*/ 768449 h 1310659"/>
                <a:gd name="connsiteX270" fmla="*/ 118613 w 3415088"/>
                <a:gd name="connsiteY270" fmla="*/ 777974 h 1310659"/>
                <a:gd name="connsiteX271" fmla="*/ 123376 w 3415088"/>
                <a:gd name="connsiteY271" fmla="*/ 816074 h 1310659"/>
                <a:gd name="connsiteX272" fmla="*/ 132901 w 3415088"/>
                <a:gd name="connsiteY272" fmla="*/ 863699 h 1310659"/>
                <a:gd name="connsiteX273" fmla="*/ 142426 w 3415088"/>
                <a:gd name="connsiteY273" fmla="*/ 877987 h 1310659"/>
                <a:gd name="connsiteX274" fmla="*/ 147188 w 3415088"/>
                <a:gd name="connsiteY274" fmla="*/ 892274 h 1310659"/>
                <a:gd name="connsiteX275" fmla="*/ 199576 w 3415088"/>
                <a:gd name="connsiteY275" fmla="*/ 906562 h 1310659"/>
                <a:gd name="connsiteX276" fmla="*/ 242438 w 3415088"/>
                <a:gd name="connsiteY276" fmla="*/ 930374 h 1310659"/>
                <a:gd name="connsiteX277" fmla="*/ 247201 w 3415088"/>
                <a:gd name="connsiteY277" fmla="*/ 944662 h 1310659"/>
                <a:gd name="connsiteX278" fmla="*/ 266251 w 3415088"/>
                <a:gd name="connsiteY278" fmla="*/ 973237 h 1310659"/>
                <a:gd name="connsiteX279" fmla="*/ 280538 w 3415088"/>
                <a:gd name="connsiteY279" fmla="*/ 963712 h 1310659"/>
                <a:gd name="connsiteX280" fmla="*/ 271013 w 3415088"/>
                <a:gd name="connsiteY280" fmla="*/ 977999 h 1310659"/>
                <a:gd name="connsiteX281" fmla="*/ 290063 w 3415088"/>
                <a:gd name="connsiteY281" fmla="*/ 1006574 h 1310659"/>
                <a:gd name="connsiteX282" fmla="*/ 309113 w 3415088"/>
                <a:gd name="connsiteY282" fmla="*/ 1035149 h 1310659"/>
                <a:gd name="connsiteX283" fmla="*/ 351976 w 3415088"/>
                <a:gd name="connsiteY283" fmla="*/ 1058962 h 1310659"/>
                <a:gd name="connsiteX284" fmla="*/ 361501 w 3415088"/>
                <a:gd name="connsiteY284" fmla="*/ 1073249 h 1310659"/>
                <a:gd name="connsiteX285" fmla="*/ 347213 w 3415088"/>
                <a:gd name="connsiteY285" fmla="*/ 1106587 h 1310659"/>
                <a:gd name="connsiteX286" fmla="*/ 332926 w 3415088"/>
                <a:gd name="connsiteY286" fmla="*/ 1111349 h 1310659"/>
                <a:gd name="connsiteX287" fmla="*/ 323401 w 3415088"/>
                <a:gd name="connsiteY287" fmla="*/ 1125637 h 1310659"/>
                <a:gd name="connsiteX288" fmla="*/ 332926 w 3415088"/>
                <a:gd name="connsiteY288" fmla="*/ 1163737 h 1310659"/>
                <a:gd name="connsiteX289" fmla="*/ 342451 w 3415088"/>
                <a:gd name="connsiteY289" fmla="*/ 1216124 h 1310659"/>
                <a:gd name="connsiteX290" fmla="*/ 347213 w 3415088"/>
                <a:gd name="connsiteY290" fmla="*/ 1230412 h 1310659"/>
                <a:gd name="connsiteX291" fmla="*/ 390076 w 3415088"/>
                <a:gd name="connsiteY291" fmla="*/ 1249462 h 1310659"/>
                <a:gd name="connsiteX292" fmla="*/ 404363 w 3415088"/>
                <a:gd name="connsiteY292" fmla="*/ 1254224 h 1310659"/>
                <a:gd name="connsiteX293" fmla="*/ 418651 w 3415088"/>
                <a:gd name="connsiteY293" fmla="*/ 1258987 h 1310659"/>
                <a:gd name="connsiteX294" fmla="*/ 466276 w 3415088"/>
                <a:gd name="connsiteY294" fmla="*/ 1278037 h 1310659"/>
                <a:gd name="connsiteX295" fmla="*/ 480563 w 3415088"/>
                <a:gd name="connsiteY295" fmla="*/ 1282799 h 1310659"/>
                <a:gd name="connsiteX296" fmla="*/ 504376 w 3415088"/>
                <a:gd name="connsiteY296" fmla="*/ 1287562 h 1310659"/>
                <a:gd name="connsiteX297" fmla="*/ 556763 w 3415088"/>
                <a:gd name="connsiteY297" fmla="*/ 1297087 h 1310659"/>
                <a:gd name="connsiteX298" fmla="*/ 571051 w 3415088"/>
                <a:gd name="connsiteY298" fmla="*/ 1306612 h 1310659"/>
                <a:gd name="connsiteX299" fmla="*/ 561526 w 3415088"/>
                <a:gd name="connsiteY299" fmla="*/ 1292324 h 1310659"/>
                <a:gd name="connsiteX300" fmla="*/ 547238 w 3415088"/>
                <a:gd name="connsiteY300" fmla="*/ 1235174 h 1310659"/>
                <a:gd name="connsiteX301" fmla="*/ 552001 w 3415088"/>
                <a:gd name="connsiteY301" fmla="*/ 1182787 h 1310659"/>
                <a:gd name="connsiteX302" fmla="*/ 561526 w 3415088"/>
                <a:gd name="connsiteY302" fmla="*/ 1168499 h 1310659"/>
                <a:gd name="connsiteX303" fmla="*/ 571051 w 3415088"/>
                <a:gd name="connsiteY303" fmla="*/ 1139924 h 1310659"/>
                <a:gd name="connsiteX304" fmla="*/ 566288 w 3415088"/>
                <a:gd name="connsiteY304" fmla="*/ 1092299 h 1310659"/>
                <a:gd name="connsiteX305" fmla="*/ 552001 w 3415088"/>
                <a:gd name="connsiteY305" fmla="*/ 1078012 h 1310659"/>
                <a:gd name="connsiteX306" fmla="*/ 537713 w 3415088"/>
                <a:gd name="connsiteY306" fmla="*/ 1068487 h 1310659"/>
                <a:gd name="connsiteX307" fmla="*/ 509138 w 3415088"/>
                <a:gd name="connsiteY307" fmla="*/ 1044674 h 1310659"/>
                <a:gd name="connsiteX308" fmla="*/ 509138 w 3415088"/>
                <a:gd name="connsiteY308" fmla="*/ 1001812 h 1310659"/>
                <a:gd name="connsiteX309" fmla="*/ 518663 w 3415088"/>
                <a:gd name="connsiteY309" fmla="*/ 987524 h 1310659"/>
                <a:gd name="connsiteX310" fmla="*/ 537713 w 3415088"/>
                <a:gd name="connsiteY310" fmla="*/ 982762 h 1310659"/>
                <a:gd name="connsiteX311" fmla="*/ 542476 w 3415088"/>
                <a:gd name="connsiteY311" fmla="*/ 963712 h 1310659"/>
                <a:gd name="connsiteX312" fmla="*/ 556763 w 3415088"/>
                <a:gd name="connsiteY312" fmla="*/ 958949 h 1310659"/>
                <a:gd name="connsiteX313" fmla="*/ 571051 w 3415088"/>
                <a:gd name="connsiteY313" fmla="*/ 944662 h 1310659"/>
                <a:gd name="connsiteX314" fmla="*/ 618676 w 3415088"/>
                <a:gd name="connsiteY314" fmla="*/ 925612 h 1310659"/>
                <a:gd name="connsiteX315" fmla="*/ 632963 w 3415088"/>
                <a:gd name="connsiteY315" fmla="*/ 930374 h 1310659"/>
                <a:gd name="connsiteX316" fmla="*/ 647251 w 3415088"/>
                <a:gd name="connsiteY316" fmla="*/ 944662 h 1310659"/>
                <a:gd name="connsiteX317" fmla="*/ 661538 w 3415088"/>
                <a:gd name="connsiteY317" fmla="*/ 939899 h 1310659"/>
                <a:gd name="connsiteX318" fmla="*/ 704401 w 3415088"/>
                <a:gd name="connsiteY318" fmla="*/ 949424 h 1310659"/>
                <a:gd name="connsiteX319" fmla="*/ 718688 w 3415088"/>
                <a:gd name="connsiteY319" fmla="*/ 954187 h 1310659"/>
                <a:gd name="connsiteX320" fmla="*/ 747263 w 3415088"/>
                <a:gd name="connsiteY320" fmla="*/ 968474 h 1310659"/>
                <a:gd name="connsiteX321" fmla="*/ 823463 w 3415088"/>
                <a:gd name="connsiteY321" fmla="*/ 954187 h 1310659"/>
                <a:gd name="connsiteX322" fmla="*/ 828226 w 3415088"/>
                <a:gd name="connsiteY322" fmla="*/ 897037 h 1310659"/>
                <a:gd name="connsiteX323" fmla="*/ 832988 w 3415088"/>
                <a:gd name="connsiteY323" fmla="*/ 839887 h 1310659"/>
                <a:gd name="connsiteX324" fmla="*/ 861563 w 3415088"/>
                <a:gd name="connsiteY324" fmla="*/ 825599 h 1310659"/>
                <a:gd name="connsiteX325" fmla="*/ 947288 w 3415088"/>
                <a:gd name="connsiteY325" fmla="*/ 816074 h 1310659"/>
                <a:gd name="connsiteX326" fmla="*/ 961576 w 3415088"/>
                <a:gd name="connsiteY326" fmla="*/ 806549 h 1310659"/>
                <a:gd name="connsiteX327" fmla="*/ 975863 w 3415088"/>
                <a:gd name="connsiteY327" fmla="*/ 801787 h 1310659"/>
                <a:gd name="connsiteX328" fmla="*/ 985388 w 3415088"/>
                <a:gd name="connsiteY328" fmla="*/ 787499 h 1310659"/>
                <a:gd name="connsiteX329" fmla="*/ 1013963 w 3415088"/>
                <a:gd name="connsiteY329" fmla="*/ 777974 h 1310659"/>
                <a:gd name="connsiteX330" fmla="*/ 1042538 w 3415088"/>
                <a:gd name="connsiteY330" fmla="*/ 792262 h 1310659"/>
                <a:gd name="connsiteX331" fmla="*/ 1085401 w 3415088"/>
                <a:gd name="connsiteY331" fmla="*/ 825599 h 1310659"/>
                <a:gd name="connsiteX332" fmla="*/ 1113976 w 3415088"/>
                <a:gd name="connsiteY332" fmla="*/ 839887 h 1310659"/>
                <a:gd name="connsiteX333" fmla="*/ 1142551 w 3415088"/>
                <a:gd name="connsiteY333" fmla="*/ 849412 h 1310659"/>
                <a:gd name="connsiteX334" fmla="*/ 1180651 w 3415088"/>
                <a:gd name="connsiteY334" fmla="*/ 844649 h 1310659"/>
                <a:gd name="connsiteX335" fmla="*/ 1194938 w 3415088"/>
                <a:gd name="connsiteY335" fmla="*/ 839887 h 1310659"/>
                <a:gd name="connsiteX336" fmla="*/ 1218751 w 3415088"/>
                <a:gd name="connsiteY336" fmla="*/ 844649 h 1310659"/>
                <a:gd name="connsiteX337" fmla="*/ 1242563 w 3415088"/>
                <a:gd name="connsiteY337" fmla="*/ 873224 h 1310659"/>
                <a:gd name="connsiteX338" fmla="*/ 1233038 w 3415088"/>
                <a:gd name="connsiteY338" fmla="*/ 887512 h 1310659"/>
                <a:gd name="connsiteX339" fmla="*/ 1266376 w 3415088"/>
                <a:gd name="connsiteY339" fmla="*/ 935137 h 1310659"/>
                <a:gd name="connsiteX340" fmla="*/ 1275901 w 3415088"/>
                <a:gd name="connsiteY340" fmla="*/ 949424 h 1310659"/>
                <a:gd name="connsiteX341" fmla="*/ 1304476 w 3415088"/>
                <a:gd name="connsiteY341" fmla="*/ 963712 h 1310659"/>
                <a:gd name="connsiteX342" fmla="*/ 1318763 w 3415088"/>
                <a:gd name="connsiteY342" fmla="*/ 973237 h 1310659"/>
                <a:gd name="connsiteX343" fmla="*/ 1356863 w 3415088"/>
                <a:gd name="connsiteY343" fmla="*/ 977999 h 1310659"/>
                <a:gd name="connsiteX344" fmla="*/ 1452113 w 3415088"/>
                <a:gd name="connsiteY344" fmla="*/ 977999 h 1310659"/>
                <a:gd name="connsiteX345" fmla="*/ 1466401 w 3415088"/>
                <a:gd name="connsiteY345" fmla="*/ 987524 h 1310659"/>
                <a:gd name="connsiteX346" fmla="*/ 1494976 w 3415088"/>
                <a:gd name="connsiteY346" fmla="*/ 1001812 h 1310659"/>
                <a:gd name="connsiteX347" fmla="*/ 1518788 w 3415088"/>
                <a:gd name="connsiteY347" fmla="*/ 1025624 h 1310659"/>
                <a:gd name="connsiteX348" fmla="*/ 1533076 w 3415088"/>
                <a:gd name="connsiteY348" fmla="*/ 1016099 h 1310659"/>
                <a:gd name="connsiteX349" fmla="*/ 1547363 w 3415088"/>
                <a:gd name="connsiteY349" fmla="*/ 1011337 h 1310659"/>
                <a:gd name="connsiteX350" fmla="*/ 1561651 w 3415088"/>
                <a:gd name="connsiteY350" fmla="*/ 1001812 h 1310659"/>
                <a:gd name="connsiteX351" fmla="*/ 1580701 w 3415088"/>
                <a:gd name="connsiteY351" fmla="*/ 997049 h 1310659"/>
                <a:gd name="connsiteX352" fmla="*/ 1594988 w 3415088"/>
                <a:gd name="connsiteY352" fmla="*/ 992287 h 1310659"/>
                <a:gd name="connsiteX353" fmla="*/ 1623563 w 3415088"/>
                <a:gd name="connsiteY353" fmla="*/ 973237 h 1310659"/>
                <a:gd name="connsiteX354" fmla="*/ 1671188 w 3415088"/>
                <a:gd name="connsiteY354" fmla="*/ 963712 h 1310659"/>
                <a:gd name="connsiteX355" fmla="*/ 1695001 w 3415088"/>
                <a:gd name="connsiteY355" fmla="*/ 968474 h 1310659"/>
                <a:gd name="connsiteX356" fmla="*/ 1742626 w 3415088"/>
                <a:gd name="connsiteY356" fmla="*/ 992287 h 1310659"/>
                <a:gd name="connsiteX357" fmla="*/ 1771201 w 3415088"/>
                <a:gd name="connsiteY357" fmla="*/ 987524 h 1310659"/>
                <a:gd name="connsiteX358" fmla="*/ 1775963 w 3415088"/>
                <a:gd name="connsiteY358" fmla="*/ 973237 h 1310659"/>
                <a:gd name="connsiteX359" fmla="*/ 1799776 w 3415088"/>
                <a:gd name="connsiteY359" fmla="*/ 944662 h 1310659"/>
                <a:gd name="connsiteX360" fmla="*/ 1809301 w 3415088"/>
                <a:gd name="connsiteY360" fmla="*/ 930374 h 1310659"/>
                <a:gd name="connsiteX361" fmla="*/ 1837876 w 3415088"/>
                <a:gd name="connsiteY361" fmla="*/ 935137 h 1310659"/>
                <a:gd name="connsiteX362" fmla="*/ 1871213 w 3415088"/>
                <a:gd name="connsiteY362" fmla="*/ 949424 h 1310659"/>
                <a:gd name="connsiteX363" fmla="*/ 1895026 w 3415088"/>
                <a:gd name="connsiteY363" fmla="*/ 977999 h 1310659"/>
                <a:gd name="connsiteX364" fmla="*/ 1909313 w 3415088"/>
                <a:gd name="connsiteY364" fmla="*/ 982762 h 1310659"/>
                <a:gd name="connsiteX365" fmla="*/ 2018851 w 3415088"/>
                <a:gd name="connsiteY365" fmla="*/ 992287 h 1310659"/>
                <a:gd name="connsiteX366" fmla="*/ 2033138 w 3415088"/>
                <a:gd name="connsiteY366" fmla="*/ 1001812 h 1310659"/>
                <a:gd name="connsiteX367" fmla="*/ 2042663 w 3415088"/>
                <a:gd name="connsiteY367" fmla="*/ 1016099 h 1310659"/>
                <a:gd name="connsiteX368" fmla="*/ 2104576 w 3415088"/>
                <a:gd name="connsiteY368" fmla="*/ 1011337 h 1310659"/>
                <a:gd name="connsiteX369" fmla="*/ 2166488 w 3415088"/>
                <a:gd name="connsiteY369" fmla="*/ 1001812 h 1310659"/>
                <a:gd name="connsiteX370" fmla="*/ 2190301 w 3415088"/>
                <a:gd name="connsiteY370" fmla="*/ 997049 h 1310659"/>
                <a:gd name="connsiteX371" fmla="*/ 2214113 w 3415088"/>
                <a:gd name="connsiteY371" fmla="*/ 954187 h 1310659"/>
                <a:gd name="connsiteX372" fmla="*/ 2218876 w 3415088"/>
                <a:gd name="connsiteY372" fmla="*/ 939899 h 1310659"/>
                <a:gd name="connsiteX373" fmla="*/ 2214113 w 3415088"/>
                <a:gd name="connsiteY373" fmla="*/ 925612 h 1310659"/>
                <a:gd name="connsiteX374" fmla="*/ 2218876 w 3415088"/>
                <a:gd name="connsiteY374" fmla="*/ 882749 h 1310659"/>
                <a:gd name="connsiteX375" fmla="*/ 2223638 w 3415088"/>
                <a:gd name="connsiteY375" fmla="*/ 868462 h 1310659"/>
                <a:gd name="connsiteX376" fmla="*/ 2280788 w 3415088"/>
                <a:gd name="connsiteY376" fmla="*/ 854174 h 1310659"/>
                <a:gd name="connsiteX377" fmla="*/ 2299838 w 3415088"/>
                <a:gd name="connsiteY377" fmla="*/ 844649 h 1310659"/>
                <a:gd name="connsiteX378" fmla="*/ 2333176 w 3415088"/>
                <a:gd name="connsiteY378" fmla="*/ 835124 h 1310659"/>
                <a:gd name="connsiteX379" fmla="*/ 2366513 w 3415088"/>
                <a:gd name="connsiteY379" fmla="*/ 839887 h 1310659"/>
                <a:gd name="connsiteX380" fmla="*/ 2385563 w 3415088"/>
                <a:gd name="connsiteY380" fmla="*/ 873224 h 1310659"/>
                <a:gd name="connsiteX381" fmla="*/ 2399851 w 3415088"/>
                <a:gd name="connsiteY381" fmla="*/ 887512 h 1310659"/>
                <a:gd name="connsiteX382" fmla="*/ 2409376 w 3415088"/>
                <a:gd name="connsiteY382" fmla="*/ 901799 h 1310659"/>
                <a:gd name="connsiteX383" fmla="*/ 2437951 w 3415088"/>
                <a:gd name="connsiteY383" fmla="*/ 920849 h 1310659"/>
                <a:gd name="connsiteX384" fmla="*/ 2452238 w 3415088"/>
                <a:gd name="connsiteY384" fmla="*/ 930374 h 1310659"/>
                <a:gd name="connsiteX385" fmla="*/ 2480813 w 3415088"/>
                <a:gd name="connsiteY385" fmla="*/ 944662 h 1310659"/>
                <a:gd name="connsiteX386" fmla="*/ 2490338 w 3415088"/>
                <a:gd name="connsiteY386" fmla="*/ 958949 h 1310659"/>
                <a:gd name="connsiteX387" fmla="*/ 2509388 w 3415088"/>
                <a:gd name="connsiteY387" fmla="*/ 987524 h 1310659"/>
                <a:gd name="connsiteX388" fmla="*/ 2557013 w 3415088"/>
                <a:gd name="connsiteY388" fmla="*/ 997049 h 1310659"/>
                <a:gd name="connsiteX389" fmla="*/ 2595113 w 3415088"/>
                <a:gd name="connsiteY389" fmla="*/ 1006574 h 1310659"/>
                <a:gd name="connsiteX390" fmla="*/ 2609401 w 3415088"/>
                <a:gd name="connsiteY390" fmla="*/ 1011337 h 1310659"/>
                <a:gd name="connsiteX391" fmla="*/ 2623688 w 3415088"/>
                <a:gd name="connsiteY391" fmla="*/ 1020862 h 1310659"/>
                <a:gd name="connsiteX392" fmla="*/ 2676076 w 3415088"/>
                <a:gd name="connsiteY392" fmla="*/ 1035149 h 1310659"/>
                <a:gd name="connsiteX393" fmla="*/ 2690363 w 3415088"/>
                <a:gd name="connsiteY393" fmla="*/ 1039912 h 1310659"/>
                <a:gd name="connsiteX394" fmla="*/ 2699888 w 3415088"/>
                <a:gd name="connsiteY394" fmla="*/ 1054199 h 1310659"/>
                <a:gd name="connsiteX395" fmla="*/ 2714176 w 3415088"/>
                <a:gd name="connsiteY395" fmla="*/ 1058962 h 1310659"/>
                <a:gd name="connsiteX396" fmla="*/ 2723701 w 3415088"/>
                <a:gd name="connsiteY396" fmla="*/ 1087537 h 1310659"/>
                <a:gd name="connsiteX397" fmla="*/ 2714176 w 3415088"/>
                <a:gd name="connsiteY397" fmla="*/ 1116112 h 1310659"/>
                <a:gd name="connsiteX398" fmla="*/ 2709413 w 3415088"/>
                <a:gd name="connsiteY398" fmla="*/ 1130399 h 1310659"/>
                <a:gd name="connsiteX399" fmla="*/ 2714176 w 3415088"/>
                <a:gd name="connsiteY399" fmla="*/ 1163737 h 1310659"/>
                <a:gd name="connsiteX400" fmla="*/ 2704651 w 3415088"/>
                <a:gd name="connsiteY400" fmla="*/ 1192312 h 1310659"/>
                <a:gd name="connsiteX401" fmla="*/ 2718938 w 3415088"/>
                <a:gd name="connsiteY401" fmla="*/ 1263749 h 1310659"/>
                <a:gd name="connsiteX402" fmla="*/ 2709413 w 3415088"/>
                <a:gd name="connsiteY402" fmla="*/ 1249462 h 1310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</a:cxnLst>
              <a:rect l="l" t="t" r="r" b="b"/>
              <a:pathLst>
                <a:path w="3415088" h="1310659">
                  <a:moveTo>
                    <a:pt x="2709413" y="1249462"/>
                  </a:moveTo>
                  <a:lnTo>
                    <a:pt x="2709413" y="1249462"/>
                  </a:lnTo>
                  <a:cubicBezTo>
                    <a:pt x="2720526" y="1257399"/>
                    <a:pt x="2730072" y="1268202"/>
                    <a:pt x="2742751" y="1273274"/>
                  </a:cubicBezTo>
                  <a:cubicBezTo>
                    <a:pt x="2747412" y="1275138"/>
                    <a:pt x="2752211" y="1269891"/>
                    <a:pt x="2757038" y="1268512"/>
                  </a:cubicBezTo>
                  <a:cubicBezTo>
                    <a:pt x="2798907" y="1256549"/>
                    <a:pt x="2756112" y="1270407"/>
                    <a:pt x="2790376" y="1258987"/>
                  </a:cubicBezTo>
                  <a:cubicBezTo>
                    <a:pt x="2814782" y="1222377"/>
                    <a:pt x="2807544" y="1241704"/>
                    <a:pt x="2814188" y="1201837"/>
                  </a:cubicBezTo>
                  <a:cubicBezTo>
                    <a:pt x="2812601" y="1189137"/>
                    <a:pt x="2811716" y="1176329"/>
                    <a:pt x="2809426" y="1163737"/>
                  </a:cubicBezTo>
                  <a:cubicBezTo>
                    <a:pt x="2808528" y="1158798"/>
                    <a:pt x="2804663" y="1154469"/>
                    <a:pt x="2804663" y="1149449"/>
                  </a:cubicBezTo>
                  <a:cubicBezTo>
                    <a:pt x="2804663" y="1142904"/>
                    <a:pt x="2807545" y="1136668"/>
                    <a:pt x="2809426" y="1130399"/>
                  </a:cubicBezTo>
                  <a:cubicBezTo>
                    <a:pt x="2818701" y="1099484"/>
                    <a:pt x="2814556" y="1108416"/>
                    <a:pt x="2828476" y="1087537"/>
                  </a:cubicBezTo>
                  <a:cubicBezTo>
                    <a:pt x="2826888" y="1078012"/>
                    <a:pt x="2825808" y="1068388"/>
                    <a:pt x="2823713" y="1058962"/>
                  </a:cubicBezTo>
                  <a:cubicBezTo>
                    <a:pt x="2822624" y="1054061"/>
                    <a:pt x="2822501" y="1048224"/>
                    <a:pt x="2818951" y="1044674"/>
                  </a:cubicBezTo>
                  <a:cubicBezTo>
                    <a:pt x="2815401" y="1041124"/>
                    <a:pt x="2809426" y="1041499"/>
                    <a:pt x="2804663" y="1039912"/>
                  </a:cubicBezTo>
                  <a:cubicBezTo>
                    <a:pt x="2790470" y="1018623"/>
                    <a:pt x="2785881" y="1017170"/>
                    <a:pt x="2780851" y="997049"/>
                  </a:cubicBezTo>
                  <a:cubicBezTo>
                    <a:pt x="2778888" y="989196"/>
                    <a:pt x="2778218" y="981046"/>
                    <a:pt x="2776088" y="973237"/>
                  </a:cubicBezTo>
                  <a:cubicBezTo>
                    <a:pt x="2773446" y="963551"/>
                    <a:pt x="2768532" y="954507"/>
                    <a:pt x="2766563" y="944662"/>
                  </a:cubicBezTo>
                  <a:cubicBezTo>
                    <a:pt x="2762458" y="924137"/>
                    <a:pt x="2763705" y="898942"/>
                    <a:pt x="2747513" y="882749"/>
                  </a:cubicBezTo>
                  <a:cubicBezTo>
                    <a:pt x="2743466" y="878702"/>
                    <a:pt x="2737988" y="876399"/>
                    <a:pt x="2733226" y="873224"/>
                  </a:cubicBezTo>
                  <a:cubicBezTo>
                    <a:pt x="2731638" y="868462"/>
                    <a:pt x="2732548" y="861855"/>
                    <a:pt x="2728463" y="858937"/>
                  </a:cubicBezTo>
                  <a:cubicBezTo>
                    <a:pt x="2720293" y="853101"/>
                    <a:pt x="2699888" y="849412"/>
                    <a:pt x="2699888" y="849412"/>
                  </a:cubicBezTo>
                  <a:cubicBezTo>
                    <a:pt x="2687189" y="811311"/>
                    <a:pt x="2706238" y="855762"/>
                    <a:pt x="2680838" y="830362"/>
                  </a:cubicBezTo>
                  <a:cubicBezTo>
                    <a:pt x="2655438" y="804962"/>
                    <a:pt x="2699889" y="824011"/>
                    <a:pt x="2661788" y="811312"/>
                  </a:cubicBezTo>
                  <a:cubicBezTo>
                    <a:pt x="2652263" y="804962"/>
                    <a:pt x="2641308" y="800357"/>
                    <a:pt x="2633213" y="792262"/>
                  </a:cubicBezTo>
                  <a:lnTo>
                    <a:pt x="2604638" y="763687"/>
                  </a:lnTo>
                  <a:cubicBezTo>
                    <a:pt x="2603051" y="758924"/>
                    <a:pt x="2599876" y="754419"/>
                    <a:pt x="2599876" y="749399"/>
                  </a:cubicBezTo>
                  <a:cubicBezTo>
                    <a:pt x="2599876" y="733445"/>
                    <a:pt x="2601051" y="717320"/>
                    <a:pt x="2604638" y="701774"/>
                  </a:cubicBezTo>
                  <a:cubicBezTo>
                    <a:pt x="2605925" y="696197"/>
                    <a:pt x="2610360" y="691765"/>
                    <a:pt x="2614163" y="687487"/>
                  </a:cubicBezTo>
                  <a:cubicBezTo>
                    <a:pt x="2659230" y="636787"/>
                    <a:pt x="2625135" y="670095"/>
                    <a:pt x="2657026" y="654149"/>
                  </a:cubicBezTo>
                  <a:cubicBezTo>
                    <a:pt x="2693948" y="635688"/>
                    <a:pt x="2649694" y="651829"/>
                    <a:pt x="2685601" y="639862"/>
                  </a:cubicBezTo>
                  <a:cubicBezTo>
                    <a:pt x="2714176" y="641449"/>
                    <a:pt x="2742836" y="641911"/>
                    <a:pt x="2771326" y="644624"/>
                  </a:cubicBezTo>
                  <a:cubicBezTo>
                    <a:pt x="2776323" y="645100"/>
                    <a:pt x="2780743" y="648169"/>
                    <a:pt x="2785613" y="649387"/>
                  </a:cubicBezTo>
                  <a:cubicBezTo>
                    <a:pt x="2793466" y="651350"/>
                    <a:pt x="2801488" y="652562"/>
                    <a:pt x="2809426" y="654149"/>
                  </a:cubicBezTo>
                  <a:cubicBezTo>
                    <a:pt x="2826463" y="650742"/>
                    <a:pt x="2835263" y="652125"/>
                    <a:pt x="2847526" y="639862"/>
                  </a:cubicBezTo>
                  <a:cubicBezTo>
                    <a:pt x="2851573" y="635815"/>
                    <a:pt x="2852743" y="629343"/>
                    <a:pt x="2857051" y="625574"/>
                  </a:cubicBezTo>
                  <a:cubicBezTo>
                    <a:pt x="2865666" y="618036"/>
                    <a:pt x="2885626" y="606524"/>
                    <a:pt x="2885626" y="606524"/>
                  </a:cubicBezTo>
                  <a:lnTo>
                    <a:pt x="2895151" y="577949"/>
                  </a:lnTo>
                  <a:cubicBezTo>
                    <a:pt x="2896738" y="573187"/>
                    <a:pt x="2895736" y="566446"/>
                    <a:pt x="2899913" y="563662"/>
                  </a:cubicBezTo>
                  <a:lnTo>
                    <a:pt x="2914201" y="554137"/>
                  </a:lnTo>
                  <a:cubicBezTo>
                    <a:pt x="2918963" y="557312"/>
                    <a:pt x="2923227" y="561407"/>
                    <a:pt x="2928488" y="563662"/>
                  </a:cubicBezTo>
                  <a:cubicBezTo>
                    <a:pt x="2934504" y="566240"/>
                    <a:pt x="2941244" y="566626"/>
                    <a:pt x="2947538" y="568424"/>
                  </a:cubicBezTo>
                  <a:cubicBezTo>
                    <a:pt x="2952365" y="569803"/>
                    <a:pt x="2957063" y="571599"/>
                    <a:pt x="2961826" y="573187"/>
                  </a:cubicBezTo>
                  <a:cubicBezTo>
                    <a:pt x="2969763" y="571599"/>
                    <a:pt x="2978610" y="572440"/>
                    <a:pt x="2985638" y="568424"/>
                  </a:cubicBezTo>
                  <a:cubicBezTo>
                    <a:pt x="2990608" y="565584"/>
                    <a:pt x="2990694" y="557713"/>
                    <a:pt x="2995163" y="554137"/>
                  </a:cubicBezTo>
                  <a:cubicBezTo>
                    <a:pt x="2999083" y="551001"/>
                    <a:pt x="3004688" y="550962"/>
                    <a:pt x="3009451" y="549374"/>
                  </a:cubicBezTo>
                  <a:cubicBezTo>
                    <a:pt x="3025021" y="596084"/>
                    <a:pt x="3018142" y="567943"/>
                    <a:pt x="3023738" y="635099"/>
                  </a:cubicBezTo>
                  <a:cubicBezTo>
                    <a:pt x="3022151" y="647799"/>
                    <a:pt x="3018976" y="660400"/>
                    <a:pt x="3018976" y="673199"/>
                  </a:cubicBezTo>
                  <a:cubicBezTo>
                    <a:pt x="3018976" y="738361"/>
                    <a:pt x="3018475" y="728851"/>
                    <a:pt x="3033263" y="773212"/>
                  </a:cubicBezTo>
                  <a:cubicBezTo>
                    <a:pt x="3034851" y="777974"/>
                    <a:pt x="3035241" y="783322"/>
                    <a:pt x="3038026" y="787499"/>
                  </a:cubicBezTo>
                  <a:cubicBezTo>
                    <a:pt x="3044376" y="797024"/>
                    <a:pt x="3047551" y="809724"/>
                    <a:pt x="3057076" y="816074"/>
                  </a:cubicBezTo>
                  <a:lnTo>
                    <a:pt x="3071363" y="825599"/>
                  </a:lnTo>
                  <a:lnTo>
                    <a:pt x="3090413" y="854174"/>
                  </a:lnTo>
                  <a:cubicBezTo>
                    <a:pt x="3093588" y="858937"/>
                    <a:pt x="3098128" y="863032"/>
                    <a:pt x="3099938" y="868462"/>
                  </a:cubicBezTo>
                  <a:cubicBezTo>
                    <a:pt x="3106511" y="888179"/>
                    <a:pt x="3101916" y="878572"/>
                    <a:pt x="3114226" y="897037"/>
                  </a:cubicBezTo>
                  <a:cubicBezTo>
                    <a:pt x="3119390" y="912530"/>
                    <a:pt x="3116417" y="913356"/>
                    <a:pt x="3133276" y="920849"/>
                  </a:cubicBezTo>
                  <a:cubicBezTo>
                    <a:pt x="3142451" y="924927"/>
                    <a:pt x="3161851" y="930374"/>
                    <a:pt x="3161851" y="930374"/>
                  </a:cubicBezTo>
                  <a:cubicBezTo>
                    <a:pt x="3168201" y="928787"/>
                    <a:pt x="3174607" y="927410"/>
                    <a:pt x="3180901" y="925612"/>
                  </a:cubicBezTo>
                  <a:cubicBezTo>
                    <a:pt x="3185728" y="924233"/>
                    <a:pt x="3192270" y="924934"/>
                    <a:pt x="3195188" y="920849"/>
                  </a:cubicBezTo>
                  <a:cubicBezTo>
                    <a:pt x="3201024" y="912679"/>
                    <a:pt x="3204713" y="892274"/>
                    <a:pt x="3204713" y="892274"/>
                  </a:cubicBezTo>
                  <a:cubicBezTo>
                    <a:pt x="3206678" y="860835"/>
                    <a:pt x="3214587" y="793483"/>
                    <a:pt x="3204713" y="758924"/>
                  </a:cubicBezTo>
                  <a:cubicBezTo>
                    <a:pt x="3203141" y="753421"/>
                    <a:pt x="3194704" y="753202"/>
                    <a:pt x="3190426" y="749399"/>
                  </a:cubicBezTo>
                  <a:cubicBezTo>
                    <a:pt x="3180358" y="740450"/>
                    <a:pt x="3171376" y="730349"/>
                    <a:pt x="3161851" y="720824"/>
                  </a:cubicBezTo>
                  <a:cubicBezTo>
                    <a:pt x="3157088" y="716062"/>
                    <a:pt x="3151299" y="712141"/>
                    <a:pt x="3147563" y="706537"/>
                  </a:cubicBezTo>
                  <a:cubicBezTo>
                    <a:pt x="3134863" y="687487"/>
                    <a:pt x="3142801" y="695424"/>
                    <a:pt x="3123751" y="682724"/>
                  </a:cubicBezTo>
                  <a:cubicBezTo>
                    <a:pt x="3125338" y="677962"/>
                    <a:pt x="3129338" y="673389"/>
                    <a:pt x="3128513" y="668437"/>
                  </a:cubicBezTo>
                  <a:cubicBezTo>
                    <a:pt x="3124949" y="647057"/>
                    <a:pt x="3105887" y="658515"/>
                    <a:pt x="3133276" y="649387"/>
                  </a:cubicBezTo>
                  <a:cubicBezTo>
                    <a:pt x="3138038" y="646212"/>
                    <a:pt x="3143987" y="644331"/>
                    <a:pt x="3147563" y="639862"/>
                  </a:cubicBezTo>
                  <a:cubicBezTo>
                    <a:pt x="3163945" y="619384"/>
                    <a:pt x="3136965" y="629226"/>
                    <a:pt x="3166613" y="616049"/>
                  </a:cubicBezTo>
                  <a:cubicBezTo>
                    <a:pt x="3175788" y="611971"/>
                    <a:pt x="3185663" y="609699"/>
                    <a:pt x="3195188" y="606524"/>
                  </a:cubicBezTo>
                  <a:lnTo>
                    <a:pt x="3209476" y="601762"/>
                  </a:lnTo>
                  <a:cubicBezTo>
                    <a:pt x="3223524" y="592396"/>
                    <a:pt x="3226591" y="591700"/>
                    <a:pt x="3238051" y="577949"/>
                  </a:cubicBezTo>
                  <a:cubicBezTo>
                    <a:pt x="3241715" y="573552"/>
                    <a:pt x="3244401" y="568424"/>
                    <a:pt x="3247576" y="563662"/>
                  </a:cubicBezTo>
                  <a:cubicBezTo>
                    <a:pt x="3249163" y="558899"/>
                    <a:pt x="3250093" y="553864"/>
                    <a:pt x="3252338" y="549374"/>
                  </a:cubicBezTo>
                  <a:cubicBezTo>
                    <a:pt x="3257689" y="538671"/>
                    <a:pt x="3267124" y="528322"/>
                    <a:pt x="3276151" y="520799"/>
                  </a:cubicBezTo>
                  <a:cubicBezTo>
                    <a:pt x="3280548" y="517135"/>
                    <a:pt x="3284916" y="512780"/>
                    <a:pt x="3290438" y="511274"/>
                  </a:cubicBezTo>
                  <a:cubicBezTo>
                    <a:pt x="3302786" y="507906"/>
                    <a:pt x="3315838" y="508099"/>
                    <a:pt x="3328538" y="506512"/>
                  </a:cubicBezTo>
                  <a:cubicBezTo>
                    <a:pt x="3326951" y="500162"/>
                    <a:pt x="3328746" y="491722"/>
                    <a:pt x="3323776" y="487462"/>
                  </a:cubicBezTo>
                  <a:cubicBezTo>
                    <a:pt x="3316153" y="480928"/>
                    <a:pt x="3304726" y="481112"/>
                    <a:pt x="3295201" y="477937"/>
                  </a:cubicBezTo>
                  <a:cubicBezTo>
                    <a:pt x="3259283" y="465964"/>
                    <a:pt x="3303559" y="482115"/>
                    <a:pt x="3266626" y="463649"/>
                  </a:cubicBezTo>
                  <a:cubicBezTo>
                    <a:pt x="3262136" y="461404"/>
                    <a:pt x="3257101" y="460474"/>
                    <a:pt x="3252338" y="458887"/>
                  </a:cubicBezTo>
                  <a:cubicBezTo>
                    <a:pt x="3247576" y="454124"/>
                    <a:pt x="3241787" y="450203"/>
                    <a:pt x="3238051" y="444599"/>
                  </a:cubicBezTo>
                  <a:cubicBezTo>
                    <a:pt x="3235266" y="440422"/>
                    <a:pt x="3229738" y="433862"/>
                    <a:pt x="3233288" y="430312"/>
                  </a:cubicBezTo>
                  <a:cubicBezTo>
                    <a:pt x="3236838" y="426762"/>
                    <a:pt x="3242813" y="433487"/>
                    <a:pt x="3247576" y="435074"/>
                  </a:cubicBezTo>
                  <a:cubicBezTo>
                    <a:pt x="3256692" y="433555"/>
                    <a:pt x="3285676" y="435867"/>
                    <a:pt x="3285676" y="416024"/>
                  </a:cubicBezTo>
                  <a:cubicBezTo>
                    <a:pt x="3285676" y="410300"/>
                    <a:pt x="3273592" y="406857"/>
                    <a:pt x="3276151" y="401737"/>
                  </a:cubicBezTo>
                  <a:cubicBezTo>
                    <a:pt x="3278396" y="397247"/>
                    <a:pt x="3285499" y="405601"/>
                    <a:pt x="3290438" y="406499"/>
                  </a:cubicBezTo>
                  <a:cubicBezTo>
                    <a:pt x="3303030" y="408789"/>
                    <a:pt x="3315888" y="409316"/>
                    <a:pt x="3328538" y="411262"/>
                  </a:cubicBezTo>
                  <a:cubicBezTo>
                    <a:pt x="3349890" y="414547"/>
                    <a:pt x="3349250" y="414990"/>
                    <a:pt x="3366638" y="420787"/>
                  </a:cubicBezTo>
                  <a:cubicBezTo>
                    <a:pt x="3369813" y="425549"/>
                    <a:pt x="3370660" y="433502"/>
                    <a:pt x="3376163" y="435074"/>
                  </a:cubicBezTo>
                  <a:cubicBezTo>
                    <a:pt x="3397586" y="441195"/>
                    <a:pt x="3401145" y="428558"/>
                    <a:pt x="3409501" y="416024"/>
                  </a:cubicBezTo>
                  <a:cubicBezTo>
                    <a:pt x="3411088" y="411262"/>
                    <a:pt x="3415088" y="406689"/>
                    <a:pt x="3414263" y="401737"/>
                  </a:cubicBezTo>
                  <a:cubicBezTo>
                    <a:pt x="3413322" y="396091"/>
                    <a:pt x="3408785" y="391497"/>
                    <a:pt x="3404738" y="387449"/>
                  </a:cubicBezTo>
                  <a:cubicBezTo>
                    <a:pt x="3395505" y="378216"/>
                    <a:pt x="3387784" y="377035"/>
                    <a:pt x="3376163" y="373162"/>
                  </a:cubicBezTo>
                  <a:cubicBezTo>
                    <a:pt x="3371401" y="369987"/>
                    <a:pt x="3367542" y="364447"/>
                    <a:pt x="3361876" y="363637"/>
                  </a:cubicBezTo>
                  <a:cubicBezTo>
                    <a:pt x="3355396" y="362711"/>
                    <a:pt x="3349371" y="368399"/>
                    <a:pt x="3342826" y="368399"/>
                  </a:cubicBezTo>
                  <a:cubicBezTo>
                    <a:pt x="3334731" y="368399"/>
                    <a:pt x="3326823" y="365767"/>
                    <a:pt x="3319013" y="363637"/>
                  </a:cubicBezTo>
                  <a:cubicBezTo>
                    <a:pt x="3309327" y="360995"/>
                    <a:pt x="3290438" y="354112"/>
                    <a:pt x="3290438" y="354112"/>
                  </a:cubicBezTo>
                  <a:cubicBezTo>
                    <a:pt x="3285676" y="350937"/>
                    <a:pt x="3281381" y="346912"/>
                    <a:pt x="3276151" y="344587"/>
                  </a:cubicBezTo>
                  <a:cubicBezTo>
                    <a:pt x="3266976" y="340509"/>
                    <a:pt x="3247576" y="335062"/>
                    <a:pt x="3247576" y="335062"/>
                  </a:cubicBezTo>
                  <a:cubicBezTo>
                    <a:pt x="3236607" y="327750"/>
                    <a:pt x="3232144" y="322965"/>
                    <a:pt x="3219001" y="320774"/>
                  </a:cubicBezTo>
                  <a:cubicBezTo>
                    <a:pt x="3214303" y="319991"/>
                    <a:pt x="3209476" y="320774"/>
                    <a:pt x="3204713" y="320774"/>
                  </a:cubicBezTo>
                  <a:lnTo>
                    <a:pt x="3185663" y="335062"/>
                  </a:lnTo>
                  <a:cubicBezTo>
                    <a:pt x="3174551" y="325537"/>
                    <a:pt x="3164791" y="314158"/>
                    <a:pt x="3152326" y="306487"/>
                  </a:cubicBezTo>
                  <a:cubicBezTo>
                    <a:pt x="3143775" y="301225"/>
                    <a:pt x="3133276" y="300137"/>
                    <a:pt x="3123751" y="296962"/>
                  </a:cubicBezTo>
                  <a:lnTo>
                    <a:pt x="3095176" y="287437"/>
                  </a:lnTo>
                  <a:lnTo>
                    <a:pt x="3057076" y="282674"/>
                  </a:lnTo>
                  <a:lnTo>
                    <a:pt x="3028501" y="263624"/>
                  </a:lnTo>
                  <a:cubicBezTo>
                    <a:pt x="3023738" y="260449"/>
                    <a:pt x="3019879" y="254908"/>
                    <a:pt x="3014213" y="254099"/>
                  </a:cubicBezTo>
                  <a:cubicBezTo>
                    <a:pt x="2971317" y="247971"/>
                    <a:pt x="2991948" y="251183"/>
                    <a:pt x="2952301" y="244574"/>
                  </a:cubicBezTo>
                  <a:cubicBezTo>
                    <a:pt x="2930915" y="246518"/>
                    <a:pt x="2895151" y="233639"/>
                    <a:pt x="2895151" y="263624"/>
                  </a:cubicBezTo>
                  <a:cubicBezTo>
                    <a:pt x="2895151" y="268644"/>
                    <a:pt x="2898326" y="273149"/>
                    <a:pt x="2899913" y="277912"/>
                  </a:cubicBezTo>
                  <a:cubicBezTo>
                    <a:pt x="2898326" y="284262"/>
                    <a:pt x="2901361" y="294892"/>
                    <a:pt x="2895151" y="296962"/>
                  </a:cubicBezTo>
                  <a:cubicBezTo>
                    <a:pt x="2864299" y="307246"/>
                    <a:pt x="2861919" y="292252"/>
                    <a:pt x="2842763" y="282674"/>
                  </a:cubicBezTo>
                  <a:cubicBezTo>
                    <a:pt x="2838273" y="280429"/>
                    <a:pt x="2833238" y="279499"/>
                    <a:pt x="2828476" y="277912"/>
                  </a:cubicBezTo>
                  <a:cubicBezTo>
                    <a:pt x="2794455" y="255231"/>
                    <a:pt x="2811007" y="261639"/>
                    <a:pt x="2780851" y="254099"/>
                  </a:cubicBezTo>
                  <a:cubicBezTo>
                    <a:pt x="2768151" y="257274"/>
                    <a:pt x="2755170" y="259484"/>
                    <a:pt x="2742751" y="263624"/>
                  </a:cubicBezTo>
                  <a:cubicBezTo>
                    <a:pt x="2737988" y="265212"/>
                    <a:pt x="2733386" y="267402"/>
                    <a:pt x="2728463" y="268387"/>
                  </a:cubicBezTo>
                  <a:cubicBezTo>
                    <a:pt x="2717456" y="270588"/>
                    <a:pt x="2706238" y="271562"/>
                    <a:pt x="2695126" y="273149"/>
                  </a:cubicBezTo>
                  <a:cubicBezTo>
                    <a:pt x="2688776" y="271562"/>
                    <a:pt x="2681759" y="271634"/>
                    <a:pt x="2676076" y="268387"/>
                  </a:cubicBezTo>
                  <a:cubicBezTo>
                    <a:pt x="2670228" y="265045"/>
                    <a:pt x="2666962" y="258411"/>
                    <a:pt x="2661788" y="254099"/>
                  </a:cubicBezTo>
                  <a:cubicBezTo>
                    <a:pt x="2649478" y="243840"/>
                    <a:pt x="2647534" y="244585"/>
                    <a:pt x="2633213" y="239812"/>
                  </a:cubicBezTo>
                  <a:cubicBezTo>
                    <a:pt x="2612736" y="226160"/>
                    <a:pt x="2621461" y="227272"/>
                    <a:pt x="2590351" y="235049"/>
                  </a:cubicBezTo>
                  <a:cubicBezTo>
                    <a:pt x="2580611" y="237484"/>
                    <a:pt x="2561776" y="244574"/>
                    <a:pt x="2561776" y="244574"/>
                  </a:cubicBezTo>
                  <a:cubicBezTo>
                    <a:pt x="2549483" y="242818"/>
                    <a:pt x="2527454" y="241700"/>
                    <a:pt x="2514151" y="235049"/>
                  </a:cubicBezTo>
                  <a:cubicBezTo>
                    <a:pt x="2500880" y="228413"/>
                    <a:pt x="2500738" y="222358"/>
                    <a:pt x="2485576" y="220762"/>
                  </a:cubicBezTo>
                  <a:cubicBezTo>
                    <a:pt x="2460266" y="218098"/>
                    <a:pt x="2434776" y="217587"/>
                    <a:pt x="2409376" y="215999"/>
                  </a:cubicBezTo>
                  <a:cubicBezTo>
                    <a:pt x="2403268" y="214472"/>
                    <a:pt x="2382873" y="209892"/>
                    <a:pt x="2376038" y="206474"/>
                  </a:cubicBezTo>
                  <a:cubicBezTo>
                    <a:pt x="2370919" y="203914"/>
                    <a:pt x="2366148" y="200613"/>
                    <a:pt x="2361751" y="196949"/>
                  </a:cubicBezTo>
                  <a:cubicBezTo>
                    <a:pt x="2356577" y="192637"/>
                    <a:pt x="2353900" y="184643"/>
                    <a:pt x="2347463" y="182662"/>
                  </a:cubicBezTo>
                  <a:cubicBezTo>
                    <a:pt x="2332214" y="177970"/>
                    <a:pt x="2315727" y="179343"/>
                    <a:pt x="2299838" y="177899"/>
                  </a:cubicBezTo>
                  <a:lnTo>
                    <a:pt x="2242688" y="173137"/>
                  </a:lnTo>
                  <a:cubicBezTo>
                    <a:pt x="2204463" y="176612"/>
                    <a:pt x="2198407" y="168762"/>
                    <a:pt x="2176013" y="187424"/>
                  </a:cubicBezTo>
                  <a:cubicBezTo>
                    <a:pt x="2170839" y="191736"/>
                    <a:pt x="2166488" y="196949"/>
                    <a:pt x="2161726" y="201712"/>
                  </a:cubicBezTo>
                  <a:cubicBezTo>
                    <a:pt x="2137913" y="200124"/>
                    <a:pt x="2114022" y="199447"/>
                    <a:pt x="2090288" y="196949"/>
                  </a:cubicBezTo>
                  <a:cubicBezTo>
                    <a:pt x="2058475" y="193600"/>
                    <a:pt x="2083501" y="188100"/>
                    <a:pt x="2056951" y="196949"/>
                  </a:cubicBezTo>
                  <a:lnTo>
                    <a:pt x="2028376" y="215999"/>
                  </a:lnTo>
                  <a:lnTo>
                    <a:pt x="2014088" y="225524"/>
                  </a:lnTo>
                  <a:cubicBezTo>
                    <a:pt x="2006151" y="223937"/>
                    <a:pt x="1997516" y="224382"/>
                    <a:pt x="1990276" y="220762"/>
                  </a:cubicBezTo>
                  <a:cubicBezTo>
                    <a:pt x="1984252" y="217750"/>
                    <a:pt x="1981305" y="210609"/>
                    <a:pt x="1975988" y="206474"/>
                  </a:cubicBezTo>
                  <a:cubicBezTo>
                    <a:pt x="1951424" y="187368"/>
                    <a:pt x="1954683" y="189847"/>
                    <a:pt x="1933126" y="182662"/>
                  </a:cubicBezTo>
                  <a:cubicBezTo>
                    <a:pt x="1928363" y="179487"/>
                    <a:pt x="1924268" y="174947"/>
                    <a:pt x="1918838" y="173137"/>
                  </a:cubicBezTo>
                  <a:cubicBezTo>
                    <a:pt x="1908145" y="169573"/>
                    <a:pt x="1852131" y="164138"/>
                    <a:pt x="1847401" y="163612"/>
                  </a:cubicBezTo>
                  <a:cubicBezTo>
                    <a:pt x="1842638" y="160437"/>
                    <a:pt x="1838374" y="156342"/>
                    <a:pt x="1833113" y="154087"/>
                  </a:cubicBezTo>
                  <a:cubicBezTo>
                    <a:pt x="1816120" y="146804"/>
                    <a:pt x="1769502" y="145273"/>
                    <a:pt x="1761676" y="144562"/>
                  </a:cubicBezTo>
                  <a:cubicBezTo>
                    <a:pt x="1727671" y="133227"/>
                    <a:pt x="1741455" y="140606"/>
                    <a:pt x="1718813" y="125512"/>
                  </a:cubicBezTo>
                  <a:cubicBezTo>
                    <a:pt x="1708264" y="126265"/>
                    <a:pt x="1659503" y="124211"/>
                    <a:pt x="1637851" y="135037"/>
                  </a:cubicBezTo>
                  <a:cubicBezTo>
                    <a:pt x="1632731" y="137597"/>
                    <a:pt x="1628326" y="141387"/>
                    <a:pt x="1623563" y="144562"/>
                  </a:cubicBezTo>
                  <a:cubicBezTo>
                    <a:pt x="1609276" y="142974"/>
                    <a:pt x="1594211" y="144712"/>
                    <a:pt x="1580701" y="139799"/>
                  </a:cubicBezTo>
                  <a:cubicBezTo>
                    <a:pt x="1575322" y="137843"/>
                    <a:pt x="1576606" y="127322"/>
                    <a:pt x="1571176" y="125512"/>
                  </a:cubicBezTo>
                  <a:cubicBezTo>
                    <a:pt x="1564966" y="123442"/>
                    <a:pt x="1558582" y="129198"/>
                    <a:pt x="1552126" y="130274"/>
                  </a:cubicBezTo>
                  <a:cubicBezTo>
                    <a:pt x="1485234" y="141423"/>
                    <a:pt x="1537846" y="129083"/>
                    <a:pt x="1494976" y="139799"/>
                  </a:cubicBezTo>
                  <a:cubicBezTo>
                    <a:pt x="1493372" y="137392"/>
                    <a:pt x="1477871" y="116858"/>
                    <a:pt x="1480688" y="111224"/>
                  </a:cubicBezTo>
                  <a:cubicBezTo>
                    <a:pt x="1482933" y="106734"/>
                    <a:pt x="1490213" y="108049"/>
                    <a:pt x="1494976" y="106462"/>
                  </a:cubicBezTo>
                  <a:cubicBezTo>
                    <a:pt x="1498151" y="101699"/>
                    <a:pt x="1501941" y="97294"/>
                    <a:pt x="1504501" y="92174"/>
                  </a:cubicBezTo>
                  <a:cubicBezTo>
                    <a:pt x="1506746" y="87684"/>
                    <a:pt x="1506127" y="81807"/>
                    <a:pt x="1509263" y="77887"/>
                  </a:cubicBezTo>
                  <a:cubicBezTo>
                    <a:pt x="1512839" y="73417"/>
                    <a:pt x="1518788" y="71537"/>
                    <a:pt x="1523551" y="68362"/>
                  </a:cubicBezTo>
                  <a:cubicBezTo>
                    <a:pt x="1525138" y="63599"/>
                    <a:pt x="1526068" y="58564"/>
                    <a:pt x="1528313" y="54074"/>
                  </a:cubicBezTo>
                  <a:cubicBezTo>
                    <a:pt x="1533575" y="43550"/>
                    <a:pt x="1545830" y="38253"/>
                    <a:pt x="1533076" y="25499"/>
                  </a:cubicBezTo>
                  <a:cubicBezTo>
                    <a:pt x="1529526" y="21949"/>
                    <a:pt x="1523551" y="22324"/>
                    <a:pt x="1518788" y="20737"/>
                  </a:cubicBezTo>
                  <a:cubicBezTo>
                    <a:pt x="1516212" y="21105"/>
                    <a:pt x="1461838" y="28608"/>
                    <a:pt x="1456876" y="30262"/>
                  </a:cubicBezTo>
                  <a:cubicBezTo>
                    <a:pt x="1425660" y="40667"/>
                    <a:pt x="1452640" y="39787"/>
                    <a:pt x="1437826" y="39787"/>
                  </a:cubicBezTo>
                  <a:lnTo>
                    <a:pt x="1418776" y="39787"/>
                  </a:lnTo>
                  <a:cubicBezTo>
                    <a:pt x="1404488" y="38199"/>
                    <a:pt x="1388570" y="41840"/>
                    <a:pt x="1375913" y="35024"/>
                  </a:cubicBezTo>
                  <a:cubicBezTo>
                    <a:pt x="1365834" y="29597"/>
                    <a:pt x="1367723" y="10069"/>
                    <a:pt x="1356863" y="6449"/>
                  </a:cubicBezTo>
                  <a:lnTo>
                    <a:pt x="1342576" y="1687"/>
                  </a:lnTo>
                  <a:cubicBezTo>
                    <a:pt x="1329876" y="3274"/>
                    <a:pt x="1315531" y="0"/>
                    <a:pt x="1304476" y="6449"/>
                  </a:cubicBezTo>
                  <a:cubicBezTo>
                    <a:pt x="1294588" y="12217"/>
                    <a:pt x="1291776" y="25499"/>
                    <a:pt x="1285426" y="35024"/>
                  </a:cubicBezTo>
                  <a:cubicBezTo>
                    <a:pt x="1282251" y="39787"/>
                    <a:pt x="1281331" y="47502"/>
                    <a:pt x="1275901" y="49312"/>
                  </a:cubicBezTo>
                  <a:lnTo>
                    <a:pt x="1261613" y="54074"/>
                  </a:lnTo>
                  <a:cubicBezTo>
                    <a:pt x="1216601" y="45072"/>
                    <a:pt x="1234071" y="46446"/>
                    <a:pt x="1161601" y="54074"/>
                  </a:cubicBezTo>
                  <a:cubicBezTo>
                    <a:pt x="1156608" y="54600"/>
                    <a:pt x="1152140" y="57458"/>
                    <a:pt x="1147313" y="58837"/>
                  </a:cubicBezTo>
                  <a:cubicBezTo>
                    <a:pt x="1141019" y="60635"/>
                    <a:pt x="1134613" y="62012"/>
                    <a:pt x="1128263" y="63599"/>
                  </a:cubicBezTo>
                  <a:cubicBezTo>
                    <a:pt x="1123501" y="66774"/>
                    <a:pt x="1119095" y="70564"/>
                    <a:pt x="1113976" y="73124"/>
                  </a:cubicBezTo>
                  <a:cubicBezTo>
                    <a:pt x="1109486" y="75369"/>
                    <a:pt x="1103238" y="74337"/>
                    <a:pt x="1099688" y="77887"/>
                  </a:cubicBezTo>
                  <a:cubicBezTo>
                    <a:pt x="1096138" y="81437"/>
                    <a:pt x="1097171" y="87684"/>
                    <a:pt x="1094926" y="92174"/>
                  </a:cubicBezTo>
                  <a:cubicBezTo>
                    <a:pt x="1092366" y="97294"/>
                    <a:pt x="1087961" y="101342"/>
                    <a:pt x="1085401" y="106462"/>
                  </a:cubicBezTo>
                  <a:cubicBezTo>
                    <a:pt x="1079251" y="118762"/>
                    <a:pt x="1084333" y="126421"/>
                    <a:pt x="1066351" y="130274"/>
                  </a:cubicBezTo>
                  <a:cubicBezTo>
                    <a:pt x="1049206" y="133948"/>
                    <a:pt x="1031426" y="133449"/>
                    <a:pt x="1013963" y="135037"/>
                  </a:cubicBezTo>
                  <a:lnTo>
                    <a:pt x="971101" y="149324"/>
                  </a:lnTo>
                  <a:lnTo>
                    <a:pt x="956813" y="154087"/>
                  </a:lnTo>
                  <a:cubicBezTo>
                    <a:pt x="955226" y="158849"/>
                    <a:pt x="956136" y="165456"/>
                    <a:pt x="952051" y="168374"/>
                  </a:cubicBezTo>
                  <a:cubicBezTo>
                    <a:pt x="943881" y="174210"/>
                    <a:pt x="923476" y="177899"/>
                    <a:pt x="923476" y="177899"/>
                  </a:cubicBezTo>
                  <a:cubicBezTo>
                    <a:pt x="907104" y="202457"/>
                    <a:pt x="898411" y="199207"/>
                    <a:pt x="909188" y="220762"/>
                  </a:cubicBezTo>
                  <a:cubicBezTo>
                    <a:pt x="911748" y="225881"/>
                    <a:pt x="914666" y="231002"/>
                    <a:pt x="918713" y="235049"/>
                  </a:cubicBezTo>
                  <a:cubicBezTo>
                    <a:pt x="922761" y="239096"/>
                    <a:pt x="928238" y="241399"/>
                    <a:pt x="933001" y="244574"/>
                  </a:cubicBezTo>
                  <a:cubicBezTo>
                    <a:pt x="956541" y="279884"/>
                    <a:pt x="949806" y="261924"/>
                    <a:pt x="956813" y="296962"/>
                  </a:cubicBezTo>
                  <a:cubicBezTo>
                    <a:pt x="952936" y="339608"/>
                    <a:pt x="966182" y="344664"/>
                    <a:pt x="937763" y="358874"/>
                  </a:cubicBezTo>
                  <a:cubicBezTo>
                    <a:pt x="933273" y="361119"/>
                    <a:pt x="928238" y="362049"/>
                    <a:pt x="923476" y="363637"/>
                  </a:cubicBezTo>
                  <a:cubicBezTo>
                    <a:pt x="907983" y="358472"/>
                    <a:pt x="907156" y="361445"/>
                    <a:pt x="899663" y="344587"/>
                  </a:cubicBezTo>
                  <a:cubicBezTo>
                    <a:pt x="895585" y="335412"/>
                    <a:pt x="890138" y="316012"/>
                    <a:pt x="890138" y="316012"/>
                  </a:cubicBezTo>
                  <a:cubicBezTo>
                    <a:pt x="888551" y="306487"/>
                    <a:pt x="886844" y="296981"/>
                    <a:pt x="885376" y="287437"/>
                  </a:cubicBezTo>
                  <a:cubicBezTo>
                    <a:pt x="883669" y="276342"/>
                    <a:pt x="882621" y="265143"/>
                    <a:pt x="880613" y="254099"/>
                  </a:cubicBezTo>
                  <a:cubicBezTo>
                    <a:pt x="878220" y="240936"/>
                    <a:pt x="875171" y="233008"/>
                    <a:pt x="871088" y="220762"/>
                  </a:cubicBezTo>
                  <a:cubicBezTo>
                    <a:pt x="872676" y="215999"/>
                    <a:pt x="877438" y="211237"/>
                    <a:pt x="875851" y="206474"/>
                  </a:cubicBezTo>
                  <a:cubicBezTo>
                    <a:pt x="870812" y="191357"/>
                    <a:pt x="857733" y="175138"/>
                    <a:pt x="842513" y="168374"/>
                  </a:cubicBezTo>
                  <a:cubicBezTo>
                    <a:pt x="833338" y="164296"/>
                    <a:pt x="822292" y="164418"/>
                    <a:pt x="813938" y="158849"/>
                  </a:cubicBezTo>
                  <a:lnTo>
                    <a:pt x="799651" y="149324"/>
                  </a:lnTo>
                  <a:cubicBezTo>
                    <a:pt x="799363" y="149372"/>
                    <a:pt x="762957" y="153914"/>
                    <a:pt x="756788" y="158849"/>
                  </a:cubicBezTo>
                  <a:cubicBezTo>
                    <a:pt x="752318" y="162425"/>
                    <a:pt x="750438" y="168374"/>
                    <a:pt x="747263" y="173137"/>
                  </a:cubicBezTo>
                  <a:cubicBezTo>
                    <a:pt x="740029" y="194841"/>
                    <a:pt x="740558" y="185826"/>
                    <a:pt x="747263" y="215999"/>
                  </a:cubicBezTo>
                  <a:cubicBezTo>
                    <a:pt x="748352" y="220900"/>
                    <a:pt x="748890" y="226367"/>
                    <a:pt x="752026" y="230287"/>
                  </a:cubicBezTo>
                  <a:cubicBezTo>
                    <a:pt x="755602" y="234756"/>
                    <a:pt x="761551" y="236637"/>
                    <a:pt x="766313" y="239812"/>
                  </a:cubicBezTo>
                  <a:cubicBezTo>
                    <a:pt x="769488" y="244574"/>
                    <a:pt x="772174" y="249702"/>
                    <a:pt x="775838" y="254099"/>
                  </a:cubicBezTo>
                  <a:cubicBezTo>
                    <a:pt x="787298" y="267850"/>
                    <a:pt x="790365" y="268546"/>
                    <a:pt x="804413" y="277912"/>
                  </a:cubicBezTo>
                  <a:cubicBezTo>
                    <a:pt x="807588" y="282674"/>
                    <a:pt x="812997" y="286553"/>
                    <a:pt x="813938" y="292199"/>
                  </a:cubicBezTo>
                  <a:cubicBezTo>
                    <a:pt x="816239" y="306002"/>
                    <a:pt x="803237" y="310446"/>
                    <a:pt x="794888" y="316012"/>
                  </a:cubicBezTo>
                  <a:cubicBezTo>
                    <a:pt x="790126" y="312837"/>
                    <a:pt x="784648" y="310534"/>
                    <a:pt x="780601" y="306487"/>
                  </a:cubicBezTo>
                  <a:cubicBezTo>
                    <a:pt x="768002" y="293887"/>
                    <a:pt x="774345" y="287665"/>
                    <a:pt x="756788" y="277912"/>
                  </a:cubicBezTo>
                  <a:cubicBezTo>
                    <a:pt x="733200" y="264808"/>
                    <a:pt x="700452" y="265863"/>
                    <a:pt x="675826" y="263624"/>
                  </a:cubicBezTo>
                  <a:cubicBezTo>
                    <a:pt x="634877" y="236326"/>
                    <a:pt x="686687" y="269054"/>
                    <a:pt x="647251" y="249337"/>
                  </a:cubicBezTo>
                  <a:cubicBezTo>
                    <a:pt x="642131" y="246777"/>
                    <a:pt x="637726" y="242987"/>
                    <a:pt x="632963" y="239812"/>
                  </a:cubicBezTo>
                  <a:cubicBezTo>
                    <a:pt x="623438" y="241399"/>
                    <a:pt x="611216" y="237746"/>
                    <a:pt x="604388" y="244574"/>
                  </a:cubicBezTo>
                  <a:lnTo>
                    <a:pt x="628201" y="268387"/>
                  </a:lnTo>
                  <a:cubicBezTo>
                    <a:pt x="631376" y="273149"/>
                    <a:pt x="637726" y="276950"/>
                    <a:pt x="637726" y="282674"/>
                  </a:cubicBezTo>
                  <a:cubicBezTo>
                    <a:pt x="637726" y="288398"/>
                    <a:pt x="632671" y="293386"/>
                    <a:pt x="628201" y="296962"/>
                  </a:cubicBezTo>
                  <a:cubicBezTo>
                    <a:pt x="624281" y="300098"/>
                    <a:pt x="618883" y="301014"/>
                    <a:pt x="613913" y="301724"/>
                  </a:cubicBezTo>
                  <a:cubicBezTo>
                    <a:pt x="596555" y="304204"/>
                    <a:pt x="578988" y="304899"/>
                    <a:pt x="561526" y="306487"/>
                  </a:cubicBezTo>
                  <a:cubicBezTo>
                    <a:pt x="551367" y="309027"/>
                    <a:pt x="533585" y="316646"/>
                    <a:pt x="523426" y="306487"/>
                  </a:cubicBezTo>
                  <a:cubicBezTo>
                    <a:pt x="518798" y="301859"/>
                    <a:pt x="523989" y="291241"/>
                    <a:pt x="518663" y="287437"/>
                  </a:cubicBezTo>
                  <a:cubicBezTo>
                    <a:pt x="510805" y="281824"/>
                    <a:pt x="499613" y="284262"/>
                    <a:pt x="490088" y="282674"/>
                  </a:cubicBezTo>
                  <a:cubicBezTo>
                    <a:pt x="457970" y="290704"/>
                    <a:pt x="475666" y="282809"/>
                    <a:pt x="442463" y="316012"/>
                  </a:cubicBezTo>
                  <a:cubicBezTo>
                    <a:pt x="437701" y="320774"/>
                    <a:pt x="434565" y="328169"/>
                    <a:pt x="428176" y="330299"/>
                  </a:cubicBezTo>
                  <a:lnTo>
                    <a:pt x="399601" y="339824"/>
                  </a:lnTo>
                  <a:cubicBezTo>
                    <a:pt x="361500" y="327125"/>
                    <a:pt x="405951" y="346174"/>
                    <a:pt x="380551" y="320774"/>
                  </a:cubicBezTo>
                  <a:cubicBezTo>
                    <a:pt x="377001" y="317224"/>
                    <a:pt x="371026" y="317599"/>
                    <a:pt x="366263" y="316012"/>
                  </a:cubicBezTo>
                  <a:cubicBezTo>
                    <a:pt x="359039" y="311196"/>
                    <a:pt x="347547" y="301724"/>
                    <a:pt x="337688" y="301724"/>
                  </a:cubicBezTo>
                  <a:cubicBezTo>
                    <a:pt x="328032" y="301724"/>
                    <a:pt x="318638" y="304899"/>
                    <a:pt x="309113" y="306487"/>
                  </a:cubicBezTo>
                  <a:lnTo>
                    <a:pt x="318638" y="335062"/>
                  </a:lnTo>
                  <a:lnTo>
                    <a:pt x="323401" y="349349"/>
                  </a:lnTo>
                  <a:cubicBezTo>
                    <a:pt x="321813" y="354112"/>
                    <a:pt x="322188" y="360087"/>
                    <a:pt x="318638" y="363637"/>
                  </a:cubicBezTo>
                  <a:cubicBezTo>
                    <a:pt x="315088" y="367187"/>
                    <a:pt x="309273" y="367415"/>
                    <a:pt x="304351" y="368399"/>
                  </a:cubicBezTo>
                  <a:cubicBezTo>
                    <a:pt x="293343" y="370601"/>
                    <a:pt x="282126" y="371574"/>
                    <a:pt x="271013" y="373162"/>
                  </a:cubicBezTo>
                  <a:cubicBezTo>
                    <a:pt x="259678" y="407167"/>
                    <a:pt x="269842" y="396168"/>
                    <a:pt x="247201" y="411262"/>
                  </a:cubicBezTo>
                  <a:cubicBezTo>
                    <a:pt x="223553" y="446733"/>
                    <a:pt x="253946" y="403168"/>
                    <a:pt x="223388" y="439837"/>
                  </a:cubicBezTo>
                  <a:cubicBezTo>
                    <a:pt x="219724" y="444234"/>
                    <a:pt x="217910" y="450077"/>
                    <a:pt x="213863" y="454124"/>
                  </a:cubicBezTo>
                  <a:cubicBezTo>
                    <a:pt x="204631" y="463356"/>
                    <a:pt x="196909" y="464538"/>
                    <a:pt x="185288" y="468412"/>
                  </a:cubicBezTo>
                  <a:cubicBezTo>
                    <a:pt x="178938" y="458887"/>
                    <a:pt x="175763" y="446187"/>
                    <a:pt x="166238" y="439837"/>
                  </a:cubicBezTo>
                  <a:cubicBezTo>
                    <a:pt x="133486" y="418002"/>
                    <a:pt x="148523" y="424408"/>
                    <a:pt x="123376" y="416024"/>
                  </a:cubicBezTo>
                  <a:cubicBezTo>
                    <a:pt x="120201" y="406499"/>
                    <a:pt x="116286" y="397189"/>
                    <a:pt x="113851" y="387449"/>
                  </a:cubicBezTo>
                  <a:cubicBezTo>
                    <a:pt x="107870" y="363529"/>
                    <a:pt x="111158" y="374609"/>
                    <a:pt x="104326" y="354112"/>
                  </a:cubicBezTo>
                  <a:cubicBezTo>
                    <a:pt x="105913" y="349349"/>
                    <a:pt x="104136" y="340649"/>
                    <a:pt x="109088" y="339824"/>
                  </a:cubicBezTo>
                  <a:cubicBezTo>
                    <a:pt x="136910" y="335187"/>
                    <a:pt x="153305" y="341864"/>
                    <a:pt x="175763" y="349349"/>
                  </a:cubicBezTo>
                  <a:cubicBezTo>
                    <a:pt x="213678" y="374626"/>
                    <a:pt x="193005" y="370018"/>
                    <a:pt x="237676" y="363637"/>
                  </a:cubicBezTo>
                  <a:cubicBezTo>
                    <a:pt x="240851" y="358874"/>
                    <a:pt x="247201" y="355073"/>
                    <a:pt x="247201" y="349349"/>
                  </a:cubicBezTo>
                  <a:cubicBezTo>
                    <a:pt x="247201" y="336671"/>
                    <a:pt x="228258" y="298620"/>
                    <a:pt x="218626" y="292199"/>
                  </a:cubicBezTo>
                  <a:cubicBezTo>
                    <a:pt x="209101" y="285849"/>
                    <a:pt x="201429" y="274413"/>
                    <a:pt x="190051" y="273149"/>
                  </a:cubicBezTo>
                  <a:lnTo>
                    <a:pt x="147188" y="268387"/>
                  </a:lnTo>
                  <a:cubicBezTo>
                    <a:pt x="142426" y="266799"/>
                    <a:pt x="137921" y="263624"/>
                    <a:pt x="132901" y="263624"/>
                  </a:cubicBezTo>
                  <a:cubicBezTo>
                    <a:pt x="127881" y="263624"/>
                    <a:pt x="123483" y="267169"/>
                    <a:pt x="118613" y="268387"/>
                  </a:cubicBezTo>
                  <a:cubicBezTo>
                    <a:pt x="110760" y="270350"/>
                    <a:pt x="102738" y="271562"/>
                    <a:pt x="94801" y="273149"/>
                  </a:cubicBezTo>
                  <a:cubicBezTo>
                    <a:pt x="91626" y="268387"/>
                    <a:pt x="90706" y="260672"/>
                    <a:pt x="85276" y="258862"/>
                  </a:cubicBezTo>
                  <a:cubicBezTo>
                    <a:pt x="52791" y="248034"/>
                    <a:pt x="44245" y="252450"/>
                    <a:pt x="18601" y="258862"/>
                  </a:cubicBezTo>
                  <a:cubicBezTo>
                    <a:pt x="15426" y="263624"/>
                    <a:pt x="11636" y="268030"/>
                    <a:pt x="9076" y="273149"/>
                  </a:cubicBezTo>
                  <a:cubicBezTo>
                    <a:pt x="0" y="291300"/>
                    <a:pt x="4367" y="303561"/>
                    <a:pt x="9076" y="325537"/>
                  </a:cubicBezTo>
                  <a:cubicBezTo>
                    <a:pt x="11180" y="335354"/>
                    <a:pt x="18601" y="354112"/>
                    <a:pt x="18601" y="354112"/>
                  </a:cubicBezTo>
                  <a:cubicBezTo>
                    <a:pt x="27199" y="457299"/>
                    <a:pt x="11753" y="383280"/>
                    <a:pt x="32888" y="425549"/>
                  </a:cubicBezTo>
                  <a:cubicBezTo>
                    <a:pt x="35133" y="430039"/>
                    <a:pt x="35213" y="435448"/>
                    <a:pt x="37651" y="439837"/>
                  </a:cubicBezTo>
                  <a:cubicBezTo>
                    <a:pt x="43210" y="449844"/>
                    <a:pt x="56701" y="468412"/>
                    <a:pt x="56701" y="468412"/>
                  </a:cubicBezTo>
                  <a:cubicBezTo>
                    <a:pt x="54891" y="477463"/>
                    <a:pt x="52056" y="496753"/>
                    <a:pt x="47176" y="506512"/>
                  </a:cubicBezTo>
                  <a:cubicBezTo>
                    <a:pt x="28708" y="543449"/>
                    <a:pt x="44863" y="499166"/>
                    <a:pt x="32888" y="535087"/>
                  </a:cubicBezTo>
                  <a:cubicBezTo>
                    <a:pt x="34476" y="552549"/>
                    <a:pt x="35171" y="570116"/>
                    <a:pt x="37651" y="587474"/>
                  </a:cubicBezTo>
                  <a:cubicBezTo>
                    <a:pt x="38361" y="592444"/>
                    <a:pt x="39628" y="597585"/>
                    <a:pt x="42413" y="601762"/>
                  </a:cubicBezTo>
                  <a:cubicBezTo>
                    <a:pt x="46149" y="607366"/>
                    <a:pt x="51938" y="611287"/>
                    <a:pt x="56701" y="616049"/>
                  </a:cubicBezTo>
                  <a:cubicBezTo>
                    <a:pt x="34866" y="648801"/>
                    <a:pt x="34031" y="633764"/>
                    <a:pt x="42413" y="658912"/>
                  </a:cubicBezTo>
                  <a:cubicBezTo>
                    <a:pt x="40826" y="666849"/>
                    <a:pt x="39614" y="674871"/>
                    <a:pt x="37651" y="682724"/>
                  </a:cubicBezTo>
                  <a:cubicBezTo>
                    <a:pt x="36433" y="687594"/>
                    <a:pt x="32888" y="691992"/>
                    <a:pt x="32888" y="697012"/>
                  </a:cubicBezTo>
                  <a:cubicBezTo>
                    <a:pt x="32888" y="703557"/>
                    <a:pt x="32100" y="712593"/>
                    <a:pt x="37651" y="716062"/>
                  </a:cubicBezTo>
                  <a:cubicBezTo>
                    <a:pt x="47170" y="722011"/>
                    <a:pt x="59876" y="719237"/>
                    <a:pt x="70988" y="720824"/>
                  </a:cubicBezTo>
                  <a:cubicBezTo>
                    <a:pt x="82960" y="756737"/>
                    <a:pt x="73773" y="713863"/>
                    <a:pt x="61463" y="744637"/>
                  </a:cubicBezTo>
                  <a:cubicBezTo>
                    <a:pt x="59599" y="749298"/>
                    <a:pt x="63090" y="755004"/>
                    <a:pt x="66226" y="758924"/>
                  </a:cubicBezTo>
                  <a:cubicBezTo>
                    <a:pt x="69802" y="763393"/>
                    <a:pt x="75394" y="765889"/>
                    <a:pt x="80513" y="768449"/>
                  </a:cubicBezTo>
                  <a:cubicBezTo>
                    <a:pt x="90278" y="773332"/>
                    <a:pt x="109552" y="776162"/>
                    <a:pt x="118613" y="777974"/>
                  </a:cubicBezTo>
                  <a:cubicBezTo>
                    <a:pt x="120201" y="790674"/>
                    <a:pt x="121684" y="803387"/>
                    <a:pt x="123376" y="816074"/>
                  </a:cubicBezTo>
                  <a:cubicBezTo>
                    <a:pt x="124973" y="828048"/>
                    <a:pt x="126321" y="850539"/>
                    <a:pt x="132901" y="863699"/>
                  </a:cubicBezTo>
                  <a:cubicBezTo>
                    <a:pt x="135461" y="868819"/>
                    <a:pt x="139251" y="873224"/>
                    <a:pt x="142426" y="877987"/>
                  </a:cubicBezTo>
                  <a:cubicBezTo>
                    <a:pt x="144013" y="882749"/>
                    <a:pt x="143103" y="889356"/>
                    <a:pt x="147188" y="892274"/>
                  </a:cubicBezTo>
                  <a:cubicBezTo>
                    <a:pt x="156587" y="898987"/>
                    <a:pt x="187570" y="904161"/>
                    <a:pt x="199576" y="906562"/>
                  </a:cubicBezTo>
                  <a:cubicBezTo>
                    <a:pt x="232328" y="928397"/>
                    <a:pt x="217291" y="921992"/>
                    <a:pt x="242438" y="930374"/>
                  </a:cubicBezTo>
                  <a:cubicBezTo>
                    <a:pt x="244026" y="935137"/>
                    <a:pt x="244416" y="940485"/>
                    <a:pt x="247201" y="944662"/>
                  </a:cubicBezTo>
                  <a:cubicBezTo>
                    <a:pt x="270984" y="980337"/>
                    <a:pt x="254926" y="939263"/>
                    <a:pt x="266251" y="973237"/>
                  </a:cubicBezTo>
                  <a:cubicBezTo>
                    <a:pt x="271013" y="970062"/>
                    <a:pt x="276491" y="959665"/>
                    <a:pt x="280538" y="963712"/>
                  </a:cubicBezTo>
                  <a:cubicBezTo>
                    <a:pt x="284585" y="967759"/>
                    <a:pt x="269771" y="972412"/>
                    <a:pt x="271013" y="977999"/>
                  </a:cubicBezTo>
                  <a:cubicBezTo>
                    <a:pt x="273496" y="989174"/>
                    <a:pt x="283713" y="997049"/>
                    <a:pt x="290063" y="1006574"/>
                  </a:cubicBezTo>
                  <a:cubicBezTo>
                    <a:pt x="290064" y="1006575"/>
                    <a:pt x="309111" y="1035148"/>
                    <a:pt x="309113" y="1035149"/>
                  </a:cubicBezTo>
                  <a:cubicBezTo>
                    <a:pt x="341865" y="1056984"/>
                    <a:pt x="326828" y="1050579"/>
                    <a:pt x="351976" y="1058962"/>
                  </a:cubicBezTo>
                  <a:cubicBezTo>
                    <a:pt x="355151" y="1063724"/>
                    <a:pt x="360692" y="1067583"/>
                    <a:pt x="361501" y="1073249"/>
                  </a:cubicBezTo>
                  <a:cubicBezTo>
                    <a:pt x="362674" y="1081461"/>
                    <a:pt x="353964" y="1101186"/>
                    <a:pt x="347213" y="1106587"/>
                  </a:cubicBezTo>
                  <a:cubicBezTo>
                    <a:pt x="343293" y="1109723"/>
                    <a:pt x="337688" y="1109762"/>
                    <a:pt x="332926" y="1111349"/>
                  </a:cubicBezTo>
                  <a:cubicBezTo>
                    <a:pt x="329751" y="1116112"/>
                    <a:pt x="324111" y="1119957"/>
                    <a:pt x="323401" y="1125637"/>
                  </a:cubicBezTo>
                  <a:cubicBezTo>
                    <a:pt x="322356" y="1133998"/>
                    <a:pt x="329815" y="1154406"/>
                    <a:pt x="332926" y="1163737"/>
                  </a:cubicBezTo>
                  <a:cubicBezTo>
                    <a:pt x="336782" y="1190729"/>
                    <a:pt x="336033" y="1193662"/>
                    <a:pt x="342451" y="1216124"/>
                  </a:cubicBezTo>
                  <a:cubicBezTo>
                    <a:pt x="343830" y="1220951"/>
                    <a:pt x="344077" y="1226492"/>
                    <a:pt x="347213" y="1230412"/>
                  </a:cubicBezTo>
                  <a:cubicBezTo>
                    <a:pt x="355446" y="1240703"/>
                    <a:pt x="381346" y="1246552"/>
                    <a:pt x="390076" y="1249462"/>
                  </a:cubicBezTo>
                  <a:lnTo>
                    <a:pt x="404363" y="1254224"/>
                  </a:lnTo>
                  <a:lnTo>
                    <a:pt x="418651" y="1258987"/>
                  </a:lnTo>
                  <a:cubicBezTo>
                    <a:pt x="442590" y="1282926"/>
                    <a:pt x="423414" y="1269465"/>
                    <a:pt x="466276" y="1278037"/>
                  </a:cubicBezTo>
                  <a:cubicBezTo>
                    <a:pt x="471198" y="1279021"/>
                    <a:pt x="475693" y="1281581"/>
                    <a:pt x="480563" y="1282799"/>
                  </a:cubicBezTo>
                  <a:cubicBezTo>
                    <a:pt x="488416" y="1284762"/>
                    <a:pt x="496474" y="1285806"/>
                    <a:pt x="504376" y="1287562"/>
                  </a:cubicBezTo>
                  <a:cubicBezTo>
                    <a:pt x="544789" y="1296543"/>
                    <a:pt x="498986" y="1288832"/>
                    <a:pt x="556763" y="1297087"/>
                  </a:cubicBezTo>
                  <a:cubicBezTo>
                    <a:pt x="561526" y="1300262"/>
                    <a:pt x="567004" y="1310659"/>
                    <a:pt x="571051" y="1306612"/>
                  </a:cubicBezTo>
                  <a:cubicBezTo>
                    <a:pt x="575098" y="1302565"/>
                    <a:pt x="563851" y="1297555"/>
                    <a:pt x="561526" y="1292324"/>
                  </a:cubicBezTo>
                  <a:cubicBezTo>
                    <a:pt x="551463" y="1269683"/>
                    <a:pt x="551232" y="1259135"/>
                    <a:pt x="547238" y="1235174"/>
                  </a:cubicBezTo>
                  <a:cubicBezTo>
                    <a:pt x="548826" y="1217712"/>
                    <a:pt x="548327" y="1199932"/>
                    <a:pt x="552001" y="1182787"/>
                  </a:cubicBezTo>
                  <a:cubicBezTo>
                    <a:pt x="553200" y="1177190"/>
                    <a:pt x="559201" y="1173730"/>
                    <a:pt x="561526" y="1168499"/>
                  </a:cubicBezTo>
                  <a:cubicBezTo>
                    <a:pt x="565604" y="1159324"/>
                    <a:pt x="571051" y="1139924"/>
                    <a:pt x="571051" y="1139924"/>
                  </a:cubicBezTo>
                  <a:cubicBezTo>
                    <a:pt x="569463" y="1124049"/>
                    <a:pt x="570980" y="1107548"/>
                    <a:pt x="566288" y="1092299"/>
                  </a:cubicBezTo>
                  <a:cubicBezTo>
                    <a:pt x="564307" y="1085862"/>
                    <a:pt x="557175" y="1082324"/>
                    <a:pt x="552001" y="1078012"/>
                  </a:cubicBezTo>
                  <a:cubicBezTo>
                    <a:pt x="547604" y="1074348"/>
                    <a:pt x="542110" y="1072151"/>
                    <a:pt x="537713" y="1068487"/>
                  </a:cubicBezTo>
                  <a:cubicBezTo>
                    <a:pt x="501043" y="1037928"/>
                    <a:pt x="544613" y="1068323"/>
                    <a:pt x="509138" y="1044674"/>
                  </a:cubicBezTo>
                  <a:cubicBezTo>
                    <a:pt x="502775" y="1025584"/>
                    <a:pt x="500757" y="1026956"/>
                    <a:pt x="509138" y="1001812"/>
                  </a:cubicBezTo>
                  <a:cubicBezTo>
                    <a:pt x="510948" y="996382"/>
                    <a:pt x="513900" y="990699"/>
                    <a:pt x="518663" y="987524"/>
                  </a:cubicBezTo>
                  <a:cubicBezTo>
                    <a:pt x="524109" y="983893"/>
                    <a:pt x="531363" y="984349"/>
                    <a:pt x="537713" y="982762"/>
                  </a:cubicBezTo>
                  <a:cubicBezTo>
                    <a:pt x="539301" y="976412"/>
                    <a:pt x="538387" y="968823"/>
                    <a:pt x="542476" y="963712"/>
                  </a:cubicBezTo>
                  <a:cubicBezTo>
                    <a:pt x="545612" y="959792"/>
                    <a:pt x="552586" y="961734"/>
                    <a:pt x="556763" y="958949"/>
                  </a:cubicBezTo>
                  <a:cubicBezTo>
                    <a:pt x="562367" y="955213"/>
                    <a:pt x="565877" y="948974"/>
                    <a:pt x="571051" y="944662"/>
                  </a:cubicBezTo>
                  <a:cubicBezTo>
                    <a:pt x="587681" y="930804"/>
                    <a:pt x="594521" y="932513"/>
                    <a:pt x="618676" y="925612"/>
                  </a:cubicBezTo>
                  <a:cubicBezTo>
                    <a:pt x="623438" y="927199"/>
                    <a:pt x="628786" y="927589"/>
                    <a:pt x="632963" y="930374"/>
                  </a:cubicBezTo>
                  <a:cubicBezTo>
                    <a:pt x="638567" y="934110"/>
                    <a:pt x="640861" y="942532"/>
                    <a:pt x="647251" y="944662"/>
                  </a:cubicBezTo>
                  <a:lnTo>
                    <a:pt x="661538" y="939899"/>
                  </a:lnTo>
                  <a:cubicBezTo>
                    <a:pt x="677892" y="943170"/>
                    <a:pt x="688719" y="944943"/>
                    <a:pt x="704401" y="949424"/>
                  </a:cubicBezTo>
                  <a:cubicBezTo>
                    <a:pt x="709228" y="950803"/>
                    <a:pt x="714198" y="951942"/>
                    <a:pt x="718688" y="954187"/>
                  </a:cubicBezTo>
                  <a:cubicBezTo>
                    <a:pt x="755609" y="972648"/>
                    <a:pt x="711360" y="956507"/>
                    <a:pt x="747263" y="968474"/>
                  </a:cubicBezTo>
                  <a:cubicBezTo>
                    <a:pt x="789113" y="940574"/>
                    <a:pt x="764447" y="948285"/>
                    <a:pt x="823463" y="954187"/>
                  </a:cubicBezTo>
                  <a:cubicBezTo>
                    <a:pt x="843110" y="924716"/>
                    <a:pt x="828226" y="953679"/>
                    <a:pt x="828226" y="897037"/>
                  </a:cubicBezTo>
                  <a:cubicBezTo>
                    <a:pt x="828226" y="877921"/>
                    <a:pt x="827736" y="858268"/>
                    <a:pt x="832988" y="839887"/>
                  </a:cubicBezTo>
                  <a:cubicBezTo>
                    <a:pt x="834659" y="834038"/>
                    <a:pt x="856574" y="826506"/>
                    <a:pt x="861563" y="825599"/>
                  </a:cubicBezTo>
                  <a:cubicBezTo>
                    <a:pt x="878028" y="822605"/>
                    <a:pt x="933630" y="817440"/>
                    <a:pt x="947288" y="816074"/>
                  </a:cubicBezTo>
                  <a:cubicBezTo>
                    <a:pt x="952051" y="812899"/>
                    <a:pt x="956456" y="809109"/>
                    <a:pt x="961576" y="806549"/>
                  </a:cubicBezTo>
                  <a:cubicBezTo>
                    <a:pt x="966066" y="804304"/>
                    <a:pt x="971943" y="804923"/>
                    <a:pt x="975863" y="801787"/>
                  </a:cubicBezTo>
                  <a:cubicBezTo>
                    <a:pt x="980333" y="798211"/>
                    <a:pt x="980534" y="790533"/>
                    <a:pt x="985388" y="787499"/>
                  </a:cubicBezTo>
                  <a:cubicBezTo>
                    <a:pt x="993902" y="782178"/>
                    <a:pt x="1013963" y="777974"/>
                    <a:pt x="1013963" y="777974"/>
                  </a:cubicBezTo>
                  <a:cubicBezTo>
                    <a:pt x="1028283" y="782748"/>
                    <a:pt x="1030228" y="782004"/>
                    <a:pt x="1042538" y="792262"/>
                  </a:cubicBezTo>
                  <a:cubicBezTo>
                    <a:pt x="1058975" y="805959"/>
                    <a:pt x="1061329" y="817574"/>
                    <a:pt x="1085401" y="825599"/>
                  </a:cubicBezTo>
                  <a:cubicBezTo>
                    <a:pt x="1137519" y="842974"/>
                    <a:pt x="1058567" y="815261"/>
                    <a:pt x="1113976" y="839887"/>
                  </a:cubicBezTo>
                  <a:cubicBezTo>
                    <a:pt x="1123151" y="843965"/>
                    <a:pt x="1142551" y="849412"/>
                    <a:pt x="1142551" y="849412"/>
                  </a:cubicBezTo>
                  <a:cubicBezTo>
                    <a:pt x="1155251" y="847824"/>
                    <a:pt x="1168059" y="846939"/>
                    <a:pt x="1180651" y="844649"/>
                  </a:cubicBezTo>
                  <a:cubicBezTo>
                    <a:pt x="1185590" y="843751"/>
                    <a:pt x="1189918" y="839887"/>
                    <a:pt x="1194938" y="839887"/>
                  </a:cubicBezTo>
                  <a:cubicBezTo>
                    <a:pt x="1203033" y="839887"/>
                    <a:pt x="1210813" y="843062"/>
                    <a:pt x="1218751" y="844649"/>
                  </a:cubicBezTo>
                  <a:cubicBezTo>
                    <a:pt x="1221480" y="847379"/>
                    <a:pt x="1242563" y="866595"/>
                    <a:pt x="1242563" y="873224"/>
                  </a:cubicBezTo>
                  <a:cubicBezTo>
                    <a:pt x="1242563" y="878948"/>
                    <a:pt x="1236213" y="882749"/>
                    <a:pt x="1233038" y="887512"/>
                  </a:cubicBezTo>
                  <a:cubicBezTo>
                    <a:pt x="1244295" y="932537"/>
                    <a:pt x="1226532" y="875373"/>
                    <a:pt x="1266376" y="935137"/>
                  </a:cubicBezTo>
                  <a:cubicBezTo>
                    <a:pt x="1269551" y="939899"/>
                    <a:pt x="1271854" y="945377"/>
                    <a:pt x="1275901" y="949424"/>
                  </a:cubicBezTo>
                  <a:cubicBezTo>
                    <a:pt x="1289550" y="963073"/>
                    <a:pt x="1288982" y="955965"/>
                    <a:pt x="1304476" y="963712"/>
                  </a:cubicBezTo>
                  <a:cubicBezTo>
                    <a:pt x="1309595" y="966272"/>
                    <a:pt x="1313241" y="971731"/>
                    <a:pt x="1318763" y="973237"/>
                  </a:cubicBezTo>
                  <a:cubicBezTo>
                    <a:pt x="1331111" y="976605"/>
                    <a:pt x="1344163" y="976412"/>
                    <a:pt x="1356863" y="977999"/>
                  </a:cubicBezTo>
                  <a:cubicBezTo>
                    <a:pt x="1396417" y="973605"/>
                    <a:pt x="1410702" y="969126"/>
                    <a:pt x="1452113" y="977999"/>
                  </a:cubicBezTo>
                  <a:cubicBezTo>
                    <a:pt x="1457710" y="979198"/>
                    <a:pt x="1461281" y="984964"/>
                    <a:pt x="1466401" y="987524"/>
                  </a:cubicBezTo>
                  <a:cubicBezTo>
                    <a:pt x="1505837" y="1007243"/>
                    <a:pt x="1454027" y="974514"/>
                    <a:pt x="1494976" y="1001812"/>
                  </a:cubicBezTo>
                  <a:cubicBezTo>
                    <a:pt x="1499209" y="1008161"/>
                    <a:pt x="1508206" y="1025624"/>
                    <a:pt x="1518788" y="1025624"/>
                  </a:cubicBezTo>
                  <a:cubicBezTo>
                    <a:pt x="1524512" y="1025624"/>
                    <a:pt x="1527956" y="1018659"/>
                    <a:pt x="1533076" y="1016099"/>
                  </a:cubicBezTo>
                  <a:cubicBezTo>
                    <a:pt x="1537566" y="1013854"/>
                    <a:pt x="1542601" y="1012924"/>
                    <a:pt x="1547363" y="1011337"/>
                  </a:cubicBezTo>
                  <a:cubicBezTo>
                    <a:pt x="1552126" y="1008162"/>
                    <a:pt x="1556390" y="1004067"/>
                    <a:pt x="1561651" y="1001812"/>
                  </a:cubicBezTo>
                  <a:cubicBezTo>
                    <a:pt x="1567667" y="999234"/>
                    <a:pt x="1574407" y="998847"/>
                    <a:pt x="1580701" y="997049"/>
                  </a:cubicBezTo>
                  <a:cubicBezTo>
                    <a:pt x="1585528" y="995670"/>
                    <a:pt x="1590226" y="993874"/>
                    <a:pt x="1594988" y="992287"/>
                  </a:cubicBezTo>
                  <a:cubicBezTo>
                    <a:pt x="1604513" y="985937"/>
                    <a:pt x="1612338" y="975482"/>
                    <a:pt x="1623563" y="973237"/>
                  </a:cubicBezTo>
                  <a:lnTo>
                    <a:pt x="1671188" y="963712"/>
                  </a:lnTo>
                  <a:cubicBezTo>
                    <a:pt x="1679126" y="965299"/>
                    <a:pt x="1687632" y="965124"/>
                    <a:pt x="1695001" y="968474"/>
                  </a:cubicBezTo>
                  <a:cubicBezTo>
                    <a:pt x="1764313" y="999978"/>
                    <a:pt x="1692292" y="979702"/>
                    <a:pt x="1742626" y="992287"/>
                  </a:cubicBezTo>
                  <a:cubicBezTo>
                    <a:pt x="1752151" y="990699"/>
                    <a:pt x="1762817" y="992315"/>
                    <a:pt x="1771201" y="987524"/>
                  </a:cubicBezTo>
                  <a:cubicBezTo>
                    <a:pt x="1775559" y="985033"/>
                    <a:pt x="1773718" y="977727"/>
                    <a:pt x="1775963" y="973237"/>
                  </a:cubicBezTo>
                  <a:cubicBezTo>
                    <a:pt x="1784833" y="955497"/>
                    <a:pt x="1786608" y="960464"/>
                    <a:pt x="1799776" y="944662"/>
                  </a:cubicBezTo>
                  <a:cubicBezTo>
                    <a:pt x="1803440" y="940265"/>
                    <a:pt x="1806126" y="935137"/>
                    <a:pt x="1809301" y="930374"/>
                  </a:cubicBezTo>
                  <a:cubicBezTo>
                    <a:pt x="1818826" y="931962"/>
                    <a:pt x="1828450" y="933042"/>
                    <a:pt x="1837876" y="935137"/>
                  </a:cubicBezTo>
                  <a:cubicBezTo>
                    <a:pt x="1850491" y="937940"/>
                    <a:pt x="1859563" y="943599"/>
                    <a:pt x="1871213" y="949424"/>
                  </a:cubicBezTo>
                  <a:cubicBezTo>
                    <a:pt x="1878243" y="959969"/>
                    <a:pt x="1884023" y="970663"/>
                    <a:pt x="1895026" y="977999"/>
                  </a:cubicBezTo>
                  <a:cubicBezTo>
                    <a:pt x="1899203" y="980784"/>
                    <a:pt x="1904413" y="981673"/>
                    <a:pt x="1909313" y="982762"/>
                  </a:cubicBezTo>
                  <a:cubicBezTo>
                    <a:pt x="1945765" y="990863"/>
                    <a:pt x="1980852" y="990052"/>
                    <a:pt x="2018851" y="992287"/>
                  </a:cubicBezTo>
                  <a:cubicBezTo>
                    <a:pt x="2023613" y="995462"/>
                    <a:pt x="2029091" y="997765"/>
                    <a:pt x="2033138" y="1001812"/>
                  </a:cubicBezTo>
                  <a:cubicBezTo>
                    <a:pt x="2037185" y="1005859"/>
                    <a:pt x="2036990" y="1015343"/>
                    <a:pt x="2042663" y="1016099"/>
                  </a:cubicBezTo>
                  <a:cubicBezTo>
                    <a:pt x="2063180" y="1018835"/>
                    <a:pt x="2083938" y="1012924"/>
                    <a:pt x="2104576" y="1011337"/>
                  </a:cubicBezTo>
                  <a:cubicBezTo>
                    <a:pt x="2136758" y="1000608"/>
                    <a:pt x="2105097" y="1009997"/>
                    <a:pt x="2166488" y="1001812"/>
                  </a:cubicBezTo>
                  <a:cubicBezTo>
                    <a:pt x="2174512" y="1000742"/>
                    <a:pt x="2182363" y="998637"/>
                    <a:pt x="2190301" y="997049"/>
                  </a:cubicBezTo>
                  <a:cubicBezTo>
                    <a:pt x="2211688" y="975662"/>
                    <a:pt x="2202458" y="989152"/>
                    <a:pt x="2214113" y="954187"/>
                  </a:cubicBezTo>
                  <a:lnTo>
                    <a:pt x="2218876" y="939899"/>
                  </a:lnTo>
                  <a:cubicBezTo>
                    <a:pt x="2217288" y="935137"/>
                    <a:pt x="2214113" y="930632"/>
                    <a:pt x="2214113" y="925612"/>
                  </a:cubicBezTo>
                  <a:cubicBezTo>
                    <a:pt x="2214113" y="911236"/>
                    <a:pt x="2216513" y="896929"/>
                    <a:pt x="2218876" y="882749"/>
                  </a:cubicBezTo>
                  <a:cubicBezTo>
                    <a:pt x="2219701" y="877797"/>
                    <a:pt x="2219553" y="871380"/>
                    <a:pt x="2223638" y="868462"/>
                  </a:cubicBezTo>
                  <a:cubicBezTo>
                    <a:pt x="2235122" y="860259"/>
                    <a:pt x="2267558" y="856379"/>
                    <a:pt x="2280788" y="854174"/>
                  </a:cubicBezTo>
                  <a:cubicBezTo>
                    <a:pt x="2287138" y="850999"/>
                    <a:pt x="2293312" y="847446"/>
                    <a:pt x="2299838" y="844649"/>
                  </a:cubicBezTo>
                  <a:cubicBezTo>
                    <a:pt x="2309398" y="840552"/>
                    <a:pt x="2323517" y="837539"/>
                    <a:pt x="2333176" y="835124"/>
                  </a:cubicBezTo>
                  <a:cubicBezTo>
                    <a:pt x="2344288" y="836712"/>
                    <a:pt x="2356473" y="834867"/>
                    <a:pt x="2366513" y="839887"/>
                  </a:cubicBezTo>
                  <a:cubicBezTo>
                    <a:pt x="2386648" y="849955"/>
                    <a:pt x="2376498" y="859627"/>
                    <a:pt x="2385563" y="873224"/>
                  </a:cubicBezTo>
                  <a:cubicBezTo>
                    <a:pt x="2389299" y="878828"/>
                    <a:pt x="2395539" y="882338"/>
                    <a:pt x="2399851" y="887512"/>
                  </a:cubicBezTo>
                  <a:cubicBezTo>
                    <a:pt x="2403515" y="891909"/>
                    <a:pt x="2405068" y="898030"/>
                    <a:pt x="2409376" y="901799"/>
                  </a:cubicBezTo>
                  <a:cubicBezTo>
                    <a:pt x="2417991" y="909337"/>
                    <a:pt x="2428426" y="914499"/>
                    <a:pt x="2437951" y="920849"/>
                  </a:cubicBezTo>
                  <a:cubicBezTo>
                    <a:pt x="2442713" y="924024"/>
                    <a:pt x="2446808" y="928564"/>
                    <a:pt x="2452238" y="930374"/>
                  </a:cubicBezTo>
                  <a:cubicBezTo>
                    <a:pt x="2471956" y="936947"/>
                    <a:pt x="2462349" y="932352"/>
                    <a:pt x="2480813" y="944662"/>
                  </a:cubicBezTo>
                  <a:cubicBezTo>
                    <a:pt x="2483988" y="949424"/>
                    <a:pt x="2487778" y="953830"/>
                    <a:pt x="2490338" y="958949"/>
                  </a:cubicBezTo>
                  <a:cubicBezTo>
                    <a:pt x="2499076" y="976424"/>
                    <a:pt x="2489076" y="973983"/>
                    <a:pt x="2509388" y="987524"/>
                  </a:cubicBezTo>
                  <a:cubicBezTo>
                    <a:pt x="2518612" y="993674"/>
                    <a:pt x="2553839" y="996414"/>
                    <a:pt x="2557013" y="997049"/>
                  </a:cubicBezTo>
                  <a:cubicBezTo>
                    <a:pt x="2569850" y="999616"/>
                    <a:pt x="2582694" y="1002434"/>
                    <a:pt x="2595113" y="1006574"/>
                  </a:cubicBezTo>
                  <a:cubicBezTo>
                    <a:pt x="2599876" y="1008162"/>
                    <a:pt x="2604911" y="1009092"/>
                    <a:pt x="2609401" y="1011337"/>
                  </a:cubicBezTo>
                  <a:cubicBezTo>
                    <a:pt x="2614520" y="1013897"/>
                    <a:pt x="2618458" y="1018537"/>
                    <a:pt x="2623688" y="1020862"/>
                  </a:cubicBezTo>
                  <a:cubicBezTo>
                    <a:pt x="2649965" y="1032541"/>
                    <a:pt x="2650462" y="1028745"/>
                    <a:pt x="2676076" y="1035149"/>
                  </a:cubicBezTo>
                  <a:cubicBezTo>
                    <a:pt x="2680946" y="1036367"/>
                    <a:pt x="2685601" y="1038324"/>
                    <a:pt x="2690363" y="1039912"/>
                  </a:cubicBezTo>
                  <a:cubicBezTo>
                    <a:pt x="2693538" y="1044674"/>
                    <a:pt x="2695419" y="1050623"/>
                    <a:pt x="2699888" y="1054199"/>
                  </a:cubicBezTo>
                  <a:cubicBezTo>
                    <a:pt x="2703808" y="1057335"/>
                    <a:pt x="2711258" y="1054877"/>
                    <a:pt x="2714176" y="1058962"/>
                  </a:cubicBezTo>
                  <a:cubicBezTo>
                    <a:pt x="2720012" y="1067132"/>
                    <a:pt x="2723701" y="1087537"/>
                    <a:pt x="2723701" y="1087537"/>
                  </a:cubicBezTo>
                  <a:lnTo>
                    <a:pt x="2714176" y="1116112"/>
                  </a:lnTo>
                  <a:lnTo>
                    <a:pt x="2709413" y="1130399"/>
                  </a:lnTo>
                  <a:cubicBezTo>
                    <a:pt x="2711001" y="1141512"/>
                    <a:pt x="2715037" y="1152545"/>
                    <a:pt x="2714176" y="1163737"/>
                  </a:cubicBezTo>
                  <a:cubicBezTo>
                    <a:pt x="2713406" y="1173748"/>
                    <a:pt x="2704651" y="1192312"/>
                    <a:pt x="2704651" y="1192312"/>
                  </a:cubicBezTo>
                  <a:cubicBezTo>
                    <a:pt x="2705486" y="1199825"/>
                    <a:pt x="2708384" y="1253195"/>
                    <a:pt x="2718938" y="1263749"/>
                  </a:cubicBezTo>
                  <a:lnTo>
                    <a:pt x="2709413" y="1249462"/>
                  </a:ln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7" name="Полилиния 126"/>
            <p:cNvSpPr/>
            <p:nvPr/>
          </p:nvSpPr>
          <p:spPr>
            <a:xfrm>
              <a:off x="5004048" y="1340768"/>
              <a:ext cx="288032" cy="152655"/>
            </a:xfrm>
            <a:custGeom>
              <a:avLst/>
              <a:gdLst>
                <a:gd name="connsiteX0" fmla="*/ 227726 w 228710"/>
                <a:gd name="connsiteY0" fmla="*/ 48450 h 224663"/>
                <a:gd name="connsiteX1" fmla="*/ 227726 w 228710"/>
                <a:gd name="connsiteY1" fmla="*/ 48450 h 224663"/>
                <a:gd name="connsiteX2" fmla="*/ 175338 w 228710"/>
                <a:gd name="connsiteY2" fmla="*/ 53213 h 224663"/>
                <a:gd name="connsiteX3" fmla="*/ 127713 w 228710"/>
                <a:gd name="connsiteY3" fmla="*/ 62738 h 224663"/>
                <a:gd name="connsiteX4" fmla="*/ 99138 w 228710"/>
                <a:gd name="connsiteY4" fmla="*/ 67500 h 224663"/>
                <a:gd name="connsiteX5" fmla="*/ 84851 w 228710"/>
                <a:gd name="connsiteY5" fmla="*/ 77025 h 224663"/>
                <a:gd name="connsiteX6" fmla="*/ 75326 w 228710"/>
                <a:gd name="connsiteY6" fmla="*/ 105600 h 224663"/>
                <a:gd name="connsiteX7" fmla="*/ 61038 w 228710"/>
                <a:gd name="connsiteY7" fmla="*/ 134175 h 224663"/>
                <a:gd name="connsiteX8" fmla="*/ 65801 w 228710"/>
                <a:gd name="connsiteY8" fmla="*/ 186563 h 224663"/>
                <a:gd name="connsiteX9" fmla="*/ 75326 w 228710"/>
                <a:gd name="connsiteY9" fmla="*/ 200850 h 224663"/>
                <a:gd name="connsiteX10" fmla="*/ 80088 w 228710"/>
                <a:gd name="connsiteY10" fmla="*/ 215138 h 224663"/>
                <a:gd name="connsiteX11" fmla="*/ 65801 w 228710"/>
                <a:gd name="connsiteY11" fmla="*/ 224663 h 224663"/>
                <a:gd name="connsiteX12" fmla="*/ 37226 w 228710"/>
                <a:gd name="connsiteY12" fmla="*/ 215138 h 224663"/>
                <a:gd name="connsiteX13" fmla="*/ 18176 w 228710"/>
                <a:gd name="connsiteY13" fmla="*/ 210375 h 224663"/>
                <a:gd name="connsiteX14" fmla="*/ 13413 w 228710"/>
                <a:gd name="connsiteY14" fmla="*/ 172275 h 224663"/>
                <a:gd name="connsiteX15" fmla="*/ 8651 w 228710"/>
                <a:gd name="connsiteY15" fmla="*/ 115125 h 224663"/>
                <a:gd name="connsiteX16" fmla="*/ 13413 w 228710"/>
                <a:gd name="connsiteY16" fmla="*/ 100838 h 224663"/>
                <a:gd name="connsiteX17" fmla="*/ 32463 w 228710"/>
                <a:gd name="connsiteY17" fmla="*/ 72263 h 224663"/>
                <a:gd name="connsiteX18" fmla="*/ 65801 w 228710"/>
                <a:gd name="connsiteY18" fmla="*/ 43688 h 224663"/>
                <a:gd name="connsiteX19" fmla="*/ 80088 w 228710"/>
                <a:gd name="connsiteY19" fmla="*/ 38925 h 224663"/>
                <a:gd name="connsiteX20" fmla="*/ 108663 w 228710"/>
                <a:gd name="connsiteY20" fmla="*/ 15113 h 224663"/>
                <a:gd name="connsiteX21" fmla="*/ 184863 w 228710"/>
                <a:gd name="connsiteY21" fmla="*/ 5588 h 224663"/>
                <a:gd name="connsiteX22" fmla="*/ 199151 w 228710"/>
                <a:gd name="connsiteY22" fmla="*/ 825 h 224663"/>
                <a:gd name="connsiteX23" fmla="*/ 222963 w 228710"/>
                <a:gd name="connsiteY23" fmla="*/ 24638 h 224663"/>
                <a:gd name="connsiteX24" fmla="*/ 227726 w 228710"/>
                <a:gd name="connsiteY24" fmla="*/ 38925 h 224663"/>
                <a:gd name="connsiteX25" fmla="*/ 227726 w 228710"/>
                <a:gd name="connsiteY25" fmla="*/ 48450 h 2246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28710" h="224663">
                  <a:moveTo>
                    <a:pt x="227726" y="48450"/>
                  </a:moveTo>
                  <a:lnTo>
                    <a:pt x="227726" y="48450"/>
                  </a:lnTo>
                  <a:cubicBezTo>
                    <a:pt x="210263" y="50038"/>
                    <a:pt x="192753" y="51164"/>
                    <a:pt x="175338" y="53213"/>
                  </a:cubicBezTo>
                  <a:cubicBezTo>
                    <a:pt x="135684" y="57878"/>
                    <a:pt x="159264" y="56428"/>
                    <a:pt x="127713" y="62738"/>
                  </a:cubicBezTo>
                  <a:cubicBezTo>
                    <a:pt x="118244" y="64632"/>
                    <a:pt x="108663" y="65913"/>
                    <a:pt x="99138" y="67500"/>
                  </a:cubicBezTo>
                  <a:cubicBezTo>
                    <a:pt x="94376" y="70675"/>
                    <a:pt x="87884" y="72171"/>
                    <a:pt x="84851" y="77025"/>
                  </a:cubicBezTo>
                  <a:cubicBezTo>
                    <a:pt x="79530" y="85539"/>
                    <a:pt x="80895" y="97246"/>
                    <a:pt x="75326" y="105600"/>
                  </a:cubicBezTo>
                  <a:cubicBezTo>
                    <a:pt x="63016" y="124065"/>
                    <a:pt x="67611" y="114458"/>
                    <a:pt x="61038" y="134175"/>
                  </a:cubicBezTo>
                  <a:cubicBezTo>
                    <a:pt x="62626" y="151638"/>
                    <a:pt x="62127" y="169418"/>
                    <a:pt x="65801" y="186563"/>
                  </a:cubicBezTo>
                  <a:cubicBezTo>
                    <a:pt x="67000" y="192160"/>
                    <a:pt x="72766" y="195731"/>
                    <a:pt x="75326" y="200850"/>
                  </a:cubicBezTo>
                  <a:cubicBezTo>
                    <a:pt x="77571" y="205340"/>
                    <a:pt x="78501" y="210375"/>
                    <a:pt x="80088" y="215138"/>
                  </a:cubicBezTo>
                  <a:cubicBezTo>
                    <a:pt x="75326" y="218313"/>
                    <a:pt x="71525" y="224663"/>
                    <a:pt x="65801" y="224663"/>
                  </a:cubicBezTo>
                  <a:cubicBezTo>
                    <a:pt x="55761" y="224663"/>
                    <a:pt x="46966" y="217573"/>
                    <a:pt x="37226" y="215138"/>
                  </a:cubicBezTo>
                  <a:lnTo>
                    <a:pt x="18176" y="210375"/>
                  </a:lnTo>
                  <a:cubicBezTo>
                    <a:pt x="0" y="183112"/>
                    <a:pt x="13413" y="210527"/>
                    <a:pt x="13413" y="172275"/>
                  </a:cubicBezTo>
                  <a:cubicBezTo>
                    <a:pt x="13413" y="153159"/>
                    <a:pt x="10238" y="134175"/>
                    <a:pt x="8651" y="115125"/>
                  </a:cubicBezTo>
                  <a:cubicBezTo>
                    <a:pt x="10238" y="110363"/>
                    <a:pt x="10975" y="105226"/>
                    <a:pt x="13413" y="100838"/>
                  </a:cubicBezTo>
                  <a:cubicBezTo>
                    <a:pt x="18972" y="90831"/>
                    <a:pt x="32463" y="72263"/>
                    <a:pt x="32463" y="72263"/>
                  </a:cubicBezTo>
                  <a:cubicBezTo>
                    <a:pt x="39661" y="43472"/>
                    <a:pt x="31016" y="55283"/>
                    <a:pt x="65801" y="43688"/>
                  </a:cubicBezTo>
                  <a:lnTo>
                    <a:pt x="80088" y="38925"/>
                  </a:lnTo>
                  <a:cubicBezTo>
                    <a:pt x="86161" y="32852"/>
                    <a:pt x="99193" y="17954"/>
                    <a:pt x="108663" y="15113"/>
                  </a:cubicBezTo>
                  <a:cubicBezTo>
                    <a:pt x="116663" y="12713"/>
                    <a:pt x="181516" y="5960"/>
                    <a:pt x="184863" y="5588"/>
                  </a:cubicBezTo>
                  <a:cubicBezTo>
                    <a:pt x="189626" y="4000"/>
                    <a:pt x="194199" y="0"/>
                    <a:pt x="199151" y="825"/>
                  </a:cubicBezTo>
                  <a:cubicBezTo>
                    <a:pt x="209542" y="2557"/>
                    <a:pt x="218922" y="16557"/>
                    <a:pt x="222963" y="24638"/>
                  </a:cubicBezTo>
                  <a:cubicBezTo>
                    <a:pt x="225208" y="29128"/>
                    <a:pt x="228710" y="34002"/>
                    <a:pt x="227726" y="38925"/>
                  </a:cubicBezTo>
                  <a:cubicBezTo>
                    <a:pt x="226845" y="43328"/>
                    <a:pt x="227726" y="46863"/>
                    <a:pt x="227726" y="48450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8" name="Полилиния 127"/>
            <p:cNvSpPr/>
            <p:nvPr/>
          </p:nvSpPr>
          <p:spPr>
            <a:xfrm>
              <a:off x="6986380" y="1333472"/>
              <a:ext cx="44192" cy="47653"/>
            </a:xfrm>
            <a:custGeom>
              <a:avLst/>
              <a:gdLst>
                <a:gd name="connsiteX0" fmla="*/ 43070 w 44192"/>
                <a:gd name="connsiteY0" fmla="*/ 47653 h 47653"/>
                <a:gd name="connsiteX1" fmla="*/ 43070 w 44192"/>
                <a:gd name="connsiteY1" fmla="*/ 47653 h 47653"/>
                <a:gd name="connsiteX2" fmla="*/ 4970 w 44192"/>
                <a:gd name="connsiteY2" fmla="*/ 28603 h 47653"/>
                <a:gd name="connsiteX3" fmla="*/ 9733 w 44192"/>
                <a:gd name="connsiteY3" fmla="*/ 4791 h 47653"/>
                <a:gd name="connsiteX4" fmla="*/ 38308 w 44192"/>
                <a:gd name="connsiteY4" fmla="*/ 9553 h 47653"/>
                <a:gd name="connsiteX5" fmla="*/ 43070 w 44192"/>
                <a:gd name="connsiteY5" fmla="*/ 47653 h 476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4192" h="47653">
                  <a:moveTo>
                    <a:pt x="43070" y="47653"/>
                  </a:moveTo>
                  <a:lnTo>
                    <a:pt x="43070" y="47653"/>
                  </a:lnTo>
                  <a:cubicBezTo>
                    <a:pt x="30370" y="41303"/>
                    <a:pt x="13687" y="39811"/>
                    <a:pt x="4970" y="28603"/>
                  </a:cubicBezTo>
                  <a:cubicBezTo>
                    <a:pt x="0" y="22214"/>
                    <a:pt x="2705" y="8807"/>
                    <a:pt x="9733" y="4791"/>
                  </a:cubicBezTo>
                  <a:cubicBezTo>
                    <a:pt x="18117" y="0"/>
                    <a:pt x="28783" y="7966"/>
                    <a:pt x="38308" y="9553"/>
                  </a:cubicBezTo>
                  <a:cubicBezTo>
                    <a:pt x="44192" y="27209"/>
                    <a:pt x="42276" y="41303"/>
                    <a:pt x="43070" y="47653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29" name="Полилиния 128"/>
            <p:cNvSpPr/>
            <p:nvPr/>
          </p:nvSpPr>
          <p:spPr>
            <a:xfrm>
              <a:off x="6735388" y="1342607"/>
              <a:ext cx="122612" cy="38518"/>
            </a:xfrm>
            <a:custGeom>
              <a:avLst/>
              <a:gdLst>
                <a:gd name="connsiteX0" fmla="*/ 122612 w 122612"/>
                <a:gd name="connsiteY0" fmla="*/ 14706 h 38518"/>
                <a:gd name="connsiteX1" fmla="*/ 122612 w 122612"/>
                <a:gd name="connsiteY1" fmla="*/ 14706 h 38518"/>
                <a:gd name="connsiteX2" fmla="*/ 36887 w 122612"/>
                <a:gd name="connsiteY2" fmla="*/ 418 h 38518"/>
                <a:gd name="connsiteX3" fmla="*/ 8312 w 122612"/>
                <a:gd name="connsiteY3" fmla="*/ 9943 h 38518"/>
                <a:gd name="connsiteX4" fmla="*/ 3550 w 122612"/>
                <a:gd name="connsiteY4" fmla="*/ 24231 h 38518"/>
                <a:gd name="connsiteX5" fmla="*/ 32125 w 122612"/>
                <a:gd name="connsiteY5" fmla="*/ 33756 h 38518"/>
                <a:gd name="connsiteX6" fmla="*/ 46412 w 122612"/>
                <a:gd name="connsiteY6" fmla="*/ 38518 h 38518"/>
                <a:gd name="connsiteX7" fmla="*/ 98800 w 122612"/>
                <a:gd name="connsiteY7" fmla="*/ 24231 h 38518"/>
                <a:gd name="connsiteX8" fmla="*/ 122612 w 122612"/>
                <a:gd name="connsiteY8" fmla="*/ 14706 h 38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2612" h="38518">
                  <a:moveTo>
                    <a:pt x="122612" y="14706"/>
                  </a:moveTo>
                  <a:lnTo>
                    <a:pt x="122612" y="14706"/>
                  </a:lnTo>
                  <a:cubicBezTo>
                    <a:pt x="94037" y="9943"/>
                    <a:pt x="65831" y="1624"/>
                    <a:pt x="36887" y="418"/>
                  </a:cubicBezTo>
                  <a:cubicBezTo>
                    <a:pt x="26855" y="0"/>
                    <a:pt x="8312" y="9943"/>
                    <a:pt x="8312" y="9943"/>
                  </a:cubicBezTo>
                  <a:cubicBezTo>
                    <a:pt x="6725" y="14706"/>
                    <a:pt x="0" y="20681"/>
                    <a:pt x="3550" y="24231"/>
                  </a:cubicBezTo>
                  <a:cubicBezTo>
                    <a:pt x="10650" y="31331"/>
                    <a:pt x="22600" y="30581"/>
                    <a:pt x="32125" y="33756"/>
                  </a:cubicBezTo>
                  <a:lnTo>
                    <a:pt x="46412" y="38518"/>
                  </a:lnTo>
                  <a:cubicBezTo>
                    <a:pt x="53006" y="37199"/>
                    <a:pt x="96114" y="29603"/>
                    <a:pt x="98800" y="24231"/>
                  </a:cubicBezTo>
                  <a:lnTo>
                    <a:pt x="122612" y="14706"/>
                  </a:ln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1" name="Полилиния 130"/>
            <p:cNvSpPr/>
            <p:nvPr/>
          </p:nvSpPr>
          <p:spPr>
            <a:xfrm>
              <a:off x="5610225" y="1207157"/>
              <a:ext cx="82831" cy="51147"/>
            </a:xfrm>
            <a:custGeom>
              <a:avLst/>
              <a:gdLst>
                <a:gd name="connsiteX0" fmla="*/ 76200 w 82831"/>
                <a:gd name="connsiteY0" fmla="*/ 16806 h 51147"/>
                <a:gd name="connsiteX1" fmla="*/ 76200 w 82831"/>
                <a:gd name="connsiteY1" fmla="*/ 16806 h 51147"/>
                <a:gd name="connsiteX2" fmla="*/ 4763 w 82831"/>
                <a:gd name="connsiteY2" fmla="*/ 12043 h 51147"/>
                <a:gd name="connsiteX3" fmla="*/ 0 w 82831"/>
                <a:gd name="connsiteY3" fmla="*/ 26331 h 51147"/>
                <a:gd name="connsiteX4" fmla="*/ 28575 w 82831"/>
                <a:gd name="connsiteY4" fmla="*/ 50143 h 51147"/>
                <a:gd name="connsiteX5" fmla="*/ 52388 w 82831"/>
                <a:gd name="connsiteY5" fmla="*/ 45381 h 51147"/>
                <a:gd name="connsiteX6" fmla="*/ 76200 w 82831"/>
                <a:gd name="connsiteY6" fmla="*/ 16806 h 511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2831" h="51147">
                  <a:moveTo>
                    <a:pt x="76200" y="16806"/>
                  </a:moveTo>
                  <a:lnTo>
                    <a:pt x="76200" y="16806"/>
                  </a:lnTo>
                  <a:cubicBezTo>
                    <a:pt x="57160" y="12575"/>
                    <a:pt x="25838" y="0"/>
                    <a:pt x="4763" y="12043"/>
                  </a:cubicBezTo>
                  <a:cubicBezTo>
                    <a:pt x="404" y="14534"/>
                    <a:pt x="1588" y="21568"/>
                    <a:pt x="0" y="26331"/>
                  </a:cubicBezTo>
                  <a:cubicBezTo>
                    <a:pt x="3844" y="30175"/>
                    <a:pt x="20999" y="49196"/>
                    <a:pt x="28575" y="50143"/>
                  </a:cubicBezTo>
                  <a:cubicBezTo>
                    <a:pt x="36607" y="51147"/>
                    <a:pt x="44450" y="46968"/>
                    <a:pt x="52388" y="45381"/>
                  </a:cubicBezTo>
                  <a:cubicBezTo>
                    <a:pt x="82831" y="25086"/>
                    <a:pt x="72231" y="21568"/>
                    <a:pt x="76200" y="16806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3" name="Полилиния 132"/>
            <p:cNvSpPr/>
            <p:nvPr/>
          </p:nvSpPr>
          <p:spPr>
            <a:xfrm>
              <a:off x="5805488" y="1236566"/>
              <a:ext cx="47625" cy="44547"/>
            </a:xfrm>
            <a:custGeom>
              <a:avLst/>
              <a:gdLst>
                <a:gd name="connsiteX0" fmla="*/ 47625 w 47625"/>
                <a:gd name="connsiteY0" fmla="*/ 25497 h 44547"/>
                <a:gd name="connsiteX1" fmla="*/ 47625 w 47625"/>
                <a:gd name="connsiteY1" fmla="*/ 25497 h 44547"/>
                <a:gd name="connsiteX2" fmla="*/ 0 w 47625"/>
                <a:gd name="connsiteY2" fmla="*/ 30259 h 44547"/>
                <a:gd name="connsiteX3" fmla="*/ 4762 w 47625"/>
                <a:gd name="connsiteY3" fmla="*/ 44547 h 44547"/>
                <a:gd name="connsiteX4" fmla="*/ 38100 w 47625"/>
                <a:gd name="connsiteY4" fmla="*/ 35022 h 44547"/>
                <a:gd name="connsiteX5" fmla="*/ 47625 w 47625"/>
                <a:gd name="connsiteY5" fmla="*/ 25497 h 445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625" h="44547">
                  <a:moveTo>
                    <a:pt x="47625" y="25497"/>
                  </a:moveTo>
                  <a:lnTo>
                    <a:pt x="47625" y="25497"/>
                  </a:lnTo>
                  <a:cubicBezTo>
                    <a:pt x="27240" y="20967"/>
                    <a:pt x="0" y="0"/>
                    <a:pt x="0" y="30259"/>
                  </a:cubicBezTo>
                  <a:cubicBezTo>
                    <a:pt x="0" y="35279"/>
                    <a:pt x="3175" y="39784"/>
                    <a:pt x="4762" y="44547"/>
                  </a:cubicBezTo>
                  <a:cubicBezTo>
                    <a:pt x="10859" y="43023"/>
                    <a:pt x="31273" y="38436"/>
                    <a:pt x="38100" y="35022"/>
                  </a:cubicBezTo>
                  <a:cubicBezTo>
                    <a:pt x="40108" y="34018"/>
                    <a:pt x="46038" y="27084"/>
                    <a:pt x="47625" y="25497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4" name="Полилиния 133"/>
            <p:cNvSpPr/>
            <p:nvPr/>
          </p:nvSpPr>
          <p:spPr>
            <a:xfrm>
              <a:off x="4462683" y="1909763"/>
              <a:ext cx="79900" cy="44246"/>
            </a:xfrm>
            <a:custGeom>
              <a:avLst/>
              <a:gdLst>
                <a:gd name="connsiteX0" fmla="*/ 37880 w 79900"/>
                <a:gd name="connsiteY0" fmla="*/ 0 h 44246"/>
                <a:gd name="connsiteX1" fmla="*/ 37880 w 79900"/>
                <a:gd name="connsiteY1" fmla="*/ 0 h 44246"/>
                <a:gd name="connsiteX2" fmla="*/ 71217 w 79900"/>
                <a:gd name="connsiteY2" fmla="*/ 23812 h 44246"/>
                <a:gd name="connsiteX3" fmla="*/ 75980 w 79900"/>
                <a:gd name="connsiteY3" fmla="*/ 38100 h 44246"/>
                <a:gd name="connsiteX4" fmla="*/ 47405 w 79900"/>
                <a:gd name="connsiteY4" fmla="*/ 42862 h 44246"/>
                <a:gd name="connsiteX5" fmla="*/ 23592 w 79900"/>
                <a:gd name="connsiteY5" fmla="*/ 38100 h 44246"/>
                <a:gd name="connsiteX6" fmla="*/ 33117 w 79900"/>
                <a:gd name="connsiteY6" fmla="*/ 4762 h 44246"/>
                <a:gd name="connsiteX7" fmla="*/ 37880 w 79900"/>
                <a:gd name="connsiteY7" fmla="*/ 0 h 44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9900" h="44246">
                  <a:moveTo>
                    <a:pt x="37880" y="0"/>
                  </a:moveTo>
                  <a:lnTo>
                    <a:pt x="37880" y="0"/>
                  </a:lnTo>
                  <a:cubicBezTo>
                    <a:pt x="48992" y="7937"/>
                    <a:pt x="61561" y="14156"/>
                    <a:pt x="71217" y="23812"/>
                  </a:cubicBezTo>
                  <a:cubicBezTo>
                    <a:pt x="74767" y="27362"/>
                    <a:pt x="79900" y="34964"/>
                    <a:pt x="75980" y="38100"/>
                  </a:cubicBezTo>
                  <a:cubicBezTo>
                    <a:pt x="68440" y="44132"/>
                    <a:pt x="56930" y="41275"/>
                    <a:pt x="47405" y="42862"/>
                  </a:cubicBezTo>
                  <a:cubicBezTo>
                    <a:pt x="39467" y="41275"/>
                    <a:pt x="28860" y="44246"/>
                    <a:pt x="23592" y="38100"/>
                  </a:cubicBezTo>
                  <a:cubicBezTo>
                    <a:pt x="0" y="10576"/>
                    <a:pt x="19030" y="9458"/>
                    <a:pt x="33117" y="4762"/>
                  </a:cubicBezTo>
                  <a:lnTo>
                    <a:pt x="37880" y="0"/>
                  </a:ln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138" name="Полилиния 137"/>
            <p:cNvSpPr/>
            <p:nvPr/>
          </p:nvSpPr>
          <p:spPr>
            <a:xfrm>
              <a:off x="7355681" y="2152650"/>
              <a:ext cx="160385" cy="276225"/>
            </a:xfrm>
            <a:custGeom>
              <a:avLst/>
              <a:gdLst>
                <a:gd name="connsiteX0" fmla="*/ 21432 w 160385"/>
                <a:gd name="connsiteY0" fmla="*/ 4763 h 276225"/>
                <a:gd name="connsiteX1" fmla="*/ 21432 w 160385"/>
                <a:gd name="connsiteY1" fmla="*/ 4763 h 276225"/>
                <a:gd name="connsiteX2" fmla="*/ 28575 w 160385"/>
                <a:gd name="connsiteY2" fmla="*/ 23813 h 276225"/>
                <a:gd name="connsiteX3" fmla="*/ 33338 w 160385"/>
                <a:gd name="connsiteY3" fmla="*/ 38100 h 276225"/>
                <a:gd name="connsiteX4" fmla="*/ 42863 w 160385"/>
                <a:gd name="connsiteY4" fmla="*/ 52388 h 276225"/>
                <a:gd name="connsiteX5" fmla="*/ 47625 w 160385"/>
                <a:gd name="connsiteY5" fmla="*/ 59531 h 276225"/>
                <a:gd name="connsiteX6" fmla="*/ 61913 w 160385"/>
                <a:gd name="connsiteY6" fmla="*/ 69056 h 276225"/>
                <a:gd name="connsiteX7" fmla="*/ 69057 w 160385"/>
                <a:gd name="connsiteY7" fmla="*/ 76200 h 276225"/>
                <a:gd name="connsiteX8" fmla="*/ 83344 w 160385"/>
                <a:gd name="connsiteY8" fmla="*/ 85725 h 276225"/>
                <a:gd name="connsiteX9" fmla="*/ 90488 w 160385"/>
                <a:gd name="connsiteY9" fmla="*/ 90488 h 276225"/>
                <a:gd name="connsiteX10" fmla="*/ 104775 w 160385"/>
                <a:gd name="connsiteY10" fmla="*/ 100013 h 276225"/>
                <a:gd name="connsiteX11" fmla="*/ 111919 w 160385"/>
                <a:gd name="connsiteY11" fmla="*/ 104775 h 276225"/>
                <a:gd name="connsiteX12" fmla="*/ 119063 w 160385"/>
                <a:gd name="connsiteY12" fmla="*/ 107156 h 276225"/>
                <a:gd name="connsiteX13" fmla="*/ 126207 w 160385"/>
                <a:gd name="connsiteY13" fmla="*/ 142875 h 276225"/>
                <a:gd name="connsiteX14" fmla="*/ 123825 w 160385"/>
                <a:gd name="connsiteY14" fmla="*/ 150019 h 276225"/>
                <a:gd name="connsiteX15" fmla="*/ 107157 w 160385"/>
                <a:gd name="connsiteY15" fmla="*/ 154781 h 276225"/>
                <a:gd name="connsiteX16" fmla="*/ 104775 w 160385"/>
                <a:gd name="connsiteY16" fmla="*/ 161925 h 276225"/>
                <a:gd name="connsiteX17" fmla="*/ 116682 w 160385"/>
                <a:gd name="connsiteY17" fmla="*/ 180975 h 276225"/>
                <a:gd name="connsiteX18" fmla="*/ 121444 w 160385"/>
                <a:gd name="connsiteY18" fmla="*/ 188119 h 276225"/>
                <a:gd name="connsiteX19" fmla="*/ 128588 w 160385"/>
                <a:gd name="connsiteY19" fmla="*/ 190500 h 276225"/>
                <a:gd name="connsiteX20" fmla="*/ 135732 w 160385"/>
                <a:gd name="connsiteY20" fmla="*/ 195263 h 276225"/>
                <a:gd name="connsiteX21" fmla="*/ 138113 w 160385"/>
                <a:gd name="connsiteY21" fmla="*/ 228600 h 276225"/>
                <a:gd name="connsiteX22" fmla="*/ 142875 w 160385"/>
                <a:gd name="connsiteY22" fmla="*/ 235744 h 276225"/>
                <a:gd name="connsiteX23" fmla="*/ 152400 w 160385"/>
                <a:gd name="connsiteY23" fmla="*/ 250031 h 276225"/>
                <a:gd name="connsiteX24" fmla="*/ 154782 w 160385"/>
                <a:gd name="connsiteY24" fmla="*/ 271463 h 276225"/>
                <a:gd name="connsiteX25" fmla="*/ 147638 w 160385"/>
                <a:gd name="connsiteY25" fmla="*/ 276225 h 276225"/>
                <a:gd name="connsiteX26" fmla="*/ 133350 w 160385"/>
                <a:gd name="connsiteY26" fmla="*/ 271463 h 276225"/>
                <a:gd name="connsiteX27" fmla="*/ 123825 w 160385"/>
                <a:gd name="connsiteY27" fmla="*/ 257175 h 276225"/>
                <a:gd name="connsiteX28" fmla="*/ 119063 w 160385"/>
                <a:gd name="connsiteY28" fmla="*/ 250031 h 276225"/>
                <a:gd name="connsiteX29" fmla="*/ 111919 w 160385"/>
                <a:gd name="connsiteY29" fmla="*/ 245269 h 276225"/>
                <a:gd name="connsiteX30" fmla="*/ 100013 w 160385"/>
                <a:gd name="connsiteY30" fmla="*/ 223838 h 276225"/>
                <a:gd name="connsiteX31" fmla="*/ 95250 w 160385"/>
                <a:gd name="connsiteY31" fmla="*/ 216694 h 276225"/>
                <a:gd name="connsiteX32" fmla="*/ 92869 w 160385"/>
                <a:gd name="connsiteY32" fmla="*/ 207169 h 276225"/>
                <a:gd name="connsiteX33" fmla="*/ 88107 w 160385"/>
                <a:gd name="connsiteY33" fmla="*/ 166688 h 276225"/>
                <a:gd name="connsiteX34" fmla="*/ 85725 w 160385"/>
                <a:gd name="connsiteY34" fmla="*/ 159544 h 276225"/>
                <a:gd name="connsiteX35" fmla="*/ 83344 w 160385"/>
                <a:gd name="connsiteY35" fmla="*/ 133350 h 276225"/>
                <a:gd name="connsiteX36" fmla="*/ 73819 w 160385"/>
                <a:gd name="connsiteY36" fmla="*/ 130969 h 276225"/>
                <a:gd name="connsiteX37" fmla="*/ 57150 w 160385"/>
                <a:gd name="connsiteY37" fmla="*/ 126206 h 276225"/>
                <a:gd name="connsiteX38" fmla="*/ 50007 w 160385"/>
                <a:gd name="connsiteY38" fmla="*/ 121444 h 276225"/>
                <a:gd name="connsiteX39" fmla="*/ 45244 w 160385"/>
                <a:gd name="connsiteY39" fmla="*/ 114300 h 276225"/>
                <a:gd name="connsiteX40" fmla="*/ 38100 w 160385"/>
                <a:gd name="connsiteY40" fmla="*/ 107156 h 276225"/>
                <a:gd name="connsiteX41" fmla="*/ 33338 w 160385"/>
                <a:gd name="connsiteY41" fmla="*/ 88106 h 276225"/>
                <a:gd name="connsiteX42" fmla="*/ 28575 w 160385"/>
                <a:gd name="connsiteY42" fmla="*/ 73819 h 276225"/>
                <a:gd name="connsiteX43" fmla="*/ 26194 w 160385"/>
                <a:gd name="connsiteY43" fmla="*/ 66675 h 276225"/>
                <a:gd name="connsiteX44" fmla="*/ 21432 w 160385"/>
                <a:gd name="connsiteY44" fmla="*/ 52388 h 276225"/>
                <a:gd name="connsiteX45" fmla="*/ 14288 w 160385"/>
                <a:gd name="connsiteY45" fmla="*/ 45244 h 276225"/>
                <a:gd name="connsiteX46" fmla="*/ 11907 w 160385"/>
                <a:gd name="connsiteY46" fmla="*/ 38100 h 276225"/>
                <a:gd name="connsiteX47" fmla="*/ 4763 w 160385"/>
                <a:gd name="connsiteY47" fmla="*/ 30956 h 276225"/>
                <a:gd name="connsiteX48" fmla="*/ 0 w 160385"/>
                <a:gd name="connsiteY48" fmla="*/ 23813 h 276225"/>
                <a:gd name="connsiteX49" fmla="*/ 2382 w 160385"/>
                <a:gd name="connsiteY49" fmla="*/ 14288 h 276225"/>
                <a:gd name="connsiteX50" fmla="*/ 9525 w 160385"/>
                <a:gd name="connsiteY50" fmla="*/ 7144 h 276225"/>
                <a:gd name="connsiteX51" fmla="*/ 23813 w 160385"/>
                <a:gd name="connsiteY51" fmla="*/ 0 h 276225"/>
                <a:gd name="connsiteX52" fmla="*/ 21432 w 160385"/>
                <a:gd name="connsiteY52" fmla="*/ 4763 h 276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160385" h="276225">
                  <a:moveTo>
                    <a:pt x="21432" y="4763"/>
                  </a:moveTo>
                  <a:lnTo>
                    <a:pt x="21432" y="4763"/>
                  </a:lnTo>
                  <a:cubicBezTo>
                    <a:pt x="23813" y="11113"/>
                    <a:pt x="26294" y="17426"/>
                    <a:pt x="28575" y="23813"/>
                  </a:cubicBezTo>
                  <a:cubicBezTo>
                    <a:pt x="30263" y="28541"/>
                    <a:pt x="30553" y="33923"/>
                    <a:pt x="33338" y="38100"/>
                  </a:cubicBezTo>
                  <a:lnTo>
                    <a:pt x="42863" y="52388"/>
                  </a:lnTo>
                  <a:cubicBezTo>
                    <a:pt x="44450" y="54769"/>
                    <a:pt x="45244" y="57944"/>
                    <a:pt x="47625" y="59531"/>
                  </a:cubicBezTo>
                  <a:cubicBezTo>
                    <a:pt x="52388" y="62706"/>
                    <a:pt x="57866" y="65009"/>
                    <a:pt x="61913" y="69056"/>
                  </a:cubicBezTo>
                  <a:cubicBezTo>
                    <a:pt x="64294" y="71437"/>
                    <a:pt x="66399" y="74132"/>
                    <a:pt x="69057" y="76200"/>
                  </a:cubicBezTo>
                  <a:cubicBezTo>
                    <a:pt x="73575" y="79714"/>
                    <a:pt x="78582" y="82550"/>
                    <a:pt x="83344" y="85725"/>
                  </a:cubicBezTo>
                  <a:lnTo>
                    <a:pt x="90488" y="90488"/>
                  </a:lnTo>
                  <a:lnTo>
                    <a:pt x="104775" y="100013"/>
                  </a:lnTo>
                  <a:cubicBezTo>
                    <a:pt x="107156" y="101601"/>
                    <a:pt x="109204" y="103870"/>
                    <a:pt x="111919" y="104775"/>
                  </a:cubicBezTo>
                  <a:lnTo>
                    <a:pt x="119063" y="107156"/>
                  </a:lnTo>
                  <a:cubicBezTo>
                    <a:pt x="131615" y="125984"/>
                    <a:pt x="130426" y="117564"/>
                    <a:pt x="126207" y="142875"/>
                  </a:cubicBezTo>
                  <a:cubicBezTo>
                    <a:pt x="125794" y="145351"/>
                    <a:pt x="125600" y="148244"/>
                    <a:pt x="123825" y="150019"/>
                  </a:cubicBezTo>
                  <a:cubicBezTo>
                    <a:pt x="122686" y="151158"/>
                    <a:pt x="107239" y="154760"/>
                    <a:pt x="107157" y="154781"/>
                  </a:cubicBezTo>
                  <a:cubicBezTo>
                    <a:pt x="106363" y="157162"/>
                    <a:pt x="104498" y="159430"/>
                    <a:pt x="104775" y="161925"/>
                  </a:cubicBezTo>
                  <a:cubicBezTo>
                    <a:pt x="106362" y="176207"/>
                    <a:pt x="107687" y="174979"/>
                    <a:pt x="116682" y="180975"/>
                  </a:cubicBezTo>
                  <a:cubicBezTo>
                    <a:pt x="118269" y="183356"/>
                    <a:pt x="119209" y="186331"/>
                    <a:pt x="121444" y="188119"/>
                  </a:cubicBezTo>
                  <a:cubicBezTo>
                    <a:pt x="123404" y="189687"/>
                    <a:pt x="126343" y="189377"/>
                    <a:pt x="128588" y="190500"/>
                  </a:cubicBezTo>
                  <a:cubicBezTo>
                    <a:pt x="131148" y="191780"/>
                    <a:pt x="133351" y="193675"/>
                    <a:pt x="135732" y="195263"/>
                  </a:cubicBezTo>
                  <a:cubicBezTo>
                    <a:pt x="136526" y="206375"/>
                    <a:pt x="136177" y="217629"/>
                    <a:pt x="138113" y="228600"/>
                  </a:cubicBezTo>
                  <a:cubicBezTo>
                    <a:pt x="138610" y="231418"/>
                    <a:pt x="141595" y="233184"/>
                    <a:pt x="142875" y="235744"/>
                  </a:cubicBezTo>
                  <a:cubicBezTo>
                    <a:pt x="149766" y="249527"/>
                    <a:pt x="138862" y="236493"/>
                    <a:pt x="152400" y="250031"/>
                  </a:cubicBezTo>
                  <a:cubicBezTo>
                    <a:pt x="154688" y="256894"/>
                    <a:pt x="160385" y="264460"/>
                    <a:pt x="154782" y="271463"/>
                  </a:cubicBezTo>
                  <a:cubicBezTo>
                    <a:pt x="152994" y="273698"/>
                    <a:pt x="150019" y="274638"/>
                    <a:pt x="147638" y="276225"/>
                  </a:cubicBezTo>
                  <a:cubicBezTo>
                    <a:pt x="142875" y="274638"/>
                    <a:pt x="136135" y="275640"/>
                    <a:pt x="133350" y="271463"/>
                  </a:cubicBezTo>
                  <a:lnTo>
                    <a:pt x="123825" y="257175"/>
                  </a:lnTo>
                  <a:cubicBezTo>
                    <a:pt x="122238" y="254794"/>
                    <a:pt x="121444" y="251618"/>
                    <a:pt x="119063" y="250031"/>
                  </a:cubicBezTo>
                  <a:lnTo>
                    <a:pt x="111919" y="245269"/>
                  </a:lnTo>
                  <a:cubicBezTo>
                    <a:pt x="107728" y="232695"/>
                    <a:pt x="110930" y="240213"/>
                    <a:pt x="100013" y="223838"/>
                  </a:cubicBezTo>
                  <a:lnTo>
                    <a:pt x="95250" y="216694"/>
                  </a:lnTo>
                  <a:cubicBezTo>
                    <a:pt x="94456" y="213519"/>
                    <a:pt x="93367" y="210404"/>
                    <a:pt x="92869" y="207169"/>
                  </a:cubicBezTo>
                  <a:cubicBezTo>
                    <a:pt x="91254" y="196668"/>
                    <a:pt x="90069" y="177476"/>
                    <a:pt x="88107" y="166688"/>
                  </a:cubicBezTo>
                  <a:cubicBezTo>
                    <a:pt x="87658" y="164218"/>
                    <a:pt x="86519" y="161925"/>
                    <a:pt x="85725" y="159544"/>
                  </a:cubicBezTo>
                  <a:cubicBezTo>
                    <a:pt x="84931" y="150813"/>
                    <a:pt x="86716" y="141443"/>
                    <a:pt x="83344" y="133350"/>
                  </a:cubicBezTo>
                  <a:cubicBezTo>
                    <a:pt x="82085" y="130329"/>
                    <a:pt x="76966" y="131868"/>
                    <a:pt x="73819" y="130969"/>
                  </a:cubicBezTo>
                  <a:cubicBezTo>
                    <a:pt x="49865" y="124126"/>
                    <a:pt x="86979" y="133666"/>
                    <a:pt x="57150" y="126206"/>
                  </a:cubicBezTo>
                  <a:cubicBezTo>
                    <a:pt x="54769" y="124619"/>
                    <a:pt x="52030" y="123467"/>
                    <a:pt x="50007" y="121444"/>
                  </a:cubicBezTo>
                  <a:cubicBezTo>
                    <a:pt x="47983" y="119420"/>
                    <a:pt x="47076" y="116499"/>
                    <a:pt x="45244" y="114300"/>
                  </a:cubicBezTo>
                  <a:cubicBezTo>
                    <a:pt x="43088" y="111713"/>
                    <a:pt x="40481" y="109537"/>
                    <a:pt x="38100" y="107156"/>
                  </a:cubicBezTo>
                  <a:cubicBezTo>
                    <a:pt x="30873" y="85475"/>
                    <a:pt x="41962" y="119727"/>
                    <a:pt x="33338" y="88106"/>
                  </a:cubicBezTo>
                  <a:cubicBezTo>
                    <a:pt x="32017" y="83263"/>
                    <a:pt x="30163" y="78581"/>
                    <a:pt x="28575" y="73819"/>
                  </a:cubicBezTo>
                  <a:lnTo>
                    <a:pt x="26194" y="66675"/>
                  </a:lnTo>
                  <a:lnTo>
                    <a:pt x="21432" y="52388"/>
                  </a:lnTo>
                  <a:lnTo>
                    <a:pt x="14288" y="45244"/>
                  </a:lnTo>
                  <a:cubicBezTo>
                    <a:pt x="13494" y="42863"/>
                    <a:pt x="13299" y="40189"/>
                    <a:pt x="11907" y="38100"/>
                  </a:cubicBezTo>
                  <a:cubicBezTo>
                    <a:pt x="10039" y="35298"/>
                    <a:pt x="6919" y="33543"/>
                    <a:pt x="4763" y="30956"/>
                  </a:cubicBezTo>
                  <a:cubicBezTo>
                    <a:pt x="2931" y="28758"/>
                    <a:pt x="1588" y="26194"/>
                    <a:pt x="0" y="23813"/>
                  </a:cubicBezTo>
                  <a:cubicBezTo>
                    <a:pt x="794" y="20638"/>
                    <a:pt x="758" y="17130"/>
                    <a:pt x="2382" y="14288"/>
                  </a:cubicBezTo>
                  <a:cubicBezTo>
                    <a:pt x="4053" y="11364"/>
                    <a:pt x="6938" y="9300"/>
                    <a:pt x="9525" y="7144"/>
                  </a:cubicBezTo>
                  <a:cubicBezTo>
                    <a:pt x="15680" y="2014"/>
                    <a:pt x="16653" y="2386"/>
                    <a:pt x="23813" y="0"/>
                  </a:cubicBezTo>
                  <a:cubicBezTo>
                    <a:pt x="26696" y="8650"/>
                    <a:pt x="21829" y="3969"/>
                    <a:pt x="21432" y="4763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7" name="Группа 105"/>
          <p:cNvGrpSpPr/>
          <p:nvPr/>
        </p:nvGrpSpPr>
        <p:grpSpPr>
          <a:xfrm>
            <a:off x="251520" y="3933054"/>
            <a:ext cx="2100310" cy="720079"/>
            <a:chOff x="251520" y="3808807"/>
            <a:chExt cx="2016224" cy="458874"/>
          </a:xfrm>
        </p:grpSpPr>
        <p:sp>
          <p:nvSpPr>
            <p:cNvPr id="39" name="Прямоугольник 38"/>
            <p:cNvSpPr/>
            <p:nvPr/>
          </p:nvSpPr>
          <p:spPr>
            <a:xfrm>
              <a:off x="251520" y="3808807"/>
              <a:ext cx="2016224" cy="19625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tx1"/>
                  </a:solidFill>
                </a:rPr>
                <a:t>6</a:t>
              </a:r>
              <a:r>
                <a:rPr lang="ru-RU" sz="2000" dirty="0" smtClean="0">
                  <a:solidFill>
                    <a:schemeClr val="tx1"/>
                  </a:solidFill>
                </a:rPr>
                <a:t>.Бразилия-  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74" name="Прямая со стрелкой 73"/>
            <p:cNvCxnSpPr>
              <a:stCxn id="39" idx="2"/>
            </p:cNvCxnSpPr>
            <p:nvPr/>
          </p:nvCxnSpPr>
          <p:spPr>
            <a:xfrm>
              <a:off x="1259632" y="4005063"/>
              <a:ext cx="874292" cy="262618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Группа 107"/>
          <p:cNvGrpSpPr/>
          <p:nvPr/>
        </p:nvGrpSpPr>
        <p:grpSpPr>
          <a:xfrm>
            <a:off x="6300192" y="908720"/>
            <a:ext cx="2448272" cy="864096"/>
            <a:chOff x="6372200" y="1052736"/>
            <a:chExt cx="2448272" cy="864096"/>
          </a:xfrm>
        </p:grpSpPr>
        <p:cxnSp>
          <p:nvCxnSpPr>
            <p:cNvPr id="83" name="Прямая со стрелкой 82"/>
            <p:cNvCxnSpPr>
              <a:stCxn id="58" idx="2"/>
            </p:cNvCxnSpPr>
            <p:nvPr/>
          </p:nvCxnSpPr>
          <p:spPr>
            <a:xfrm flipH="1">
              <a:off x="6372200" y="1340768"/>
              <a:ext cx="1620180" cy="576064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Прямоугольник 57"/>
            <p:cNvSpPr/>
            <p:nvPr/>
          </p:nvSpPr>
          <p:spPr>
            <a:xfrm>
              <a:off x="7164288" y="1052736"/>
              <a:ext cx="1656184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9.Россия -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95" name="Полилиния 94"/>
          <p:cNvSpPr/>
          <p:nvPr/>
        </p:nvSpPr>
        <p:spPr>
          <a:xfrm>
            <a:off x="5868144" y="2132856"/>
            <a:ext cx="1436778" cy="1404938"/>
          </a:xfrm>
          <a:custGeom>
            <a:avLst/>
            <a:gdLst>
              <a:gd name="connsiteX0" fmla="*/ 260440 w 1436778"/>
              <a:gd name="connsiteY0" fmla="*/ 195263 h 1404938"/>
              <a:gd name="connsiteX1" fmla="*/ 260440 w 1436778"/>
              <a:gd name="connsiteY1" fmla="*/ 195263 h 1404938"/>
              <a:gd name="connsiteX2" fmla="*/ 217578 w 1436778"/>
              <a:gd name="connsiteY2" fmla="*/ 200025 h 1404938"/>
              <a:gd name="connsiteX3" fmla="*/ 222340 w 1436778"/>
              <a:gd name="connsiteY3" fmla="*/ 238125 h 1404938"/>
              <a:gd name="connsiteX4" fmla="*/ 217578 w 1436778"/>
              <a:gd name="connsiteY4" fmla="*/ 257175 h 1404938"/>
              <a:gd name="connsiteX5" fmla="*/ 203290 w 1436778"/>
              <a:gd name="connsiteY5" fmla="*/ 261938 h 1404938"/>
              <a:gd name="connsiteX6" fmla="*/ 169953 w 1436778"/>
              <a:gd name="connsiteY6" fmla="*/ 271463 h 1404938"/>
              <a:gd name="connsiteX7" fmla="*/ 150903 w 1436778"/>
              <a:gd name="connsiteY7" fmla="*/ 300038 h 1404938"/>
              <a:gd name="connsiteX8" fmla="*/ 136615 w 1436778"/>
              <a:gd name="connsiteY8" fmla="*/ 314325 h 1404938"/>
              <a:gd name="connsiteX9" fmla="*/ 117565 w 1436778"/>
              <a:gd name="connsiteY9" fmla="*/ 342900 h 1404938"/>
              <a:gd name="connsiteX10" fmla="*/ 108040 w 1436778"/>
              <a:gd name="connsiteY10" fmla="*/ 357188 h 1404938"/>
              <a:gd name="connsiteX11" fmla="*/ 127090 w 1436778"/>
              <a:gd name="connsiteY11" fmla="*/ 385763 h 1404938"/>
              <a:gd name="connsiteX12" fmla="*/ 136615 w 1436778"/>
              <a:gd name="connsiteY12" fmla="*/ 404813 h 1404938"/>
              <a:gd name="connsiteX13" fmla="*/ 146140 w 1436778"/>
              <a:gd name="connsiteY13" fmla="*/ 419100 h 1404938"/>
              <a:gd name="connsiteX14" fmla="*/ 127090 w 1436778"/>
              <a:gd name="connsiteY14" fmla="*/ 447675 h 1404938"/>
              <a:gd name="connsiteX15" fmla="*/ 117565 w 1436778"/>
              <a:gd name="connsiteY15" fmla="*/ 461963 h 1404938"/>
              <a:gd name="connsiteX16" fmla="*/ 103278 w 1436778"/>
              <a:gd name="connsiteY16" fmla="*/ 466725 h 1404938"/>
              <a:gd name="connsiteX17" fmla="*/ 93753 w 1436778"/>
              <a:gd name="connsiteY17" fmla="*/ 481013 h 1404938"/>
              <a:gd name="connsiteX18" fmla="*/ 79465 w 1436778"/>
              <a:gd name="connsiteY18" fmla="*/ 490538 h 1404938"/>
              <a:gd name="connsiteX19" fmla="*/ 74703 w 1436778"/>
              <a:gd name="connsiteY19" fmla="*/ 504825 h 1404938"/>
              <a:gd name="connsiteX20" fmla="*/ 65178 w 1436778"/>
              <a:gd name="connsiteY20" fmla="*/ 519113 h 1404938"/>
              <a:gd name="connsiteX21" fmla="*/ 55653 w 1436778"/>
              <a:gd name="connsiteY21" fmla="*/ 547688 h 1404938"/>
              <a:gd name="connsiteX22" fmla="*/ 27078 w 1436778"/>
              <a:gd name="connsiteY22" fmla="*/ 561975 h 1404938"/>
              <a:gd name="connsiteX23" fmla="*/ 17553 w 1436778"/>
              <a:gd name="connsiteY23" fmla="*/ 604838 h 1404938"/>
              <a:gd name="connsiteX24" fmla="*/ 41365 w 1436778"/>
              <a:gd name="connsiteY24" fmla="*/ 633413 h 1404938"/>
              <a:gd name="connsiteX25" fmla="*/ 60415 w 1436778"/>
              <a:gd name="connsiteY25" fmla="*/ 657225 h 1404938"/>
              <a:gd name="connsiteX26" fmla="*/ 79465 w 1436778"/>
              <a:gd name="connsiteY26" fmla="*/ 676275 h 1404938"/>
              <a:gd name="connsiteX27" fmla="*/ 122328 w 1436778"/>
              <a:gd name="connsiteY27" fmla="*/ 695325 h 1404938"/>
              <a:gd name="connsiteX28" fmla="*/ 136615 w 1436778"/>
              <a:gd name="connsiteY28" fmla="*/ 700088 h 1404938"/>
              <a:gd name="connsiteX29" fmla="*/ 150903 w 1436778"/>
              <a:gd name="connsiteY29" fmla="*/ 709613 h 1404938"/>
              <a:gd name="connsiteX30" fmla="*/ 165190 w 1436778"/>
              <a:gd name="connsiteY30" fmla="*/ 747713 h 1404938"/>
              <a:gd name="connsiteX31" fmla="*/ 169953 w 1436778"/>
              <a:gd name="connsiteY31" fmla="*/ 766763 h 1404938"/>
              <a:gd name="connsiteX32" fmla="*/ 193765 w 1436778"/>
              <a:gd name="connsiteY32" fmla="*/ 795338 h 1404938"/>
              <a:gd name="connsiteX33" fmla="*/ 203290 w 1436778"/>
              <a:gd name="connsiteY33" fmla="*/ 823913 h 1404938"/>
              <a:gd name="connsiteX34" fmla="*/ 208053 w 1436778"/>
              <a:gd name="connsiteY34" fmla="*/ 838200 h 1404938"/>
              <a:gd name="connsiteX35" fmla="*/ 217578 w 1436778"/>
              <a:gd name="connsiteY35" fmla="*/ 881063 h 1404938"/>
              <a:gd name="connsiteX36" fmla="*/ 236628 w 1436778"/>
              <a:gd name="connsiteY36" fmla="*/ 909638 h 1404938"/>
              <a:gd name="connsiteX37" fmla="*/ 255678 w 1436778"/>
              <a:gd name="connsiteY37" fmla="*/ 952500 h 1404938"/>
              <a:gd name="connsiteX38" fmla="*/ 269965 w 1436778"/>
              <a:gd name="connsiteY38" fmla="*/ 966788 h 1404938"/>
              <a:gd name="connsiteX39" fmla="*/ 331878 w 1436778"/>
              <a:gd name="connsiteY39" fmla="*/ 981075 h 1404938"/>
              <a:gd name="connsiteX40" fmla="*/ 360453 w 1436778"/>
              <a:gd name="connsiteY40" fmla="*/ 985838 h 1404938"/>
              <a:gd name="connsiteX41" fmla="*/ 374740 w 1436778"/>
              <a:gd name="connsiteY41" fmla="*/ 990600 h 1404938"/>
              <a:gd name="connsiteX42" fmla="*/ 393790 w 1436778"/>
              <a:gd name="connsiteY42" fmla="*/ 995363 h 1404938"/>
              <a:gd name="connsiteX43" fmla="*/ 417603 w 1436778"/>
              <a:gd name="connsiteY43" fmla="*/ 1019175 h 1404938"/>
              <a:gd name="connsiteX44" fmla="*/ 431890 w 1436778"/>
              <a:gd name="connsiteY44" fmla="*/ 1028700 h 1404938"/>
              <a:gd name="connsiteX45" fmla="*/ 446178 w 1436778"/>
              <a:gd name="connsiteY45" fmla="*/ 1033463 h 1404938"/>
              <a:gd name="connsiteX46" fmla="*/ 546190 w 1436778"/>
              <a:gd name="connsiteY46" fmla="*/ 1038225 h 1404938"/>
              <a:gd name="connsiteX47" fmla="*/ 555715 w 1436778"/>
              <a:gd name="connsiteY47" fmla="*/ 1052513 h 1404938"/>
              <a:gd name="connsiteX48" fmla="*/ 584290 w 1436778"/>
              <a:gd name="connsiteY48" fmla="*/ 1038225 h 1404938"/>
              <a:gd name="connsiteX49" fmla="*/ 608103 w 1436778"/>
              <a:gd name="connsiteY49" fmla="*/ 1019175 h 1404938"/>
              <a:gd name="connsiteX50" fmla="*/ 622390 w 1436778"/>
              <a:gd name="connsiteY50" fmla="*/ 1004888 h 1404938"/>
              <a:gd name="connsiteX51" fmla="*/ 665253 w 1436778"/>
              <a:gd name="connsiteY51" fmla="*/ 981075 h 1404938"/>
              <a:gd name="connsiteX52" fmla="*/ 689065 w 1436778"/>
              <a:gd name="connsiteY52" fmla="*/ 985838 h 1404938"/>
              <a:gd name="connsiteX53" fmla="*/ 703353 w 1436778"/>
              <a:gd name="connsiteY53" fmla="*/ 1000125 h 1404938"/>
              <a:gd name="connsiteX54" fmla="*/ 717640 w 1436778"/>
              <a:gd name="connsiteY54" fmla="*/ 1009650 h 1404938"/>
              <a:gd name="connsiteX55" fmla="*/ 736690 w 1436778"/>
              <a:gd name="connsiteY55" fmla="*/ 1033463 h 1404938"/>
              <a:gd name="connsiteX56" fmla="*/ 746215 w 1436778"/>
              <a:gd name="connsiteY56" fmla="*/ 1047750 h 1404938"/>
              <a:gd name="connsiteX57" fmla="*/ 760503 w 1436778"/>
              <a:gd name="connsiteY57" fmla="*/ 1062038 h 1404938"/>
              <a:gd name="connsiteX58" fmla="*/ 760503 w 1436778"/>
              <a:gd name="connsiteY58" fmla="*/ 1095375 h 1404938"/>
              <a:gd name="connsiteX59" fmla="*/ 765265 w 1436778"/>
              <a:gd name="connsiteY59" fmla="*/ 1123950 h 1404938"/>
              <a:gd name="connsiteX60" fmla="*/ 774790 w 1436778"/>
              <a:gd name="connsiteY60" fmla="*/ 1176338 h 1404938"/>
              <a:gd name="connsiteX61" fmla="*/ 784315 w 1436778"/>
              <a:gd name="connsiteY61" fmla="*/ 1190625 h 1404938"/>
              <a:gd name="connsiteX62" fmla="*/ 793840 w 1436778"/>
              <a:gd name="connsiteY62" fmla="*/ 1276350 h 1404938"/>
              <a:gd name="connsiteX63" fmla="*/ 798603 w 1436778"/>
              <a:gd name="connsiteY63" fmla="*/ 1300163 h 1404938"/>
              <a:gd name="connsiteX64" fmla="*/ 812890 w 1436778"/>
              <a:gd name="connsiteY64" fmla="*/ 1309688 h 1404938"/>
              <a:gd name="connsiteX65" fmla="*/ 855753 w 1436778"/>
              <a:gd name="connsiteY65" fmla="*/ 1328738 h 1404938"/>
              <a:gd name="connsiteX66" fmla="*/ 855753 w 1436778"/>
              <a:gd name="connsiteY66" fmla="*/ 1285875 h 1404938"/>
              <a:gd name="connsiteX67" fmla="*/ 865278 w 1436778"/>
              <a:gd name="connsiteY67" fmla="*/ 1271588 h 1404938"/>
              <a:gd name="connsiteX68" fmla="*/ 893853 w 1436778"/>
              <a:gd name="connsiteY68" fmla="*/ 1262063 h 1404938"/>
              <a:gd name="connsiteX69" fmla="*/ 903378 w 1436778"/>
              <a:gd name="connsiteY69" fmla="*/ 1247775 h 1404938"/>
              <a:gd name="connsiteX70" fmla="*/ 917665 w 1436778"/>
              <a:gd name="connsiteY70" fmla="*/ 1243013 h 1404938"/>
              <a:gd name="connsiteX71" fmla="*/ 946240 w 1436778"/>
              <a:gd name="connsiteY71" fmla="*/ 1228725 h 1404938"/>
              <a:gd name="connsiteX72" fmla="*/ 960528 w 1436778"/>
              <a:gd name="connsiteY72" fmla="*/ 1238250 h 1404938"/>
              <a:gd name="connsiteX73" fmla="*/ 989103 w 1436778"/>
              <a:gd name="connsiteY73" fmla="*/ 1262063 h 1404938"/>
              <a:gd name="connsiteX74" fmla="*/ 1003390 w 1436778"/>
              <a:gd name="connsiteY74" fmla="*/ 1266825 h 1404938"/>
              <a:gd name="connsiteX75" fmla="*/ 1022440 w 1436778"/>
              <a:gd name="connsiteY75" fmla="*/ 1281113 h 1404938"/>
              <a:gd name="connsiteX76" fmla="*/ 1036728 w 1436778"/>
              <a:gd name="connsiteY76" fmla="*/ 1290638 h 1404938"/>
              <a:gd name="connsiteX77" fmla="*/ 1041490 w 1436778"/>
              <a:gd name="connsiteY77" fmla="*/ 1304925 h 1404938"/>
              <a:gd name="connsiteX78" fmla="*/ 1055778 w 1436778"/>
              <a:gd name="connsiteY78" fmla="*/ 1300163 h 1404938"/>
              <a:gd name="connsiteX79" fmla="*/ 1070065 w 1436778"/>
              <a:gd name="connsiteY79" fmla="*/ 1314450 h 1404938"/>
              <a:gd name="connsiteX80" fmla="*/ 1084353 w 1436778"/>
              <a:gd name="connsiteY80" fmla="*/ 1323975 h 1404938"/>
              <a:gd name="connsiteX81" fmla="*/ 1098640 w 1436778"/>
              <a:gd name="connsiteY81" fmla="*/ 1352550 h 1404938"/>
              <a:gd name="connsiteX82" fmla="*/ 1079590 w 1436778"/>
              <a:gd name="connsiteY82" fmla="*/ 1381125 h 1404938"/>
              <a:gd name="connsiteX83" fmla="*/ 1093878 w 1436778"/>
              <a:gd name="connsiteY83" fmla="*/ 1395413 h 1404938"/>
              <a:gd name="connsiteX84" fmla="*/ 1122453 w 1436778"/>
              <a:gd name="connsiteY84" fmla="*/ 1404938 h 1404938"/>
              <a:gd name="connsiteX85" fmla="*/ 1136740 w 1436778"/>
              <a:gd name="connsiteY85" fmla="*/ 1400175 h 1404938"/>
              <a:gd name="connsiteX86" fmla="*/ 1155790 w 1436778"/>
              <a:gd name="connsiteY86" fmla="*/ 1395413 h 1404938"/>
              <a:gd name="connsiteX87" fmla="*/ 1160553 w 1436778"/>
              <a:gd name="connsiteY87" fmla="*/ 1381125 h 1404938"/>
              <a:gd name="connsiteX88" fmla="*/ 1151028 w 1436778"/>
              <a:gd name="connsiteY88" fmla="*/ 1366838 h 1404938"/>
              <a:gd name="connsiteX89" fmla="*/ 1136740 w 1436778"/>
              <a:gd name="connsiteY89" fmla="*/ 1352550 h 1404938"/>
              <a:gd name="connsiteX90" fmla="*/ 1131978 w 1436778"/>
              <a:gd name="connsiteY90" fmla="*/ 1338263 h 1404938"/>
              <a:gd name="connsiteX91" fmla="*/ 1151028 w 1436778"/>
              <a:gd name="connsiteY91" fmla="*/ 1314450 h 1404938"/>
              <a:gd name="connsiteX92" fmla="*/ 1170078 w 1436778"/>
              <a:gd name="connsiteY92" fmla="*/ 1295400 h 1404938"/>
              <a:gd name="connsiteX93" fmla="*/ 1193890 w 1436778"/>
              <a:gd name="connsiteY93" fmla="*/ 1271588 h 1404938"/>
              <a:gd name="connsiteX94" fmla="*/ 1203415 w 1436778"/>
              <a:gd name="connsiteY94" fmla="*/ 1257300 h 1404938"/>
              <a:gd name="connsiteX95" fmla="*/ 1236753 w 1436778"/>
              <a:gd name="connsiteY95" fmla="*/ 1243013 h 1404938"/>
              <a:gd name="connsiteX96" fmla="*/ 1241515 w 1436778"/>
              <a:gd name="connsiteY96" fmla="*/ 1228725 h 1404938"/>
              <a:gd name="connsiteX97" fmla="*/ 1265328 w 1436778"/>
              <a:gd name="connsiteY97" fmla="*/ 1204913 h 1404938"/>
              <a:gd name="connsiteX98" fmla="*/ 1293903 w 1436778"/>
              <a:gd name="connsiteY98" fmla="*/ 1195388 h 1404938"/>
              <a:gd name="connsiteX99" fmla="*/ 1308190 w 1436778"/>
              <a:gd name="connsiteY99" fmla="*/ 1166813 h 1404938"/>
              <a:gd name="connsiteX100" fmla="*/ 1312953 w 1436778"/>
              <a:gd name="connsiteY100" fmla="*/ 1152525 h 1404938"/>
              <a:gd name="connsiteX101" fmla="*/ 1332003 w 1436778"/>
              <a:gd name="connsiteY101" fmla="*/ 1123950 h 1404938"/>
              <a:gd name="connsiteX102" fmla="*/ 1332003 w 1436778"/>
              <a:gd name="connsiteY102" fmla="*/ 1095375 h 1404938"/>
              <a:gd name="connsiteX103" fmla="*/ 1327240 w 1436778"/>
              <a:gd name="connsiteY103" fmla="*/ 1019175 h 1404938"/>
              <a:gd name="connsiteX104" fmla="*/ 1322478 w 1436778"/>
              <a:gd name="connsiteY104" fmla="*/ 985838 h 1404938"/>
              <a:gd name="connsiteX105" fmla="*/ 1327240 w 1436778"/>
              <a:gd name="connsiteY105" fmla="*/ 938213 h 1404938"/>
              <a:gd name="connsiteX106" fmla="*/ 1327240 w 1436778"/>
              <a:gd name="connsiteY106" fmla="*/ 881063 h 1404938"/>
              <a:gd name="connsiteX107" fmla="*/ 1317715 w 1436778"/>
              <a:gd name="connsiteY107" fmla="*/ 852488 h 1404938"/>
              <a:gd name="connsiteX108" fmla="*/ 1293903 w 1436778"/>
              <a:gd name="connsiteY108" fmla="*/ 823913 h 1404938"/>
              <a:gd name="connsiteX109" fmla="*/ 1284378 w 1436778"/>
              <a:gd name="connsiteY109" fmla="*/ 795338 h 1404938"/>
              <a:gd name="connsiteX110" fmla="*/ 1279615 w 1436778"/>
              <a:gd name="connsiteY110" fmla="*/ 781050 h 1404938"/>
              <a:gd name="connsiteX111" fmla="*/ 1265328 w 1436778"/>
              <a:gd name="connsiteY111" fmla="*/ 771525 h 1404938"/>
              <a:gd name="connsiteX112" fmla="*/ 1260565 w 1436778"/>
              <a:gd name="connsiteY112" fmla="*/ 747713 h 1404938"/>
              <a:gd name="connsiteX113" fmla="*/ 1251040 w 1436778"/>
              <a:gd name="connsiteY113" fmla="*/ 719138 h 1404938"/>
              <a:gd name="connsiteX114" fmla="*/ 1255803 w 1436778"/>
              <a:gd name="connsiteY114" fmla="*/ 704850 h 1404938"/>
              <a:gd name="connsiteX115" fmla="*/ 1279615 w 1436778"/>
              <a:gd name="connsiteY115" fmla="*/ 676275 h 1404938"/>
              <a:gd name="connsiteX116" fmla="*/ 1284378 w 1436778"/>
              <a:gd name="connsiteY116" fmla="*/ 661988 h 1404938"/>
              <a:gd name="connsiteX117" fmla="*/ 1293903 w 1436778"/>
              <a:gd name="connsiteY117" fmla="*/ 647700 h 1404938"/>
              <a:gd name="connsiteX118" fmla="*/ 1265328 w 1436778"/>
              <a:gd name="connsiteY118" fmla="*/ 633413 h 1404938"/>
              <a:gd name="connsiteX119" fmla="*/ 1241515 w 1436778"/>
              <a:gd name="connsiteY119" fmla="*/ 638175 h 1404938"/>
              <a:gd name="connsiteX120" fmla="*/ 1212940 w 1436778"/>
              <a:gd name="connsiteY120" fmla="*/ 647700 h 1404938"/>
              <a:gd name="connsiteX121" fmla="*/ 1189128 w 1436778"/>
              <a:gd name="connsiteY121" fmla="*/ 623888 h 1404938"/>
              <a:gd name="connsiteX122" fmla="*/ 1179603 w 1436778"/>
              <a:gd name="connsiteY122" fmla="*/ 595313 h 1404938"/>
              <a:gd name="connsiteX123" fmla="*/ 1165315 w 1436778"/>
              <a:gd name="connsiteY123" fmla="*/ 566738 h 1404938"/>
              <a:gd name="connsiteX124" fmla="*/ 1184365 w 1436778"/>
              <a:gd name="connsiteY124" fmla="*/ 538163 h 1404938"/>
              <a:gd name="connsiteX125" fmla="*/ 1193890 w 1436778"/>
              <a:gd name="connsiteY125" fmla="*/ 523875 h 1404938"/>
              <a:gd name="connsiteX126" fmla="*/ 1208178 w 1436778"/>
              <a:gd name="connsiteY126" fmla="*/ 514350 h 1404938"/>
              <a:gd name="connsiteX127" fmla="*/ 1236753 w 1436778"/>
              <a:gd name="connsiteY127" fmla="*/ 519113 h 1404938"/>
              <a:gd name="connsiteX128" fmla="*/ 1246278 w 1436778"/>
              <a:gd name="connsiteY128" fmla="*/ 533400 h 1404938"/>
              <a:gd name="connsiteX129" fmla="*/ 1274853 w 1436778"/>
              <a:gd name="connsiteY129" fmla="*/ 557213 h 1404938"/>
              <a:gd name="connsiteX130" fmla="*/ 1289140 w 1436778"/>
              <a:gd name="connsiteY130" fmla="*/ 547688 h 1404938"/>
              <a:gd name="connsiteX131" fmla="*/ 1293903 w 1436778"/>
              <a:gd name="connsiteY131" fmla="*/ 533400 h 1404938"/>
              <a:gd name="connsiteX132" fmla="*/ 1308190 w 1436778"/>
              <a:gd name="connsiteY132" fmla="*/ 519113 h 1404938"/>
              <a:gd name="connsiteX133" fmla="*/ 1317715 w 1436778"/>
              <a:gd name="connsiteY133" fmla="*/ 490538 h 1404938"/>
              <a:gd name="connsiteX134" fmla="*/ 1346290 w 1436778"/>
              <a:gd name="connsiteY134" fmla="*/ 466725 h 1404938"/>
              <a:gd name="connsiteX135" fmla="*/ 1360578 w 1436778"/>
              <a:gd name="connsiteY135" fmla="*/ 457200 h 1404938"/>
              <a:gd name="connsiteX136" fmla="*/ 1389153 w 1436778"/>
              <a:gd name="connsiteY136" fmla="*/ 428625 h 1404938"/>
              <a:gd name="connsiteX137" fmla="*/ 1393915 w 1436778"/>
              <a:gd name="connsiteY137" fmla="*/ 414338 h 1404938"/>
              <a:gd name="connsiteX138" fmla="*/ 1408203 w 1436778"/>
              <a:gd name="connsiteY138" fmla="*/ 409575 h 1404938"/>
              <a:gd name="connsiteX139" fmla="*/ 1422490 w 1436778"/>
              <a:gd name="connsiteY139" fmla="*/ 395288 h 1404938"/>
              <a:gd name="connsiteX140" fmla="*/ 1417728 w 1436778"/>
              <a:gd name="connsiteY140" fmla="*/ 371475 h 1404938"/>
              <a:gd name="connsiteX141" fmla="*/ 1412965 w 1436778"/>
              <a:gd name="connsiteY141" fmla="*/ 357188 h 1404938"/>
              <a:gd name="connsiteX142" fmla="*/ 1417728 w 1436778"/>
              <a:gd name="connsiteY142" fmla="*/ 314325 h 1404938"/>
              <a:gd name="connsiteX143" fmla="*/ 1436778 w 1436778"/>
              <a:gd name="connsiteY143" fmla="*/ 285750 h 1404938"/>
              <a:gd name="connsiteX144" fmla="*/ 1427253 w 1436778"/>
              <a:gd name="connsiteY144" fmla="*/ 271463 h 1404938"/>
              <a:gd name="connsiteX145" fmla="*/ 1422490 w 1436778"/>
              <a:gd name="connsiteY145" fmla="*/ 223838 h 1404938"/>
              <a:gd name="connsiteX146" fmla="*/ 1384390 w 1436778"/>
              <a:gd name="connsiteY146" fmla="*/ 228600 h 1404938"/>
              <a:gd name="connsiteX147" fmla="*/ 1327240 w 1436778"/>
              <a:gd name="connsiteY147" fmla="*/ 204788 h 1404938"/>
              <a:gd name="connsiteX148" fmla="*/ 1303428 w 1436778"/>
              <a:gd name="connsiteY148" fmla="*/ 180975 h 1404938"/>
              <a:gd name="connsiteX149" fmla="*/ 1284378 w 1436778"/>
              <a:gd name="connsiteY149" fmla="*/ 176213 h 1404938"/>
              <a:gd name="connsiteX150" fmla="*/ 1270090 w 1436778"/>
              <a:gd name="connsiteY150" fmla="*/ 171450 h 1404938"/>
              <a:gd name="connsiteX151" fmla="*/ 1236753 w 1436778"/>
              <a:gd name="connsiteY151" fmla="*/ 161925 h 1404938"/>
              <a:gd name="connsiteX152" fmla="*/ 1222465 w 1436778"/>
              <a:gd name="connsiteY152" fmla="*/ 152400 h 1404938"/>
              <a:gd name="connsiteX153" fmla="*/ 1198653 w 1436778"/>
              <a:gd name="connsiteY153" fmla="*/ 133350 h 1404938"/>
              <a:gd name="connsiteX154" fmla="*/ 1155790 w 1436778"/>
              <a:gd name="connsiteY154" fmla="*/ 95250 h 1404938"/>
              <a:gd name="connsiteX155" fmla="*/ 1136740 w 1436778"/>
              <a:gd name="connsiteY155" fmla="*/ 66675 h 1404938"/>
              <a:gd name="connsiteX156" fmla="*/ 1127215 w 1436778"/>
              <a:gd name="connsiteY156" fmla="*/ 52388 h 1404938"/>
              <a:gd name="connsiteX157" fmla="*/ 1112928 w 1436778"/>
              <a:gd name="connsiteY157" fmla="*/ 42863 h 1404938"/>
              <a:gd name="connsiteX158" fmla="*/ 1103403 w 1436778"/>
              <a:gd name="connsiteY158" fmla="*/ 28575 h 1404938"/>
              <a:gd name="connsiteX159" fmla="*/ 1098640 w 1436778"/>
              <a:gd name="connsiteY159" fmla="*/ 14288 h 1404938"/>
              <a:gd name="connsiteX160" fmla="*/ 1070065 w 1436778"/>
              <a:gd name="connsiteY160" fmla="*/ 0 h 1404938"/>
              <a:gd name="connsiteX161" fmla="*/ 1012915 w 1436778"/>
              <a:gd name="connsiteY161" fmla="*/ 4763 h 1404938"/>
              <a:gd name="connsiteX162" fmla="*/ 998628 w 1436778"/>
              <a:gd name="connsiteY162" fmla="*/ 9525 h 1404938"/>
              <a:gd name="connsiteX163" fmla="*/ 974815 w 1436778"/>
              <a:gd name="connsiteY163" fmla="*/ 52388 h 1404938"/>
              <a:gd name="connsiteX164" fmla="*/ 979578 w 1436778"/>
              <a:gd name="connsiteY164" fmla="*/ 85725 h 1404938"/>
              <a:gd name="connsiteX165" fmla="*/ 965290 w 1436778"/>
              <a:gd name="connsiteY165" fmla="*/ 119063 h 1404938"/>
              <a:gd name="connsiteX166" fmla="*/ 951003 w 1436778"/>
              <a:gd name="connsiteY166" fmla="*/ 128588 h 1404938"/>
              <a:gd name="connsiteX167" fmla="*/ 946240 w 1436778"/>
              <a:gd name="connsiteY167" fmla="*/ 195263 h 1404938"/>
              <a:gd name="connsiteX168" fmla="*/ 955765 w 1436778"/>
              <a:gd name="connsiteY168" fmla="*/ 209550 h 1404938"/>
              <a:gd name="connsiteX169" fmla="*/ 984340 w 1436778"/>
              <a:gd name="connsiteY169" fmla="*/ 214313 h 1404938"/>
              <a:gd name="connsiteX170" fmla="*/ 1012915 w 1436778"/>
              <a:gd name="connsiteY170" fmla="*/ 223838 h 1404938"/>
              <a:gd name="connsiteX171" fmla="*/ 1027203 w 1436778"/>
              <a:gd name="connsiteY171" fmla="*/ 228600 h 1404938"/>
              <a:gd name="connsiteX172" fmla="*/ 1041490 w 1436778"/>
              <a:gd name="connsiteY172" fmla="*/ 238125 h 1404938"/>
              <a:gd name="connsiteX173" fmla="*/ 1055778 w 1436778"/>
              <a:gd name="connsiteY173" fmla="*/ 242888 h 1404938"/>
              <a:gd name="connsiteX174" fmla="*/ 1060540 w 1436778"/>
              <a:gd name="connsiteY174" fmla="*/ 257175 h 1404938"/>
              <a:gd name="connsiteX175" fmla="*/ 1041490 w 1436778"/>
              <a:gd name="connsiteY175" fmla="*/ 280988 h 1404938"/>
              <a:gd name="connsiteX176" fmla="*/ 1012915 w 1436778"/>
              <a:gd name="connsiteY176" fmla="*/ 290513 h 1404938"/>
              <a:gd name="connsiteX177" fmla="*/ 970053 w 1436778"/>
              <a:gd name="connsiteY177" fmla="*/ 323850 h 1404938"/>
              <a:gd name="connsiteX178" fmla="*/ 941478 w 1436778"/>
              <a:gd name="connsiteY178" fmla="*/ 338138 h 1404938"/>
              <a:gd name="connsiteX179" fmla="*/ 927190 w 1436778"/>
              <a:gd name="connsiteY179" fmla="*/ 352425 h 1404938"/>
              <a:gd name="connsiteX180" fmla="*/ 922428 w 1436778"/>
              <a:gd name="connsiteY180" fmla="*/ 366713 h 1404938"/>
              <a:gd name="connsiteX181" fmla="*/ 912903 w 1436778"/>
              <a:gd name="connsiteY181" fmla="*/ 423863 h 1404938"/>
              <a:gd name="connsiteX182" fmla="*/ 874803 w 1436778"/>
              <a:gd name="connsiteY182" fmla="*/ 447675 h 1404938"/>
              <a:gd name="connsiteX183" fmla="*/ 860515 w 1436778"/>
              <a:gd name="connsiteY183" fmla="*/ 452438 h 1404938"/>
              <a:gd name="connsiteX184" fmla="*/ 846228 w 1436778"/>
              <a:gd name="connsiteY184" fmla="*/ 447675 h 1404938"/>
              <a:gd name="connsiteX185" fmla="*/ 817653 w 1436778"/>
              <a:gd name="connsiteY185" fmla="*/ 457200 h 1404938"/>
              <a:gd name="connsiteX186" fmla="*/ 784315 w 1436778"/>
              <a:gd name="connsiteY186" fmla="*/ 471488 h 1404938"/>
              <a:gd name="connsiteX187" fmla="*/ 717640 w 1436778"/>
              <a:gd name="connsiteY187" fmla="*/ 466725 h 1404938"/>
              <a:gd name="connsiteX188" fmla="*/ 703353 w 1436778"/>
              <a:gd name="connsiteY188" fmla="*/ 457200 h 1404938"/>
              <a:gd name="connsiteX189" fmla="*/ 670015 w 1436778"/>
              <a:gd name="connsiteY189" fmla="*/ 452438 h 1404938"/>
              <a:gd name="connsiteX190" fmla="*/ 574765 w 1436778"/>
              <a:gd name="connsiteY190" fmla="*/ 452438 h 1404938"/>
              <a:gd name="connsiteX191" fmla="*/ 570003 w 1436778"/>
              <a:gd name="connsiteY191" fmla="*/ 438150 h 1404938"/>
              <a:gd name="connsiteX192" fmla="*/ 560478 w 1436778"/>
              <a:gd name="connsiteY192" fmla="*/ 423863 h 1404938"/>
              <a:gd name="connsiteX193" fmla="*/ 531903 w 1436778"/>
              <a:gd name="connsiteY193" fmla="*/ 404813 h 1404938"/>
              <a:gd name="connsiteX194" fmla="*/ 517615 w 1436778"/>
              <a:gd name="connsiteY194" fmla="*/ 395288 h 1404938"/>
              <a:gd name="connsiteX195" fmla="*/ 489040 w 1436778"/>
              <a:gd name="connsiteY195" fmla="*/ 371475 h 1404938"/>
              <a:gd name="connsiteX196" fmla="*/ 474753 w 1436778"/>
              <a:gd name="connsiteY196" fmla="*/ 366713 h 1404938"/>
              <a:gd name="connsiteX197" fmla="*/ 460465 w 1436778"/>
              <a:gd name="connsiteY197" fmla="*/ 357188 h 1404938"/>
              <a:gd name="connsiteX198" fmla="*/ 408078 w 1436778"/>
              <a:gd name="connsiteY198" fmla="*/ 347663 h 1404938"/>
              <a:gd name="connsiteX199" fmla="*/ 384265 w 1436778"/>
              <a:gd name="connsiteY199" fmla="*/ 319088 h 1404938"/>
              <a:gd name="connsiteX200" fmla="*/ 369978 w 1436778"/>
              <a:gd name="connsiteY200" fmla="*/ 304800 h 1404938"/>
              <a:gd name="connsiteX201" fmla="*/ 350928 w 1436778"/>
              <a:gd name="connsiteY201" fmla="*/ 276225 h 1404938"/>
              <a:gd name="connsiteX202" fmla="*/ 341403 w 1436778"/>
              <a:gd name="connsiteY202" fmla="*/ 261938 h 1404938"/>
              <a:gd name="connsiteX203" fmla="*/ 331878 w 1436778"/>
              <a:gd name="connsiteY203" fmla="*/ 247650 h 1404938"/>
              <a:gd name="connsiteX204" fmla="*/ 317590 w 1436778"/>
              <a:gd name="connsiteY204" fmla="*/ 238125 h 1404938"/>
              <a:gd name="connsiteX205" fmla="*/ 303303 w 1436778"/>
              <a:gd name="connsiteY205" fmla="*/ 209550 h 1404938"/>
              <a:gd name="connsiteX206" fmla="*/ 279490 w 1436778"/>
              <a:gd name="connsiteY206" fmla="*/ 204788 h 1404938"/>
              <a:gd name="connsiteX207" fmla="*/ 260440 w 1436778"/>
              <a:gd name="connsiteY207" fmla="*/ 195263 h 14049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</a:cxnLst>
            <a:rect l="l" t="t" r="r" b="b"/>
            <a:pathLst>
              <a:path w="1436778" h="1404938">
                <a:moveTo>
                  <a:pt x="260440" y="195263"/>
                </a:moveTo>
                <a:lnTo>
                  <a:pt x="260440" y="195263"/>
                </a:lnTo>
                <a:cubicBezTo>
                  <a:pt x="246153" y="196850"/>
                  <a:pt x="227128" y="189281"/>
                  <a:pt x="217578" y="200025"/>
                </a:cubicBezTo>
                <a:cubicBezTo>
                  <a:pt x="209075" y="209591"/>
                  <a:pt x="222340" y="225326"/>
                  <a:pt x="222340" y="238125"/>
                </a:cubicBezTo>
                <a:cubicBezTo>
                  <a:pt x="222340" y="244670"/>
                  <a:pt x="221667" y="252064"/>
                  <a:pt x="217578" y="257175"/>
                </a:cubicBezTo>
                <a:cubicBezTo>
                  <a:pt x="214442" y="261095"/>
                  <a:pt x="208117" y="260559"/>
                  <a:pt x="203290" y="261938"/>
                </a:cubicBezTo>
                <a:cubicBezTo>
                  <a:pt x="161438" y="273896"/>
                  <a:pt x="204202" y="260045"/>
                  <a:pt x="169953" y="271463"/>
                </a:cubicBezTo>
                <a:cubicBezTo>
                  <a:pt x="163603" y="280988"/>
                  <a:pt x="158998" y="291944"/>
                  <a:pt x="150903" y="300038"/>
                </a:cubicBezTo>
                <a:cubicBezTo>
                  <a:pt x="146140" y="304800"/>
                  <a:pt x="140750" y="309009"/>
                  <a:pt x="136615" y="314325"/>
                </a:cubicBezTo>
                <a:cubicBezTo>
                  <a:pt x="129587" y="323361"/>
                  <a:pt x="123915" y="333375"/>
                  <a:pt x="117565" y="342900"/>
                </a:cubicBezTo>
                <a:lnTo>
                  <a:pt x="108040" y="357188"/>
                </a:lnTo>
                <a:cubicBezTo>
                  <a:pt x="118490" y="398985"/>
                  <a:pt x="103598" y="357572"/>
                  <a:pt x="127090" y="385763"/>
                </a:cubicBezTo>
                <a:cubicBezTo>
                  <a:pt x="131635" y="391217"/>
                  <a:pt x="133093" y="398649"/>
                  <a:pt x="136615" y="404813"/>
                </a:cubicBezTo>
                <a:cubicBezTo>
                  <a:pt x="139455" y="409783"/>
                  <a:pt x="142965" y="414338"/>
                  <a:pt x="146140" y="419100"/>
                </a:cubicBezTo>
                <a:lnTo>
                  <a:pt x="127090" y="447675"/>
                </a:lnTo>
                <a:cubicBezTo>
                  <a:pt x="123915" y="452438"/>
                  <a:pt x="122995" y="460153"/>
                  <a:pt x="117565" y="461963"/>
                </a:cubicBezTo>
                <a:lnTo>
                  <a:pt x="103278" y="466725"/>
                </a:lnTo>
                <a:cubicBezTo>
                  <a:pt x="100103" y="471488"/>
                  <a:pt x="97800" y="476966"/>
                  <a:pt x="93753" y="481013"/>
                </a:cubicBezTo>
                <a:cubicBezTo>
                  <a:pt x="89706" y="485060"/>
                  <a:pt x="83041" y="486068"/>
                  <a:pt x="79465" y="490538"/>
                </a:cubicBezTo>
                <a:cubicBezTo>
                  <a:pt x="76329" y="494458"/>
                  <a:pt x="76948" y="500335"/>
                  <a:pt x="74703" y="504825"/>
                </a:cubicBezTo>
                <a:cubicBezTo>
                  <a:pt x="72143" y="509945"/>
                  <a:pt x="67503" y="513882"/>
                  <a:pt x="65178" y="519113"/>
                </a:cubicBezTo>
                <a:cubicBezTo>
                  <a:pt x="61100" y="528288"/>
                  <a:pt x="64007" y="542119"/>
                  <a:pt x="55653" y="547688"/>
                </a:cubicBezTo>
                <a:cubicBezTo>
                  <a:pt x="37188" y="559997"/>
                  <a:pt x="46795" y="555403"/>
                  <a:pt x="27078" y="561975"/>
                </a:cubicBezTo>
                <a:cubicBezTo>
                  <a:pt x="0" y="552950"/>
                  <a:pt x="4836" y="549733"/>
                  <a:pt x="17553" y="604838"/>
                </a:cubicBezTo>
                <a:cubicBezTo>
                  <a:pt x="19542" y="613456"/>
                  <a:pt x="36295" y="628343"/>
                  <a:pt x="41365" y="633413"/>
                </a:cubicBezTo>
                <a:cubicBezTo>
                  <a:pt x="53338" y="669326"/>
                  <a:pt x="35795" y="626449"/>
                  <a:pt x="60415" y="657225"/>
                </a:cubicBezTo>
                <a:cubicBezTo>
                  <a:pt x="78887" y="680315"/>
                  <a:pt x="48295" y="665886"/>
                  <a:pt x="79465" y="676275"/>
                </a:cubicBezTo>
                <a:cubicBezTo>
                  <a:pt x="102108" y="691370"/>
                  <a:pt x="88321" y="683989"/>
                  <a:pt x="122328" y="695325"/>
                </a:cubicBezTo>
                <a:cubicBezTo>
                  <a:pt x="127090" y="696913"/>
                  <a:pt x="132438" y="697303"/>
                  <a:pt x="136615" y="700088"/>
                </a:cubicBezTo>
                <a:lnTo>
                  <a:pt x="150903" y="709613"/>
                </a:lnTo>
                <a:cubicBezTo>
                  <a:pt x="162979" y="769999"/>
                  <a:pt x="146797" y="704796"/>
                  <a:pt x="165190" y="747713"/>
                </a:cubicBezTo>
                <a:cubicBezTo>
                  <a:pt x="167768" y="753729"/>
                  <a:pt x="167375" y="760747"/>
                  <a:pt x="169953" y="766763"/>
                </a:cubicBezTo>
                <a:cubicBezTo>
                  <a:pt x="174925" y="778365"/>
                  <a:pt x="185184" y="786757"/>
                  <a:pt x="193765" y="795338"/>
                </a:cubicBezTo>
                <a:lnTo>
                  <a:pt x="203290" y="823913"/>
                </a:lnTo>
                <a:lnTo>
                  <a:pt x="208053" y="838200"/>
                </a:lnTo>
                <a:cubicBezTo>
                  <a:pt x="209346" y="845958"/>
                  <a:pt x="211994" y="871012"/>
                  <a:pt x="217578" y="881063"/>
                </a:cubicBezTo>
                <a:cubicBezTo>
                  <a:pt x="223137" y="891070"/>
                  <a:pt x="236628" y="909638"/>
                  <a:pt x="236628" y="909638"/>
                </a:cubicBezTo>
                <a:cubicBezTo>
                  <a:pt x="243551" y="930407"/>
                  <a:pt x="243099" y="937404"/>
                  <a:pt x="255678" y="952500"/>
                </a:cubicBezTo>
                <a:cubicBezTo>
                  <a:pt x="259990" y="957674"/>
                  <a:pt x="264077" y="963517"/>
                  <a:pt x="269965" y="966788"/>
                </a:cubicBezTo>
                <a:cubicBezTo>
                  <a:pt x="288550" y="977114"/>
                  <a:pt x="311676" y="977967"/>
                  <a:pt x="331878" y="981075"/>
                </a:cubicBezTo>
                <a:cubicBezTo>
                  <a:pt x="341422" y="982543"/>
                  <a:pt x="351027" y="983743"/>
                  <a:pt x="360453" y="985838"/>
                </a:cubicBezTo>
                <a:cubicBezTo>
                  <a:pt x="365353" y="986927"/>
                  <a:pt x="369913" y="989221"/>
                  <a:pt x="374740" y="990600"/>
                </a:cubicBezTo>
                <a:cubicBezTo>
                  <a:pt x="381034" y="992398"/>
                  <a:pt x="387440" y="993775"/>
                  <a:pt x="393790" y="995363"/>
                </a:cubicBezTo>
                <a:cubicBezTo>
                  <a:pt x="431888" y="1020761"/>
                  <a:pt x="385856" y="987428"/>
                  <a:pt x="417603" y="1019175"/>
                </a:cubicBezTo>
                <a:cubicBezTo>
                  <a:pt x="421650" y="1023222"/>
                  <a:pt x="426771" y="1026140"/>
                  <a:pt x="431890" y="1028700"/>
                </a:cubicBezTo>
                <a:cubicBezTo>
                  <a:pt x="436380" y="1030945"/>
                  <a:pt x="441175" y="1033046"/>
                  <a:pt x="446178" y="1033463"/>
                </a:cubicBezTo>
                <a:cubicBezTo>
                  <a:pt x="479438" y="1036235"/>
                  <a:pt x="512853" y="1036638"/>
                  <a:pt x="546190" y="1038225"/>
                </a:cubicBezTo>
                <a:cubicBezTo>
                  <a:pt x="549365" y="1042988"/>
                  <a:pt x="550400" y="1050387"/>
                  <a:pt x="555715" y="1052513"/>
                </a:cubicBezTo>
                <a:cubicBezTo>
                  <a:pt x="561877" y="1054978"/>
                  <a:pt x="581281" y="1040231"/>
                  <a:pt x="584290" y="1038225"/>
                </a:cubicBezTo>
                <a:cubicBezTo>
                  <a:pt x="605592" y="1006273"/>
                  <a:pt x="580498" y="1037578"/>
                  <a:pt x="608103" y="1019175"/>
                </a:cubicBezTo>
                <a:cubicBezTo>
                  <a:pt x="613707" y="1015439"/>
                  <a:pt x="617074" y="1009023"/>
                  <a:pt x="622390" y="1004888"/>
                </a:cubicBezTo>
                <a:cubicBezTo>
                  <a:pt x="646954" y="985783"/>
                  <a:pt x="643696" y="988261"/>
                  <a:pt x="665253" y="981075"/>
                </a:cubicBezTo>
                <a:cubicBezTo>
                  <a:pt x="673190" y="982663"/>
                  <a:pt x="681825" y="982218"/>
                  <a:pt x="689065" y="985838"/>
                </a:cubicBezTo>
                <a:cubicBezTo>
                  <a:pt x="695089" y="988850"/>
                  <a:pt x="698179" y="995813"/>
                  <a:pt x="703353" y="1000125"/>
                </a:cubicBezTo>
                <a:cubicBezTo>
                  <a:pt x="707750" y="1003789"/>
                  <a:pt x="712878" y="1006475"/>
                  <a:pt x="717640" y="1009650"/>
                </a:cubicBezTo>
                <a:cubicBezTo>
                  <a:pt x="726912" y="1037465"/>
                  <a:pt x="715148" y="1011921"/>
                  <a:pt x="736690" y="1033463"/>
                </a:cubicBezTo>
                <a:cubicBezTo>
                  <a:pt x="740737" y="1037510"/>
                  <a:pt x="742551" y="1043353"/>
                  <a:pt x="746215" y="1047750"/>
                </a:cubicBezTo>
                <a:cubicBezTo>
                  <a:pt x="750527" y="1052924"/>
                  <a:pt x="755740" y="1057275"/>
                  <a:pt x="760503" y="1062038"/>
                </a:cubicBezTo>
                <a:cubicBezTo>
                  <a:pt x="771921" y="1096293"/>
                  <a:pt x="760503" y="1053516"/>
                  <a:pt x="760503" y="1095375"/>
                </a:cubicBezTo>
                <a:cubicBezTo>
                  <a:pt x="760503" y="1105031"/>
                  <a:pt x="763899" y="1114391"/>
                  <a:pt x="765265" y="1123950"/>
                </a:cubicBezTo>
                <a:cubicBezTo>
                  <a:pt x="767234" y="1137732"/>
                  <a:pt x="767321" y="1161400"/>
                  <a:pt x="774790" y="1176338"/>
                </a:cubicBezTo>
                <a:cubicBezTo>
                  <a:pt x="777350" y="1181457"/>
                  <a:pt x="781140" y="1185863"/>
                  <a:pt x="784315" y="1190625"/>
                </a:cubicBezTo>
                <a:cubicBezTo>
                  <a:pt x="788675" y="1242936"/>
                  <a:pt x="786545" y="1236224"/>
                  <a:pt x="793840" y="1276350"/>
                </a:cubicBezTo>
                <a:cubicBezTo>
                  <a:pt x="795288" y="1284314"/>
                  <a:pt x="794587" y="1293135"/>
                  <a:pt x="798603" y="1300163"/>
                </a:cubicBezTo>
                <a:cubicBezTo>
                  <a:pt x="801443" y="1305133"/>
                  <a:pt x="807660" y="1307363"/>
                  <a:pt x="812890" y="1309688"/>
                </a:cubicBezTo>
                <a:cubicBezTo>
                  <a:pt x="863901" y="1332360"/>
                  <a:pt x="823416" y="1307181"/>
                  <a:pt x="855753" y="1328738"/>
                </a:cubicBezTo>
                <a:cubicBezTo>
                  <a:pt x="849389" y="1309647"/>
                  <a:pt x="847371" y="1311021"/>
                  <a:pt x="855753" y="1285875"/>
                </a:cubicBezTo>
                <a:cubicBezTo>
                  <a:pt x="857563" y="1280445"/>
                  <a:pt x="860424" y="1274621"/>
                  <a:pt x="865278" y="1271588"/>
                </a:cubicBezTo>
                <a:cubicBezTo>
                  <a:pt x="873792" y="1266267"/>
                  <a:pt x="893853" y="1262063"/>
                  <a:pt x="893853" y="1262063"/>
                </a:cubicBezTo>
                <a:cubicBezTo>
                  <a:pt x="897028" y="1257300"/>
                  <a:pt x="898908" y="1251351"/>
                  <a:pt x="903378" y="1247775"/>
                </a:cubicBezTo>
                <a:cubicBezTo>
                  <a:pt x="907298" y="1244639"/>
                  <a:pt x="913175" y="1245258"/>
                  <a:pt x="917665" y="1243013"/>
                </a:cubicBezTo>
                <a:cubicBezTo>
                  <a:pt x="954601" y="1224545"/>
                  <a:pt x="910323" y="1240699"/>
                  <a:pt x="946240" y="1228725"/>
                </a:cubicBezTo>
                <a:cubicBezTo>
                  <a:pt x="951003" y="1231900"/>
                  <a:pt x="956131" y="1234586"/>
                  <a:pt x="960528" y="1238250"/>
                </a:cubicBezTo>
                <a:cubicBezTo>
                  <a:pt x="976330" y="1251418"/>
                  <a:pt x="971363" y="1253193"/>
                  <a:pt x="989103" y="1262063"/>
                </a:cubicBezTo>
                <a:cubicBezTo>
                  <a:pt x="993593" y="1264308"/>
                  <a:pt x="998628" y="1265238"/>
                  <a:pt x="1003390" y="1266825"/>
                </a:cubicBezTo>
                <a:cubicBezTo>
                  <a:pt x="1009740" y="1271588"/>
                  <a:pt x="1015981" y="1276499"/>
                  <a:pt x="1022440" y="1281113"/>
                </a:cubicBezTo>
                <a:cubicBezTo>
                  <a:pt x="1027098" y="1284440"/>
                  <a:pt x="1033152" y="1286168"/>
                  <a:pt x="1036728" y="1290638"/>
                </a:cubicBezTo>
                <a:cubicBezTo>
                  <a:pt x="1039864" y="1294558"/>
                  <a:pt x="1039903" y="1300163"/>
                  <a:pt x="1041490" y="1304925"/>
                </a:cubicBezTo>
                <a:cubicBezTo>
                  <a:pt x="1046253" y="1303338"/>
                  <a:pt x="1051015" y="1298575"/>
                  <a:pt x="1055778" y="1300163"/>
                </a:cubicBezTo>
                <a:cubicBezTo>
                  <a:pt x="1062167" y="1302293"/>
                  <a:pt x="1064891" y="1310138"/>
                  <a:pt x="1070065" y="1314450"/>
                </a:cubicBezTo>
                <a:cubicBezTo>
                  <a:pt x="1074462" y="1318114"/>
                  <a:pt x="1079590" y="1320800"/>
                  <a:pt x="1084353" y="1323975"/>
                </a:cubicBezTo>
                <a:cubicBezTo>
                  <a:pt x="1086671" y="1327452"/>
                  <a:pt x="1100831" y="1345978"/>
                  <a:pt x="1098640" y="1352550"/>
                </a:cubicBezTo>
                <a:cubicBezTo>
                  <a:pt x="1095020" y="1363410"/>
                  <a:pt x="1079590" y="1381125"/>
                  <a:pt x="1079590" y="1381125"/>
                </a:cubicBezTo>
                <a:cubicBezTo>
                  <a:pt x="1084353" y="1385888"/>
                  <a:pt x="1087990" y="1392142"/>
                  <a:pt x="1093878" y="1395413"/>
                </a:cubicBezTo>
                <a:cubicBezTo>
                  <a:pt x="1102655" y="1400289"/>
                  <a:pt x="1122453" y="1404938"/>
                  <a:pt x="1122453" y="1404938"/>
                </a:cubicBezTo>
                <a:cubicBezTo>
                  <a:pt x="1127215" y="1403350"/>
                  <a:pt x="1131913" y="1401554"/>
                  <a:pt x="1136740" y="1400175"/>
                </a:cubicBezTo>
                <a:cubicBezTo>
                  <a:pt x="1143034" y="1398377"/>
                  <a:pt x="1150679" y="1399502"/>
                  <a:pt x="1155790" y="1395413"/>
                </a:cubicBezTo>
                <a:cubicBezTo>
                  <a:pt x="1159710" y="1392277"/>
                  <a:pt x="1158965" y="1385888"/>
                  <a:pt x="1160553" y="1381125"/>
                </a:cubicBezTo>
                <a:cubicBezTo>
                  <a:pt x="1157378" y="1376363"/>
                  <a:pt x="1154692" y="1371235"/>
                  <a:pt x="1151028" y="1366838"/>
                </a:cubicBezTo>
                <a:cubicBezTo>
                  <a:pt x="1146716" y="1361664"/>
                  <a:pt x="1140476" y="1358154"/>
                  <a:pt x="1136740" y="1352550"/>
                </a:cubicBezTo>
                <a:cubicBezTo>
                  <a:pt x="1133955" y="1348373"/>
                  <a:pt x="1133565" y="1343025"/>
                  <a:pt x="1131978" y="1338263"/>
                </a:cubicBezTo>
                <a:cubicBezTo>
                  <a:pt x="1143947" y="1302352"/>
                  <a:pt x="1126409" y="1345223"/>
                  <a:pt x="1151028" y="1314450"/>
                </a:cubicBezTo>
                <a:cubicBezTo>
                  <a:pt x="1169501" y="1291359"/>
                  <a:pt x="1138903" y="1305792"/>
                  <a:pt x="1170078" y="1295400"/>
                </a:cubicBezTo>
                <a:cubicBezTo>
                  <a:pt x="1195481" y="1257297"/>
                  <a:pt x="1162138" y="1303341"/>
                  <a:pt x="1193890" y="1271588"/>
                </a:cubicBezTo>
                <a:cubicBezTo>
                  <a:pt x="1197937" y="1267540"/>
                  <a:pt x="1199368" y="1261347"/>
                  <a:pt x="1203415" y="1257300"/>
                </a:cubicBezTo>
                <a:cubicBezTo>
                  <a:pt x="1214378" y="1246337"/>
                  <a:pt x="1222180" y="1246656"/>
                  <a:pt x="1236753" y="1243013"/>
                </a:cubicBezTo>
                <a:cubicBezTo>
                  <a:pt x="1238340" y="1238250"/>
                  <a:pt x="1239270" y="1233215"/>
                  <a:pt x="1241515" y="1228725"/>
                </a:cubicBezTo>
                <a:cubicBezTo>
                  <a:pt x="1247411" y="1216932"/>
                  <a:pt x="1253082" y="1210356"/>
                  <a:pt x="1265328" y="1204913"/>
                </a:cubicBezTo>
                <a:cubicBezTo>
                  <a:pt x="1274503" y="1200835"/>
                  <a:pt x="1293903" y="1195388"/>
                  <a:pt x="1293903" y="1195388"/>
                </a:cubicBezTo>
                <a:cubicBezTo>
                  <a:pt x="1305870" y="1159481"/>
                  <a:pt x="1289729" y="1203735"/>
                  <a:pt x="1308190" y="1166813"/>
                </a:cubicBezTo>
                <a:cubicBezTo>
                  <a:pt x="1310435" y="1162323"/>
                  <a:pt x="1310515" y="1156914"/>
                  <a:pt x="1312953" y="1152525"/>
                </a:cubicBezTo>
                <a:cubicBezTo>
                  <a:pt x="1318512" y="1142518"/>
                  <a:pt x="1332003" y="1123950"/>
                  <a:pt x="1332003" y="1123950"/>
                </a:cubicBezTo>
                <a:cubicBezTo>
                  <a:pt x="1341654" y="1094996"/>
                  <a:pt x="1335051" y="1124330"/>
                  <a:pt x="1332003" y="1095375"/>
                </a:cubicBezTo>
                <a:cubicBezTo>
                  <a:pt x="1329339" y="1070065"/>
                  <a:pt x="1329445" y="1044529"/>
                  <a:pt x="1327240" y="1019175"/>
                </a:cubicBezTo>
                <a:cubicBezTo>
                  <a:pt x="1326268" y="1007992"/>
                  <a:pt x="1324065" y="996950"/>
                  <a:pt x="1322478" y="985838"/>
                </a:cubicBezTo>
                <a:cubicBezTo>
                  <a:pt x="1324065" y="969963"/>
                  <a:pt x="1325261" y="954044"/>
                  <a:pt x="1327240" y="938213"/>
                </a:cubicBezTo>
                <a:cubicBezTo>
                  <a:pt x="1331474" y="904344"/>
                  <a:pt x="1335708" y="914932"/>
                  <a:pt x="1327240" y="881063"/>
                </a:cubicBezTo>
                <a:cubicBezTo>
                  <a:pt x="1324805" y="871323"/>
                  <a:pt x="1324814" y="859588"/>
                  <a:pt x="1317715" y="852488"/>
                </a:cubicBezTo>
                <a:cubicBezTo>
                  <a:pt x="1308745" y="843517"/>
                  <a:pt x="1299207" y="835846"/>
                  <a:pt x="1293903" y="823913"/>
                </a:cubicBezTo>
                <a:cubicBezTo>
                  <a:pt x="1289825" y="814738"/>
                  <a:pt x="1287553" y="804863"/>
                  <a:pt x="1284378" y="795338"/>
                </a:cubicBezTo>
                <a:cubicBezTo>
                  <a:pt x="1282790" y="790575"/>
                  <a:pt x="1283792" y="783835"/>
                  <a:pt x="1279615" y="781050"/>
                </a:cubicBezTo>
                <a:lnTo>
                  <a:pt x="1265328" y="771525"/>
                </a:lnTo>
                <a:cubicBezTo>
                  <a:pt x="1263740" y="763588"/>
                  <a:pt x="1262695" y="755522"/>
                  <a:pt x="1260565" y="747713"/>
                </a:cubicBezTo>
                <a:cubicBezTo>
                  <a:pt x="1257923" y="738027"/>
                  <a:pt x="1251040" y="719138"/>
                  <a:pt x="1251040" y="719138"/>
                </a:cubicBezTo>
                <a:cubicBezTo>
                  <a:pt x="1252628" y="714375"/>
                  <a:pt x="1253558" y="709340"/>
                  <a:pt x="1255803" y="704850"/>
                </a:cubicBezTo>
                <a:cubicBezTo>
                  <a:pt x="1262433" y="691591"/>
                  <a:pt x="1269084" y="686807"/>
                  <a:pt x="1279615" y="676275"/>
                </a:cubicBezTo>
                <a:cubicBezTo>
                  <a:pt x="1281203" y="671513"/>
                  <a:pt x="1282133" y="666478"/>
                  <a:pt x="1284378" y="661988"/>
                </a:cubicBezTo>
                <a:cubicBezTo>
                  <a:pt x="1286938" y="656868"/>
                  <a:pt x="1295026" y="653313"/>
                  <a:pt x="1293903" y="647700"/>
                </a:cubicBezTo>
                <a:cubicBezTo>
                  <a:pt x="1292584" y="641105"/>
                  <a:pt x="1270008" y="634973"/>
                  <a:pt x="1265328" y="633413"/>
                </a:cubicBezTo>
                <a:cubicBezTo>
                  <a:pt x="1257390" y="635000"/>
                  <a:pt x="1249325" y="636045"/>
                  <a:pt x="1241515" y="638175"/>
                </a:cubicBezTo>
                <a:cubicBezTo>
                  <a:pt x="1231829" y="640817"/>
                  <a:pt x="1212940" y="647700"/>
                  <a:pt x="1212940" y="647700"/>
                </a:cubicBezTo>
                <a:cubicBezTo>
                  <a:pt x="1199907" y="639011"/>
                  <a:pt x="1195812" y="638926"/>
                  <a:pt x="1189128" y="623888"/>
                </a:cubicBezTo>
                <a:cubicBezTo>
                  <a:pt x="1185050" y="614713"/>
                  <a:pt x="1185172" y="603667"/>
                  <a:pt x="1179603" y="595313"/>
                </a:cubicBezTo>
                <a:cubicBezTo>
                  <a:pt x="1167293" y="576848"/>
                  <a:pt x="1171888" y="586455"/>
                  <a:pt x="1165315" y="566738"/>
                </a:cubicBezTo>
                <a:lnTo>
                  <a:pt x="1184365" y="538163"/>
                </a:lnTo>
                <a:cubicBezTo>
                  <a:pt x="1187540" y="533400"/>
                  <a:pt x="1189127" y="527050"/>
                  <a:pt x="1193890" y="523875"/>
                </a:cubicBezTo>
                <a:lnTo>
                  <a:pt x="1208178" y="514350"/>
                </a:lnTo>
                <a:cubicBezTo>
                  <a:pt x="1217703" y="515938"/>
                  <a:pt x="1228116" y="514795"/>
                  <a:pt x="1236753" y="519113"/>
                </a:cubicBezTo>
                <a:cubicBezTo>
                  <a:pt x="1241872" y="521673"/>
                  <a:pt x="1242614" y="529003"/>
                  <a:pt x="1246278" y="533400"/>
                </a:cubicBezTo>
                <a:cubicBezTo>
                  <a:pt x="1257739" y="547154"/>
                  <a:pt x="1260802" y="547846"/>
                  <a:pt x="1274853" y="557213"/>
                </a:cubicBezTo>
                <a:cubicBezTo>
                  <a:pt x="1279615" y="554038"/>
                  <a:pt x="1285564" y="552157"/>
                  <a:pt x="1289140" y="547688"/>
                </a:cubicBezTo>
                <a:cubicBezTo>
                  <a:pt x="1292276" y="543768"/>
                  <a:pt x="1291118" y="537577"/>
                  <a:pt x="1293903" y="533400"/>
                </a:cubicBezTo>
                <a:cubicBezTo>
                  <a:pt x="1297639" y="527796"/>
                  <a:pt x="1303428" y="523875"/>
                  <a:pt x="1308190" y="519113"/>
                </a:cubicBezTo>
                <a:cubicBezTo>
                  <a:pt x="1311365" y="509588"/>
                  <a:pt x="1309361" y="496107"/>
                  <a:pt x="1317715" y="490538"/>
                </a:cubicBezTo>
                <a:cubicBezTo>
                  <a:pt x="1353190" y="466889"/>
                  <a:pt x="1309620" y="497284"/>
                  <a:pt x="1346290" y="466725"/>
                </a:cubicBezTo>
                <a:cubicBezTo>
                  <a:pt x="1350687" y="463061"/>
                  <a:pt x="1356300" y="461003"/>
                  <a:pt x="1360578" y="457200"/>
                </a:cubicBezTo>
                <a:cubicBezTo>
                  <a:pt x="1370646" y="448251"/>
                  <a:pt x="1389153" y="428625"/>
                  <a:pt x="1389153" y="428625"/>
                </a:cubicBezTo>
                <a:cubicBezTo>
                  <a:pt x="1390740" y="423863"/>
                  <a:pt x="1390365" y="417888"/>
                  <a:pt x="1393915" y="414338"/>
                </a:cubicBezTo>
                <a:cubicBezTo>
                  <a:pt x="1397465" y="410788"/>
                  <a:pt x="1404026" y="412360"/>
                  <a:pt x="1408203" y="409575"/>
                </a:cubicBezTo>
                <a:cubicBezTo>
                  <a:pt x="1413807" y="405839"/>
                  <a:pt x="1417728" y="400050"/>
                  <a:pt x="1422490" y="395288"/>
                </a:cubicBezTo>
                <a:cubicBezTo>
                  <a:pt x="1420903" y="387350"/>
                  <a:pt x="1419691" y="379328"/>
                  <a:pt x="1417728" y="371475"/>
                </a:cubicBezTo>
                <a:cubicBezTo>
                  <a:pt x="1416510" y="366605"/>
                  <a:pt x="1412965" y="362208"/>
                  <a:pt x="1412965" y="357188"/>
                </a:cubicBezTo>
                <a:cubicBezTo>
                  <a:pt x="1412965" y="342812"/>
                  <a:pt x="1413182" y="327963"/>
                  <a:pt x="1417728" y="314325"/>
                </a:cubicBezTo>
                <a:cubicBezTo>
                  <a:pt x="1421348" y="303465"/>
                  <a:pt x="1436778" y="285750"/>
                  <a:pt x="1436778" y="285750"/>
                </a:cubicBezTo>
                <a:cubicBezTo>
                  <a:pt x="1433603" y="280988"/>
                  <a:pt x="1429813" y="276582"/>
                  <a:pt x="1427253" y="271463"/>
                </a:cubicBezTo>
                <a:cubicBezTo>
                  <a:pt x="1418976" y="254909"/>
                  <a:pt x="1422490" y="243876"/>
                  <a:pt x="1422490" y="223838"/>
                </a:cubicBezTo>
                <a:lnTo>
                  <a:pt x="1384390" y="228600"/>
                </a:lnTo>
                <a:cubicBezTo>
                  <a:pt x="1371381" y="224264"/>
                  <a:pt x="1340649" y="218197"/>
                  <a:pt x="1327240" y="204788"/>
                </a:cubicBezTo>
                <a:cubicBezTo>
                  <a:pt x="1311365" y="188913"/>
                  <a:pt x="1325652" y="190499"/>
                  <a:pt x="1303428" y="180975"/>
                </a:cubicBezTo>
                <a:cubicBezTo>
                  <a:pt x="1297412" y="178397"/>
                  <a:pt x="1290672" y="178011"/>
                  <a:pt x="1284378" y="176213"/>
                </a:cubicBezTo>
                <a:cubicBezTo>
                  <a:pt x="1279551" y="174834"/>
                  <a:pt x="1274917" y="172829"/>
                  <a:pt x="1270090" y="171450"/>
                </a:cubicBezTo>
                <a:cubicBezTo>
                  <a:pt x="1262961" y="169413"/>
                  <a:pt x="1244371" y="165734"/>
                  <a:pt x="1236753" y="161925"/>
                </a:cubicBezTo>
                <a:cubicBezTo>
                  <a:pt x="1231633" y="159365"/>
                  <a:pt x="1227228" y="155575"/>
                  <a:pt x="1222465" y="152400"/>
                </a:cubicBezTo>
                <a:cubicBezTo>
                  <a:pt x="1206409" y="128317"/>
                  <a:pt x="1221656" y="144852"/>
                  <a:pt x="1198653" y="133350"/>
                </a:cubicBezTo>
                <a:cubicBezTo>
                  <a:pt x="1184336" y="126191"/>
                  <a:pt x="1162103" y="104720"/>
                  <a:pt x="1155790" y="95250"/>
                </a:cubicBezTo>
                <a:lnTo>
                  <a:pt x="1136740" y="66675"/>
                </a:lnTo>
                <a:cubicBezTo>
                  <a:pt x="1133565" y="61913"/>
                  <a:pt x="1131977" y="55563"/>
                  <a:pt x="1127215" y="52388"/>
                </a:cubicBezTo>
                <a:lnTo>
                  <a:pt x="1112928" y="42863"/>
                </a:lnTo>
                <a:cubicBezTo>
                  <a:pt x="1109753" y="38100"/>
                  <a:pt x="1105963" y="33695"/>
                  <a:pt x="1103403" y="28575"/>
                </a:cubicBezTo>
                <a:cubicBezTo>
                  <a:pt x="1101158" y="24085"/>
                  <a:pt x="1101776" y="18208"/>
                  <a:pt x="1098640" y="14288"/>
                </a:cubicBezTo>
                <a:cubicBezTo>
                  <a:pt x="1091925" y="5895"/>
                  <a:pt x="1079477" y="3138"/>
                  <a:pt x="1070065" y="0"/>
                </a:cubicBezTo>
                <a:cubicBezTo>
                  <a:pt x="1051015" y="1588"/>
                  <a:pt x="1031863" y="2237"/>
                  <a:pt x="1012915" y="4763"/>
                </a:cubicBezTo>
                <a:cubicBezTo>
                  <a:pt x="1007939" y="5426"/>
                  <a:pt x="1002178" y="5975"/>
                  <a:pt x="998628" y="9525"/>
                </a:cubicBezTo>
                <a:cubicBezTo>
                  <a:pt x="982252" y="25901"/>
                  <a:pt x="980804" y="34422"/>
                  <a:pt x="974815" y="52388"/>
                </a:cubicBezTo>
                <a:cubicBezTo>
                  <a:pt x="976403" y="63500"/>
                  <a:pt x="979578" y="74500"/>
                  <a:pt x="979578" y="85725"/>
                </a:cubicBezTo>
                <a:cubicBezTo>
                  <a:pt x="979578" y="96654"/>
                  <a:pt x="973066" y="111286"/>
                  <a:pt x="965290" y="119063"/>
                </a:cubicBezTo>
                <a:cubicBezTo>
                  <a:pt x="961243" y="123110"/>
                  <a:pt x="955765" y="125413"/>
                  <a:pt x="951003" y="128588"/>
                </a:cubicBezTo>
                <a:cubicBezTo>
                  <a:pt x="940494" y="160114"/>
                  <a:pt x="936327" y="158916"/>
                  <a:pt x="946240" y="195263"/>
                </a:cubicBezTo>
                <a:cubicBezTo>
                  <a:pt x="947746" y="200785"/>
                  <a:pt x="950646" y="206990"/>
                  <a:pt x="955765" y="209550"/>
                </a:cubicBezTo>
                <a:cubicBezTo>
                  <a:pt x="964402" y="213868"/>
                  <a:pt x="974972" y="211971"/>
                  <a:pt x="984340" y="214313"/>
                </a:cubicBezTo>
                <a:cubicBezTo>
                  <a:pt x="994080" y="216748"/>
                  <a:pt x="1003390" y="220663"/>
                  <a:pt x="1012915" y="223838"/>
                </a:cubicBezTo>
                <a:lnTo>
                  <a:pt x="1027203" y="228600"/>
                </a:lnTo>
                <a:cubicBezTo>
                  <a:pt x="1031965" y="231775"/>
                  <a:pt x="1036371" y="235565"/>
                  <a:pt x="1041490" y="238125"/>
                </a:cubicBezTo>
                <a:cubicBezTo>
                  <a:pt x="1045980" y="240370"/>
                  <a:pt x="1052228" y="239338"/>
                  <a:pt x="1055778" y="242888"/>
                </a:cubicBezTo>
                <a:cubicBezTo>
                  <a:pt x="1059328" y="246438"/>
                  <a:pt x="1058953" y="252413"/>
                  <a:pt x="1060540" y="257175"/>
                </a:cubicBezTo>
                <a:cubicBezTo>
                  <a:pt x="1055376" y="272669"/>
                  <a:pt x="1058350" y="273495"/>
                  <a:pt x="1041490" y="280988"/>
                </a:cubicBezTo>
                <a:cubicBezTo>
                  <a:pt x="1032315" y="285066"/>
                  <a:pt x="1012915" y="290513"/>
                  <a:pt x="1012915" y="290513"/>
                </a:cubicBezTo>
                <a:cubicBezTo>
                  <a:pt x="990534" y="312894"/>
                  <a:pt x="1004231" y="301065"/>
                  <a:pt x="970053" y="323850"/>
                </a:cubicBezTo>
                <a:cubicBezTo>
                  <a:pt x="951589" y="336159"/>
                  <a:pt x="961194" y="331565"/>
                  <a:pt x="941478" y="338138"/>
                </a:cubicBezTo>
                <a:cubicBezTo>
                  <a:pt x="936715" y="342900"/>
                  <a:pt x="930926" y="346821"/>
                  <a:pt x="927190" y="352425"/>
                </a:cubicBezTo>
                <a:cubicBezTo>
                  <a:pt x="924405" y="356602"/>
                  <a:pt x="923253" y="361761"/>
                  <a:pt x="922428" y="366713"/>
                </a:cubicBezTo>
                <a:cubicBezTo>
                  <a:pt x="919789" y="382547"/>
                  <a:pt x="921275" y="407119"/>
                  <a:pt x="912903" y="423863"/>
                </a:cubicBezTo>
                <a:cubicBezTo>
                  <a:pt x="902338" y="444994"/>
                  <a:pt x="900863" y="438988"/>
                  <a:pt x="874803" y="447675"/>
                </a:cubicBezTo>
                <a:lnTo>
                  <a:pt x="860515" y="452438"/>
                </a:lnTo>
                <a:cubicBezTo>
                  <a:pt x="855753" y="450850"/>
                  <a:pt x="851217" y="447121"/>
                  <a:pt x="846228" y="447675"/>
                </a:cubicBezTo>
                <a:cubicBezTo>
                  <a:pt x="836249" y="448784"/>
                  <a:pt x="827178" y="454025"/>
                  <a:pt x="817653" y="457200"/>
                </a:cubicBezTo>
                <a:cubicBezTo>
                  <a:pt x="796632" y="464207"/>
                  <a:pt x="807853" y="459719"/>
                  <a:pt x="784315" y="471488"/>
                </a:cubicBezTo>
                <a:cubicBezTo>
                  <a:pt x="762090" y="469900"/>
                  <a:pt x="739583" y="470597"/>
                  <a:pt x="717640" y="466725"/>
                </a:cubicBezTo>
                <a:cubicBezTo>
                  <a:pt x="712003" y="465730"/>
                  <a:pt x="708835" y="458845"/>
                  <a:pt x="703353" y="457200"/>
                </a:cubicBezTo>
                <a:cubicBezTo>
                  <a:pt x="692601" y="453974"/>
                  <a:pt x="681128" y="454025"/>
                  <a:pt x="670015" y="452438"/>
                </a:cubicBezTo>
                <a:cubicBezTo>
                  <a:pt x="642625" y="455177"/>
                  <a:pt x="602155" y="462398"/>
                  <a:pt x="574765" y="452438"/>
                </a:cubicBezTo>
                <a:cubicBezTo>
                  <a:pt x="570047" y="450722"/>
                  <a:pt x="572248" y="442640"/>
                  <a:pt x="570003" y="438150"/>
                </a:cubicBezTo>
                <a:cubicBezTo>
                  <a:pt x="567443" y="433031"/>
                  <a:pt x="564786" y="427632"/>
                  <a:pt x="560478" y="423863"/>
                </a:cubicBezTo>
                <a:cubicBezTo>
                  <a:pt x="551863" y="416325"/>
                  <a:pt x="541428" y="411163"/>
                  <a:pt x="531903" y="404813"/>
                </a:cubicBezTo>
                <a:cubicBezTo>
                  <a:pt x="527140" y="401638"/>
                  <a:pt x="521662" y="399336"/>
                  <a:pt x="517615" y="395288"/>
                </a:cubicBezTo>
                <a:cubicBezTo>
                  <a:pt x="507081" y="384753"/>
                  <a:pt x="502303" y="378106"/>
                  <a:pt x="489040" y="371475"/>
                </a:cubicBezTo>
                <a:cubicBezTo>
                  <a:pt x="484550" y="369230"/>
                  <a:pt x="479515" y="368300"/>
                  <a:pt x="474753" y="366713"/>
                </a:cubicBezTo>
                <a:cubicBezTo>
                  <a:pt x="469990" y="363538"/>
                  <a:pt x="465585" y="359748"/>
                  <a:pt x="460465" y="357188"/>
                </a:cubicBezTo>
                <a:cubicBezTo>
                  <a:pt x="445779" y="349845"/>
                  <a:pt x="421219" y="349306"/>
                  <a:pt x="408078" y="347663"/>
                </a:cubicBezTo>
                <a:cubicBezTo>
                  <a:pt x="366344" y="305929"/>
                  <a:pt x="417410" y="358863"/>
                  <a:pt x="384265" y="319088"/>
                </a:cubicBezTo>
                <a:cubicBezTo>
                  <a:pt x="379953" y="313914"/>
                  <a:pt x="374113" y="310116"/>
                  <a:pt x="369978" y="304800"/>
                </a:cubicBezTo>
                <a:cubicBezTo>
                  <a:pt x="362950" y="295764"/>
                  <a:pt x="357278" y="285750"/>
                  <a:pt x="350928" y="276225"/>
                </a:cubicBezTo>
                <a:lnTo>
                  <a:pt x="341403" y="261938"/>
                </a:lnTo>
                <a:cubicBezTo>
                  <a:pt x="338228" y="257175"/>
                  <a:pt x="336641" y="250825"/>
                  <a:pt x="331878" y="247650"/>
                </a:cubicBezTo>
                <a:lnTo>
                  <a:pt x="317590" y="238125"/>
                </a:lnTo>
                <a:cubicBezTo>
                  <a:pt x="315146" y="230791"/>
                  <a:pt x="310906" y="213895"/>
                  <a:pt x="303303" y="209550"/>
                </a:cubicBezTo>
                <a:cubicBezTo>
                  <a:pt x="296275" y="205534"/>
                  <a:pt x="287343" y="206751"/>
                  <a:pt x="279490" y="204788"/>
                </a:cubicBezTo>
                <a:cubicBezTo>
                  <a:pt x="252405" y="198017"/>
                  <a:pt x="263615" y="196850"/>
                  <a:pt x="260440" y="195263"/>
                </a:cubicBezTo>
                <a:close/>
              </a:path>
            </a:pathLst>
          </a:custGeom>
          <a:solidFill>
            <a:srgbClr val="FFCC99"/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grpSp>
        <p:nvGrpSpPr>
          <p:cNvPr id="81" name="Группа 80"/>
          <p:cNvGrpSpPr/>
          <p:nvPr/>
        </p:nvGrpSpPr>
        <p:grpSpPr>
          <a:xfrm>
            <a:off x="7020272" y="2780928"/>
            <a:ext cx="1872208" cy="576064"/>
            <a:chOff x="7092280" y="2780928"/>
            <a:chExt cx="1872208" cy="576064"/>
          </a:xfrm>
        </p:grpSpPr>
        <p:sp>
          <p:nvSpPr>
            <p:cNvPr id="64" name="Прямоугольник 63"/>
            <p:cNvSpPr/>
            <p:nvPr/>
          </p:nvSpPr>
          <p:spPr>
            <a:xfrm>
              <a:off x="7092280" y="3068960"/>
              <a:ext cx="1872208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11.Япония -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123" name="Прямая со стрелкой 122"/>
            <p:cNvCxnSpPr/>
            <p:nvPr/>
          </p:nvCxnSpPr>
          <p:spPr>
            <a:xfrm flipH="1" flipV="1">
              <a:off x="7668344" y="2780928"/>
              <a:ext cx="341225" cy="290232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</p:grpSp>
      <p:grpSp>
        <p:nvGrpSpPr>
          <p:cNvPr id="11" name="Группа 106"/>
          <p:cNvGrpSpPr/>
          <p:nvPr/>
        </p:nvGrpSpPr>
        <p:grpSpPr>
          <a:xfrm>
            <a:off x="6156176" y="4365104"/>
            <a:ext cx="2232248" cy="625915"/>
            <a:chOff x="6228184" y="4149080"/>
            <a:chExt cx="2232248" cy="678075"/>
          </a:xfrm>
        </p:grpSpPr>
        <p:sp>
          <p:nvSpPr>
            <p:cNvPr id="42" name="Прямоугольник 41"/>
            <p:cNvSpPr/>
            <p:nvPr/>
          </p:nvSpPr>
          <p:spPr>
            <a:xfrm>
              <a:off x="6228184" y="4539123"/>
              <a:ext cx="2232248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4.Индонезия - 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87" name="Прямая со стрелкой 86"/>
            <p:cNvCxnSpPr/>
            <p:nvPr/>
          </p:nvCxnSpPr>
          <p:spPr>
            <a:xfrm flipH="1" flipV="1">
              <a:off x="7164288" y="4149080"/>
              <a:ext cx="600318" cy="44181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108"/>
          <p:cNvGrpSpPr/>
          <p:nvPr/>
        </p:nvGrpSpPr>
        <p:grpSpPr>
          <a:xfrm>
            <a:off x="2195736" y="3212976"/>
            <a:ext cx="1983309" cy="700712"/>
            <a:chOff x="2267744" y="3343571"/>
            <a:chExt cx="1983309" cy="570116"/>
          </a:xfrm>
        </p:grpSpPr>
        <p:sp>
          <p:nvSpPr>
            <p:cNvPr id="41" name="Прямоугольник 40"/>
            <p:cNvSpPr/>
            <p:nvPr/>
          </p:nvSpPr>
          <p:spPr>
            <a:xfrm>
              <a:off x="2267744" y="3343571"/>
              <a:ext cx="1872208" cy="22944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tx1"/>
                  </a:solidFill>
                </a:rPr>
                <a:t>7</a:t>
              </a:r>
              <a:r>
                <a:rPr lang="ru-RU" sz="2000" dirty="0" smtClean="0">
                  <a:solidFill>
                    <a:schemeClr val="tx1"/>
                  </a:solidFill>
                </a:rPr>
                <a:t>.Нигерия-154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76" name="Прямая со стрелкой 75"/>
            <p:cNvCxnSpPr>
              <a:stCxn id="41" idx="2"/>
            </p:cNvCxnSpPr>
            <p:nvPr/>
          </p:nvCxnSpPr>
          <p:spPr>
            <a:xfrm>
              <a:off x="3203848" y="3573014"/>
              <a:ext cx="1047205" cy="340673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Группа 102"/>
          <p:cNvGrpSpPr/>
          <p:nvPr/>
        </p:nvGrpSpPr>
        <p:grpSpPr>
          <a:xfrm>
            <a:off x="4572000" y="3429000"/>
            <a:ext cx="1728192" cy="720080"/>
            <a:chOff x="4860032" y="3933056"/>
            <a:chExt cx="1728192" cy="720080"/>
          </a:xfrm>
        </p:grpSpPr>
        <p:sp>
          <p:nvSpPr>
            <p:cNvPr id="53" name="Прямоугольник 52"/>
            <p:cNvSpPr/>
            <p:nvPr/>
          </p:nvSpPr>
          <p:spPr>
            <a:xfrm>
              <a:off x="4860032" y="4365104"/>
              <a:ext cx="1728192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2.Индия -1196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92" name="Прямая со стрелкой 91"/>
            <p:cNvCxnSpPr>
              <a:stCxn id="53" idx="0"/>
            </p:cNvCxnSpPr>
            <p:nvPr/>
          </p:nvCxnSpPr>
          <p:spPr>
            <a:xfrm flipV="1">
              <a:off x="5724128" y="3933056"/>
              <a:ext cx="720080" cy="432048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Группа 98"/>
          <p:cNvGrpSpPr/>
          <p:nvPr/>
        </p:nvGrpSpPr>
        <p:grpSpPr>
          <a:xfrm>
            <a:off x="6876256" y="1988840"/>
            <a:ext cx="2016224" cy="792088"/>
            <a:chOff x="4392488" y="2132856"/>
            <a:chExt cx="2016224" cy="792088"/>
          </a:xfrm>
        </p:grpSpPr>
        <p:cxnSp>
          <p:nvCxnSpPr>
            <p:cNvPr id="85" name="Прямая со стрелкой 84"/>
            <p:cNvCxnSpPr>
              <a:stCxn id="59" idx="2"/>
            </p:cNvCxnSpPr>
            <p:nvPr/>
          </p:nvCxnSpPr>
          <p:spPr>
            <a:xfrm flipH="1">
              <a:off x="4392488" y="2420888"/>
              <a:ext cx="1152128" cy="504056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Прямоугольник 58"/>
            <p:cNvSpPr/>
            <p:nvPr/>
          </p:nvSpPr>
          <p:spPr>
            <a:xfrm>
              <a:off x="4680520" y="2132856"/>
              <a:ext cx="1728192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1.Китай-1343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Группа 103"/>
          <p:cNvGrpSpPr/>
          <p:nvPr/>
        </p:nvGrpSpPr>
        <p:grpSpPr>
          <a:xfrm>
            <a:off x="3419873" y="2492896"/>
            <a:ext cx="2415749" cy="601787"/>
            <a:chOff x="3862279" y="2564904"/>
            <a:chExt cx="2241946" cy="601787"/>
          </a:xfrm>
        </p:grpSpPr>
        <p:sp>
          <p:nvSpPr>
            <p:cNvPr id="49" name="Прямоугольник 48"/>
            <p:cNvSpPr/>
            <p:nvPr/>
          </p:nvSpPr>
          <p:spPr>
            <a:xfrm>
              <a:off x="3862279" y="2564904"/>
              <a:ext cx="1789838" cy="28803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tx1"/>
                  </a:solidFill>
                </a:rPr>
                <a:t>5</a:t>
              </a:r>
              <a:r>
                <a:rPr lang="ru-RU" sz="2000" dirty="0" smtClean="0">
                  <a:solidFill>
                    <a:schemeClr val="tx1"/>
                  </a:solidFill>
                </a:rPr>
                <a:t>.Пакистан-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  <p:cxnSp>
          <p:nvCxnSpPr>
            <p:cNvPr id="94" name="Прямая со стрелкой 93"/>
            <p:cNvCxnSpPr>
              <a:stCxn id="49" idx="2"/>
              <a:endCxn id="88" idx="7"/>
            </p:cNvCxnSpPr>
            <p:nvPr/>
          </p:nvCxnSpPr>
          <p:spPr>
            <a:xfrm>
              <a:off x="4757198" y="2852936"/>
              <a:ext cx="1347027" cy="313755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Группа 120"/>
          <p:cNvGrpSpPr/>
          <p:nvPr/>
        </p:nvGrpSpPr>
        <p:grpSpPr>
          <a:xfrm>
            <a:off x="6372200" y="3284411"/>
            <a:ext cx="2339752" cy="772085"/>
            <a:chOff x="6795383" y="3313389"/>
            <a:chExt cx="2195736" cy="540460"/>
          </a:xfrm>
        </p:grpSpPr>
        <p:cxnSp>
          <p:nvCxnSpPr>
            <p:cNvPr id="89" name="Прямая со стрелкой 88"/>
            <p:cNvCxnSpPr>
              <a:stCxn id="45" idx="0"/>
              <a:endCxn id="91" idx="11"/>
            </p:cNvCxnSpPr>
            <p:nvPr/>
          </p:nvCxnSpPr>
          <p:spPr>
            <a:xfrm flipH="1" flipV="1">
              <a:off x="6893709" y="3313389"/>
              <a:ext cx="999542" cy="353238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Прямоугольник 44"/>
            <p:cNvSpPr/>
            <p:nvPr/>
          </p:nvSpPr>
          <p:spPr>
            <a:xfrm>
              <a:off x="6795383" y="3666628"/>
              <a:ext cx="2195736" cy="1872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>
                  <a:solidFill>
                    <a:schemeClr val="tx1"/>
                  </a:solidFill>
                </a:rPr>
                <a:t>8</a:t>
              </a:r>
              <a:r>
                <a:rPr lang="ru-RU" sz="2000" dirty="0" smtClean="0">
                  <a:solidFill>
                    <a:schemeClr val="tx1"/>
                  </a:solidFill>
                </a:rPr>
                <a:t>.Бангладеш - 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0" name="Группа 79"/>
          <p:cNvGrpSpPr/>
          <p:nvPr/>
        </p:nvGrpSpPr>
        <p:grpSpPr>
          <a:xfrm>
            <a:off x="185738" y="1484784"/>
            <a:ext cx="2145990" cy="1896656"/>
            <a:chOff x="185738" y="1484784"/>
            <a:chExt cx="2145990" cy="1896656"/>
          </a:xfrm>
        </p:grpSpPr>
        <p:sp>
          <p:nvSpPr>
            <p:cNvPr id="103" name="Полилиния 102"/>
            <p:cNvSpPr/>
            <p:nvPr/>
          </p:nvSpPr>
          <p:spPr>
            <a:xfrm>
              <a:off x="683568" y="2204094"/>
              <a:ext cx="1648160" cy="1177346"/>
            </a:xfrm>
            <a:custGeom>
              <a:avLst/>
              <a:gdLst>
                <a:gd name="connsiteX0" fmla="*/ 195263 w 1532392"/>
                <a:gd name="connsiteY0" fmla="*/ 14288 h 1026008"/>
                <a:gd name="connsiteX1" fmla="*/ 195263 w 1532392"/>
                <a:gd name="connsiteY1" fmla="*/ 14288 h 1026008"/>
                <a:gd name="connsiteX2" fmla="*/ 914400 w 1532392"/>
                <a:gd name="connsiteY2" fmla="*/ 0 h 1026008"/>
                <a:gd name="connsiteX3" fmla="*/ 947738 w 1532392"/>
                <a:gd name="connsiteY3" fmla="*/ 28575 h 1026008"/>
                <a:gd name="connsiteX4" fmla="*/ 962025 w 1532392"/>
                <a:gd name="connsiteY4" fmla="*/ 33338 h 1026008"/>
                <a:gd name="connsiteX5" fmla="*/ 966788 w 1532392"/>
                <a:gd name="connsiteY5" fmla="*/ 66675 h 1026008"/>
                <a:gd name="connsiteX6" fmla="*/ 962025 w 1532392"/>
                <a:gd name="connsiteY6" fmla="*/ 85725 h 1026008"/>
                <a:gd name="connsiteX7" fmla="*/ 1004888 w 1532392"/>
                <a:gd name="connsiteY7" fmla="*/ 90488 h 1026008"/>
                <a:gd name="connsiteX8" fmla="*/ 1019175 w 1532392"/>
                <a:gd name="connsiteY8" fmla="*/ 85725 h 1026008"/>
                <a:gd name="connsiteX9" fmla="*/ 1052513 w 1532392"/>
                <a:gd name="connsiteY9" fmla="*/ 95250 h 1026008"/>
                <a:gd name="connsiteX10" fmla="*/ 1057275 w 1532392"/>
                <a:gd name="connsiteY10" fmla="*/ 152400 h 1026008"/>
                <a:gd name="connsiteX11" fmla="*/ 1042988 w 1532392"/>
                <a:gd name="connsiteY11" fmla="*/ 161925 h 1026008"/>
                <a:gd name="connsiteX12" fmla="*/ 1019175 w 1532392"/>
                <a:gd name="connsiteY12" fmla="*/ 190500 h 1026008"/>
                <a:gd name="connsiteX13" fmla="*/ 1004888 w 1532392"/>
                <a:gd name="connsiteY13" fmla="*/ 200025 h 1026008"/>
                <a:gd name="connsiteX14" fmla="*/ 981075 w 1532392"/>
                <a:gd name="connsiteY14" fmla="*/ 247650 h 1026008"/>
                <a:gd name="connsiteX15" fmla="*/ 971550 w 1532392"/>
                <a:gd name="connsiteY15" fmla="*/ 261938 h 1026008"/>
                <a:gd name="connsiteX16" fmla="*/ 976313 w 1532392"/>
                <a:gd name="connsiteY16" fmla="*/ 300038 h 1026008"/>
                <a:gd name="connsiteX17" fmla="*/ 990600 w 1532392"/>
                <a:gd name="connsiteY17" fmla="*/ 304800 h 1026008"/>
                <a:gd name="connsiteX18" fmla="*/ 1014413 w 1532392"/>
                <a:gd name="connsiteY18" fmla="*/ 300038 h 1026008"/>
                <a:gd name="connsiteX19" fmla="*/ 1019175 w 1532392"/>
                <a:gd name="connsiteY19" fmla="*/ 276225 h 1026008"/>
                <a:gd name="connsiteX20" fmla="*/ 1023938 w 1532392"/>
                <a:gd name="connsiteY20" fmla="*/ 219075 h 1026008"/>
                <a:gd name="connsiteX21" fmla="*/ 1052513 w 1532392"/>
                <a:gd name="connsiteY21" fmla="*/ 209550 h 1026008"/>
                <a:gd name="connsiteX22" fmla="*/ 1066800 w 1532392"/>
                <a:gd name="connsiteY22" fmla="*/ 204788 h 1026008"/>
                <a:gd name="connsiteX23" fmla="*/ 1081088 w 1532392"/>
                <a:gd name="connsiteY23" fmla="*/ 190500 h 1026008"/>
                <a:gd name="connsiteX24" fmla="*/ 1095375 w 1532392"/>
                <a:gd name="connsiteY24" fmla="*/ 180975 h 1026008"/>
                <a:gd name="connsiteX25" fmla="*/ 1100138 w 1532392"/>
                <a:gd name="connsiteY25" fmla="*/ 166688 h 1026008"/>
                <a:gd name="connsiteX26" fmla="*/ 1109663 w 1532392"/>
                <a:gd name="connsiteY26" fmla="*/ 195263 h 1026008"/>
                <a:gd name="connsiteX27" fmla="*/ 1123950 w 1532392"/>
                <a:gd name="connsiteY27" fmla="*/ 257175 h 1026008"/>
                <a:gd name="connsiteX28" fmla="*/ 1104900 w 1532392"/>
                <a:gd name="connsiteY28" fmla="*/ 285750 h 1026008"/>
                <a:gd name="connsiteX29" fmla="*/ 1095375 w 1532392"/>
                <a:gd name="connsiteY29" fmla="*/ 300038 h 1026008"/>
                <a:gd name="connsiteX30" fmla="*/ 1109663 w 1532392"/>
                <a:gd name="connsiteY30" fmla="*/ 309563 h 1026008"/>
                <a:gd name="connsiteX31" fmla="*/ 1143000 w 1532392"/>
                <a:gd name="connsiteY31" fmla="*/ 304800 h 1026008"/>
                <a:gd name="connsiteX32" fmla="*/ 1171575 w 1532392"/>
                <a:gd name="connsiteY32" fmla="*/ 290513 h 1026008"/>
                <a:gd name="connsiteX33" fmla="*/ 1185863 w 1532392"/>
                <a:gd name="connsiteY33" fmla="*/ 261938 h 1026008"/>
                <a:gd name="connsiteX34" fmla="*/ 1214438 w 1532392"/>
                <a:gd name="connsiteY34" fmla="*/ 257175 h 1026008"/>
                <a:gd name="connsiteX35" fmla="*/ 1252538 w 1532392"/>
                <a:gd name="connsiteY35" fmla="*/ 252413 h 1026008"/>
                <a:gd name="connsiteX36" fmla="*/ 1281113 w 1532392"/>
                <a:gd name="connsiteY36" fmla="*/ 233363 h 1026008"/>
                <a:gd name="connsiteX37" fmla="*/ 1290638 w 1532392"/>
                <a:gd name="connsiteY37" fmla="*/ 219075 h 1026008"/>
                <a:gd name="connsiteX38" fmla="*/ 1323975 w 1532392"/>
                <a:gd name="connsiteY38" fmla="*/ 209550 h 1026008"/>
                <a:gd name="connsiteX39" fmla="*/ 1338263 w 1532392"/>
                <a:gd name="connsiteY39" fmla="*/ 200025 h 1026008"/>
                <a:gd name="connsiteX40" fmla="*/ 1414463 w 1532392"/>
                <a:gd name="connsiteY40" fmla="*/ 190500 h 1026008"/>
                <a:gd name="connsiteX41" fmla="*/ 1443038 w 1532392"/>
                <a:gd name="connsiteY41" fmla="*/ 180975 h 1026008"/>
                <a:gd name="connsiteX42" fmla="*/ 1476375 w 1532392"/>
                <a:gd name="connsiteY42" fmla="*/ 133350 h 1026008"/>
                <a:gd name="connsiteX43" fmla="*/ 1490663 w 1532392"/>
                <a:gd name="connsiteY43" fmla="*/ 128588 h 1026008"/>
                <a:gd name="connsiteX44" fmla="*/ 1495425 w 1532392"/>
                <a:gd name="connsiteY44" fmla="*/ 109538 h 1026008"/>
                <a:gd name="connsiteX45" fmla="*/ 1519238 w 1532392"/>
                <a:gd name="connsiteY45" fmla="*/ 128588 h 1026008"/>
                <a:gd name="connsiteX46" fmla="*/ 1519238 w 1532392"/>
                <a:gd name="connsiteY46" fmla="*/ 190500 h 1026008"/>
                <a:gd name="connsiteX47" fmla="*/ 1500188 w 1532392"/>
                <a:gd name="connsiteY47" fmla="*/ 195263 h 1026008"/>
                <a:gd name="connsiteX48" fmla="*/ 1485900 w 1532392"/>
                <a:gd name="connsiteY48" fmla="*/ 209550 h 1026008"/>
                <a:gd name="connsiteX49" fmla="*/ 1443038 w 1532392"/>
                <a:gd name="connsiteY49" fmla="*/ 247650 h 1026008"/>
                <a:gd name="connsiteX50" fmla="*/ 1423988 w 1532392"/>
                <a:gd name="connsiteY50" fmla="*/ 276225 h 1026008"/>
                <a:gd name="connsiteX51" fmla="*/ 1414463 w 1532392"/>
                <a:gd name="connsiteY51" fmla="*/ 304800 h 1026008"/>
                <a:gd name="connsiteX52" fmla="*/ 1400175 w 1532392"/>
                <a:gd name="connsiteY52" fmla="*/ 309563 h 1026008"/>
                <a:gd name="connsiteX53" fmla="*/ 1371600 w 1532392"/>
                <a:gd name="connsiteY53" fmla="*/ 328613 h 1026008"/>
                <a:gd name="connsiteX54" fmla="*/ 1333500 w 1532392"/>
                <a:gd name="connsiteY54" fmla="*/ 323850 h 1026008"/>
                <a:gd name="connsiteX55" fmla="*/ 1309688 w 1532392"/>
                <a:gd name="connsiteY55" fmla="*/ 342900 h 1026008"/>
                <a:gd name="connsiteX56" fmla="*/ 1295400 w 1532392"/>
                <a:gd name="connsiteY56" fmla="*/ 352425 h 1026008"/>
                <a:gd name="connsiteX57" fmla="*/ 1276350 w 1532392"/>
                <a:gd name="connsiteY57" fmla="*/ 381000 h 1026008"/>
                <a:gd name="connsiteX58" fmla="*/ 1266825 w 1532392"/>
                <a:gd name="connsiteY58" fmla="*/ 395288 h 1026008"/>
                <a:gd name="connsiteX59" fmla="*/ 1257300 w 1532392"/>
                <a:gd name="connsiteY59" fmla="*/ 423863 h 1026008"/>
                <a:gd name="connsiteX60" fmla="*/ 1228725 w 1532392"/>
                <a:gd name="connsiteY60" fmla="*/ 476250 h 1026008"/>
                <a:gd name="connsiteX61" fmla="*/ 1233488 w 1532392"/>
                <a:gd name="connsiteY61" fmla="*/ 523875 h 1026008"/>
                <a:gd name="connsiteX62" fmla="*/ 1214438 w 1532392"/>
                <a:gd name="connsiteY62" fmla="*/ 552450 h 1026008"/>
                <a:gd name="connsiteX63" fmla="*/ 1209675 w 1532392"/>
                <a:gd name="connsiteY63" fmla="*/ 566738 h 1026008"/>
                <a:gd name="connsiteX64" fmla="*/ 1171575 w 1532392"/>
                <a:gd name="connsiteY64" fmla="*/ 600075 h 1026008"/>
                <a:gd name="connsiteX65" fmla="*/ 1162050 w 1532392"/>
                <a:gd name="connsiteY65" fmla="*/ 600075 h 1026008"/>
                <a:gd name="connsiteX66" fmla="*/ 1147763 w 1532392"/>
                <a:gd name="connsiteY66" fmla="*/ 623888 h 1026008"/>
                <a:gd name="connsiteX67" fmla="*/ 1109663 w 1532392"/>
                <a:gd name="connsiteY67" fmla="*/ 638175 h 1026008"/>
                <a:gd name="connsiteX68" fmla="*/ 1100138 w 1532392"/>
                <a:gd name="connsiteY68" fmla="*/ 652463 h 1026008"/>
                <a:gd name="connsiteX69" fmla="*/ 1071563 w 1532392"/>
                <a:gd name="connsiteY69" fmla="*/ 671513 h 1026008"/>
                <a:gd name="connsiteX70" fmla="*/ 1057275 w 1532392"/>
                <a:gd name="connsiteY70" fmla="*/ 685800 h 1026008"/>
                <a:gd name="connsiteX71" fmla="*/ 1042988 w 1532392"/>
                <a:gd name="connsiteY71" fmla="*/ 714375 h 1026008"/>
                <a:gd name="connsiteX72" fmla="*/ 1038225 w 1532392"/>
                <a:gd name="connsiteY72" fmla="*/ 728663 h 1026008"/>
                <a:gd name="connsiteX73" fmla="*/ 1023938 w 1532392"/>
                <a:gd name="connsiteY73" fmla="*/ 738188 h 1026008"/>
                <a:gd name="connsiteX74" fmla="*/ 1023938 w 1532392"/>
                <a:gd name="connsiteY74" fmla="*/ 823913 h 1026008"/>
                <a:gd name="connsiteX75" fmla="*/ 1019175 w 1532392"/>
                <a:gd name="connsiteY75" fmla="*/ 871538 h 1026008"/>
                <a:gd name="connsiteX76" fmla="*/ 1009650 w 1532392"/>
                <a:gd name="connsiteY76" fmla="*/ 923925 h 1026008"/>
                <a:gd name="connsiteX77" fmla="*/ 1004888 w 1532392"/>
                <a:gd name="connsiteY77" fmla="*/ 938213 h 1026008"/>
                <a:gd name="connsiteX78" fmla="*/ 1014413 w 1532392"/>
                <a:gd name="connsiteY78" fmla="*/ 923925 h 1026008"/>
                <a:gd name="connsiteX79" fmla="*/ 1014413 w 1532392"/>
                <a:gd name="connsiteY79" fmla="*/ 952500 h 1026008"/>
                <a:gd name="connsiteX80" fmla="*/ 1019175 w 1532392"/>
                <a:gd name="connsiteY80" fmla="*/ 1000125 h 1026008"/>
                <a:gd name="connsiteX81" fmla="*/ 1023938 w 1532392"/>
                <a:gd name="connsiteY81" fmla="*/ 1014413 h 1026008"/>
                <a:gd name="connsiteX82" fmla="*/ 1004888 w 1532392"/>
                <a:gd name="connsiteY82" fmla="*/ 1009650 h 1026008"/>
                <a:gd name="connsiteX83" fmla="*/ 971550 w 1532392"/>
                <a:gd name="connsiteY83" fmla="*/ 1000125 h 1026008"/>
                <a:gd name="connsiteX84" fmla="*/ 957263 w 1532392"/>
                <a:gd name="connsiteY84" fmla="*/ 990600 h 1026008"/>
                <a:gd name="connsiteX85" fmla="*/ 947738 w 1532392"/>
                <a:gd name="connsiteY85" fmla="*/ 962025 h 1026008"/>
                <a:gd name="connsiteX86" fmla="*/ 938213 w 1532392"/>
                <a:gd name="connsiteY86" fmla="*/ 928688 h 1026008"/>
                <a:gd name="connsiteX87" fmla="*/ 933450 w 1532392"/>
                <a:gd name="connsiteY87" fmla="*/ 909638 h 1026008"/>
                <a:gd name="connsiteX88" fmla="*/ 938213 w 1532392"/>
                <a:gd name="connsiteY88" fmla="*/ 885825 h 1026008"/>
                <a:gd name="connsiteX89" fmla="*/ 942975 w 1532392"/>
                <a:gd name="connsiteY89" fmla="*/ 852488 h 1026008"/>
                <a:gd name="connsiteX90" fmla="*/ 947738 w 1532392"/>
                <a:gd name="connsiteY90" fmla="*/ 838200 h 1026008"/>
                <a:gd name="connsiteX91" fmla="*/ 923925 w 1532392"/>
                <a:gd name="connsiteY91" fmla="*/ 814388 h 1026008"/>
                <a:gd name="connsiteX92" fmla="*/ 909638 w 1532392"/>
                <a:gd name="connsiteY92" fmla="*/ 819150 h 1026008"/>
                <a:gd name="connsiteX93" fmla="*/ 895350 w 1532392"/>
                <a:gd name="connsiteY93" fmla="*/ 804863 h 1026008"/>
                <a:gd name="connsiteX94" fmla="*/ 866775 w 1532392"/>
                <a:gd name="connsiteY94" fmla="*/ 785813 h 1026008"/>
                <a:gd name="connsiteX95" fmla="*/ 838200 w 1532392"/>
                <a:gd name="connsiteY95" fmla="*/ 795338 h 1026008"/>
                <a:gd name="connsiteX96" fmla="*/ 795338 w 1532392"/>
                <a:gd name="connsiteY96" fmla="*/ 828675 h 1026008"/>
                <a:gd name="connsiteX97" fmla="*/ 762000 w 1532392"/>
                <a:gd name="connsiteY97" fmla="*/ 823913 h 1026008"/>
                <a:gd name="connsiteX98" fmla="*/ 747713 w 1532392"/>
                <a:gd name="connsiteY98" fmla="*/ 819150 h 1026008"/>
                <a:gd name="connsiteX99" fmla="*/ 728663 w 1532392"/>
                <a:gd name="connsiteY99" fmla="*/ 790575 h 1026008"/>
                <a:gd name="connsiteX100" fmla="*/ 714375 w 1532392"/>
                <a:gd name="connsiteY100" fmla="*/ 776288 h 1026008"/>
                <a:gd name="connsiteX101" fmla="*/ 695325 w 1532392"/>
                <a:gd name="connsiteY101" fmla="*/ 781050 h 1026008"/>
                <a:gd name="connsiteX102" fmla="*/ 671513 w 1532392"/>
                <a:gd name="connsiteY102" fmla="*/ 809625 h 1026008"/>
                <a:gd name="connsiteX103" fmla="*/ 642938 w 1532392"/>
                <a:gd name="connsiteY103" fmla="*/ 828675 h 1026008"/>
                <a:gd name="connsiteX104" fmla="*/ 638175 w 1532392"/>
                <a:gd name="connsiteY104" fmla="*/ 842963 h 1026008"/>
                <a:gd name="connsiteX105" fmla="*/ 609600 w 1532392"/>
                <a:gd name="connsiteY105" fmla="*/ 852488 h 1026008"/>
                <a:gd name="connsiteX106" fmla="*/ 585788 w 1532392"/>
                <a:gd name="connsiteY106" fmla="*/ 881063 h 1026008"/>
                <a:gd name="connsiteX107" fmla="*/ 571500 w 1532392"/>
                <a:gd name="connsiteY107" fmla="*/ 890588 h 1026008"/>
                <a:gd name="connsiteX108" fmla="*/ 561975 w 1532392"/>
                <a:gd name="connsiteY108" fmla="*/ 904875 h 1026008"/>
                <a:gd name="connsiteX109" fmla="*/ 547688 w 1532392"/>
                <a:gd name="connsiteY109" fmla="*/ 909638 h 1026008"/>
                <a:gd name="connsiteX110" fmla="*/ 504825 w 1532392"/>
                <a:gd name="connsiteY110" fmla="*/ 923925 h 1026008"/>
                <a:gd name="connsiteX111" fmla="*/ 495300 w 1532392"/>
                <a:gd name="connsiteY111" fmla="*/ 871538 h 1026008"/>
                <a:gd name="connsiteX112" fmla="*/ 490538 w 1532392"/>
                <a:gd name="connsiteY112" fmla="*/ 857250 h 1026008"/>
                <a:gd name="connsiteX113" fmla="*/ 485775 w 1532392"/>
                <a:gd name="connsiteY113" fmla="*/ 838200 h 1026008"/>
                <a:gd name="connsiteX114" fmla="*/ 471488 w 1532392"/>
                <a:gd name="connsiteY114" fmla="*/ 823913 h 1026008"/>
                <a:gd name="connsiteX115" fmla="*/ 457200 w 1532392"/>
                <a:gd name="connsiteY115" fmla="*/ 795338 h 1026008"/>
                <a:gd name="connsiteX116" fmla="*/ 442913 w 1532392"/>
                <a:gd name="connsiteY116" fmla="*/ 790575 h 1026008"/>
                <a:gd name="connsiteX117" fmla="*/ 400050 w 1532392"/>
                <a:gd name="connsiteY117" fmla="*/ 800100 h 1026008"/>
                <a:gd name="connsiteX118" fmla="*/ 395288 w 1532392"/>
                <a:gd name="connsiteY118" fmla="*/ 785813 h 1026008"/>
                <a:gd name="connsiteX119" fmla="*/ 371475 w 1532392"/>
                <a:gd name="connsiteY119" fmla="*/ 757238 h 1026008"/>
                <a:gd name="connsiteX120" fmla="*/ 361950 w 1532392"/>
                <a:gd name="connsiteY120" fmla="*/ 728663 h 1026008"/>
                <a:gd name="connsiteX121" fmla="*/ 333375 w 1532392"/>
                <a:gd name="connsiteY121" fmla="*/ 719138 h 1026008"/>
                <a:gd name="connsiteX122" fmla="*/ 319088 w 1532392"/>
                <a:gd name="connsiteY122" fmla="*/ 714375 h 1026008"/>
                <a:gd name="connsiteX123" fmla="*/ 304800 w 1532392"/>
                <a:gd name="connsiteY123" fmla="*/ 704850 h 1026008"/>
                <a:gd name="connsiteX124" fmla="*/ 257175 w 1532392"/>
                <a:gd name="connsiteY124" fmla="*/ 709613 h 1026008"/>
                <a:gd name="connsiteX125" fmla="*/ 128588 w 1532392"/>
                <a:gd name="connsiteY125" fmla="*/ 709613 h 1026008"/>
                <a:gd name="connsiteX126" fmla="*/ 114300 w 1532392"/>
                <a:gd name="connsiteY126" fmla="*/ 752475 h 1026008"/>
                <a:gd name="connsiteX127" fmla="*/ 109538 w 1532392"/>
                <a:gd name="connsiteY127" fmla="*/ 766763 h 1026008"/>
                <a:gd name="connsiteX128" fmla="*/ 114300 w 1532392"/>
                <a:gd name="connsiteY128" fmla="*/ 809625 h 1026008"/>
                <a:gd name="connsiteX129" fmla="*/ 128588 w 1532392"/>
                <a:gd name="connsiteY129" fmla="*/ 857250 h 1026008"/>
                <a:gd name="connsiteX130" fmla="*/ 133350 w 1532392"/>
                <a:gd name="connsiteY130" fmla="*/ 881063 h 1026008"/>
                <a:gd name="connsiteX131" fmla="*/ 133350 w 1532392"/>
                <a:gd name="connsiteY131" fmla="*/ 981075 h 1026008"/>
                <a:gd name="connsiteX132" fmla="*/ 142875 w 1532392"/>
                <a:gd name="connsiteY132" fmla="*/ 1009650 h 1026008"/>
                <a:gd name="connsiteX133" fmla="*/ 133350 w 1532392"/>
                <a:gd name="connsiteY133" fmla="*/ 1023938 h 1026008"/>
                <a:gd name="connsiteX134" fmla="*/ 114300 w 1532392"/>
                <a:gd name="connsiteY134" fmla="*/ 1019175 h 1026008"/>
                <a:gd name="connsiteX135" fmla="*/ 95250 w 1532392"/>
                <a:gd name="connsiteY135" fmla="*/ 885825 h 1026008"/>
                <a:gd name="connsiteX136" fmla="*/ 80963 w 1532392"/>
                <a:gd name="connsiteY136" fmla="*/ 876300 h 1026008"/>
                <a:gd name="connsiteX137" fmla="*/ 80963 w 1532392"/>
                <a:gd name="connsiteY137" fmla="*/ 723900 h 1026008"/>
                <a:gd name="connsiteX138" fmla="*/ 71438 w 1532392"/>
                <a:gd name="connsiteY138" fmla="*/ 709613 h 1026008"/>
                <a:gd name="connsiteX139" fmla="*/ 57150 w 1532392"/>
                <a:gd name="connsiteY139" fmla="*/ 676275 h 1026008"/>
                <a:gd name="connsiteX140" fmla="*/ 47625 w 1532392"/>
                <a:gd name="connsiteY140" fmla="*/ 647700 h 1026008"/>
                <a:gd name="connsiteX141" fmla="*/ 42863 w 1532392"/>
                <a:gd name="connsiteY141" fmla="*/ 600075 h 1026008"/>
                <a:gd name="connsiteX142" fmla="*/ 28575 w 1532392"/>
                <a:gd name="connsiteY142" fmla="*/ 590550 h 1026008"/>
                <a:gd name="connsiteX143" fmla="*/ 19050 w 1532392"/>
                <a:gd name="connsiteY143" fmla="*/ 576263 h 1026008"/>
                <a:gd name="connsiteX144" fmla="*/ 9525 w 1532392"/>
                <a:gd name="connsiteY144" fmla="*/ 547688 h 1026008"/>
                <a:gd name="connsiteX145" fmla="*/ 4763 w 1532392"/>
                <a:gd name="connsiteY145" fmla="*/ 533400 h 1026008"/>
                <a:gd name="connsiteX146" fmla="*/ 0 w 1532392"/>
                <a:gd name="connsiteY146" fmla="*/ 481013 h 1026008"/>
                <a:gd name="connsiteX147" fmla="*/ 4763 w 1532392"/>
                <a:gd name="connsiteY147" fmla="*/ 442913 h 1026008"/>
                <a:gd name="connsiteX148" fmla="*/ 19050 w 1532392"/>
                <a:gd name="connsiteY148" fmla="*/ 361950 h 1026008"/>
                <a:gd name="connsiteX149" fmla="*/ 14288 w 1532392"/>
                <a:gd name="connsiteY149" fmla="*/ 342900 h 1026008"/>
                <a:gd name="connsiteX150" fmla="*/ 9525 w 1532392"/>
                <a:gd name="connsiteY150" fmla="*/ 319088 h 1026008"/>
                <a:gd name="connsiteX151" fmla="*/ 4763 w 1532392"/>
                <a:gd name="connsiteY151" fmla="*/ 304800 h 1026008"/>
                <a:gd name="connsiteX152" fmla="*/ 33338 w 1532392"/>
                <a:gd name="connsiteY152" fmla="*/ 285750 h 1026008"/>
                <a:gd name="connsiteX153" fmla="*/ 42863 w 1532392"/>
                <a:gd name="connsiteY153" fmla="*/ 271463 h 1026008"/>
                <a:gd name="connsiteX154" fmla="*/ 61913 w 1532392"/>
                <a:gd name="connsiteY154" fmla="*/ 252413 h 1026008"/>
                <a:gd name="connsiteX155" fmla="*/ 66675 w 1532392"/>
                <a:gd name="connsiteY155" fmla="*/ 238125 h 1026008"/>
                <a:gd name="connsiteX156" fmla="*/ 100013 w 1532392"/>
                <a:gd name="connsiteY156" fmla="*/ 204788 h 1026008"/>
                <a:gd name="connsiteX157" fmla="*/ 109538 w 1532392"/>
                <a:gd name="connsiteY157" fmla="*/ 190500 h 1026008"/>
                <a:gd name="connsiteX158" fmla="*/ 123825 w 1532392"/>
                <a:gd name="connsiteY158" fmla="*/ 176213 h 1026008"/>
                <a:gd name="connsiteX159" fmla="*/ 133350 w 1532392"/>
                <a:gd name="connsiteY159" fmla="*/ 138113 h 1026008"/>
                <a:gd name="connsiteX160" fmla="*/ 138113 w 1532392"/>
                <a:gd name="connsiteY160" fmla="*/ 123825 h 1026008"/>
                <a:gd name="connsiteX161" fmla="*/ 142875 w 1532392"/>
                <a:gd name="connsiteY161" fmla="*/ 52388 h 1026008"/>
                <a:gd name="connsiteX162" fmla="*/ 157163 w 1532392"/>
                <a:gd name="connsiteY162" fmla="*/ 61913 h 1026008"/>
                <a:gd name="connsiteX163" fmla="*/ 180975 w 1532392"/>
                <a:gd name="connsiteY163" fmla="*/ 85725 h 1026008"/>
                <a:gd name="connsiteX164" fmla="*/ 200025 w 1532392"/>
                <a:gd name="connsiteY164" fmla="*/ 42863 h 1026008"/>
                <a:gd name="connsiteX165" fmla="*/ 195263 w 1532392"/>
                <a:gd name="connsiteY165" fmla="*/ 14288 h 1026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</a:cxnLst>
              <a:rect l="l" t="t" r="r" b="b"/>
              <a:pathLst>
                <a:path w="1532392" h="1026008">
                  <a:moveTo>
                    <a:pt x="195263" y="14288"/>
                  </a:moveTo>
                  <a:lnTo>
                    <a:pt x="195263" y="14288"/>
                  </a:lnTo>
                  <a:lnTo>
                    <a:pt x="914400" y="0"/>
                  </a:lnTo>
                  <a:cubicBezTo>
                    <a:pt x="925513" y="9525"/>
                    <a:pt x="935748" y="20182"/>
                    <a:pt x="947738" y="28575"/>
                  </a:cubicBezTo>
                  <a:cubicBezTo>
                    <a:pt x="951851" y="31454"/>
                    <a:pt x="959780" y="28848"/>
                    <a:pt x="962025" y="33338"/>
                  </a:cubicBezTo>
                  <a:cubicBezTo>
                    <a:pt x="967045" y="43378"/>
                    <a:pt x="965200" y="55563"/>
                    <a:pt x="966788" y="66675"/>
                  </a:cubicBezTo>
                  <a:cubicBezTo>
                    <a:pt x="965200" y="73025"/>
                    <a:pt x="959955" y="79515"/>
                    <a:pt x="962025" y="85725"/>
                  </a:cubicBezTo>
                  <a:cubicBezTo>
                    <a:pt x="967899" y="103347"/>
                    <a:pt x="998416" y="91567"/>
                    <a:pt x="1004888" y="90488"/>
                  </a:cubicBezTo>
                  <a:cubicBezTo>
                    <a:pt x="1009650" y="88900"/>
                    <a:pt x="1014155" y="85725"/>
                    <a:pt x="1019175" y="85725"/>
                  </a:cubicBezTo>
                  <a:cubicBezTo>
                    <a:pt x="1025151" y="85725"/>
                    <a:pt x="1045778" y="93005"/>
                    <a:pt x="1052513" y="95250"/>
                  </a:cubicBezTo>
                  <a:cubicBezTo>
                    <a:pt x="1059758" y="116984"/>
                    <a:pt x="1068819" y="129312"/>
                    <a:pt x="1057275" y="152400"/>
                  </a:cubicBezTo>
                  <a:cubicBezTo>
                    <a:pt x="1054715" y="157519"/>
                    <a:pt x="1047385" y="158261"/>
                    <a:pt x="1042988" y="161925"/>
                  </a:cubicBezTo>
                  <a:cubicBezTo>
                    <a:pt x="996172" y="200939"/>
                    <a:pt x="1056639" y="153036"/>
                    <a:pt x="1019175" y="190500"/>
                  </a:cubicBezTo>
                  <a:cubicBezTo>
                    <a:pt x="1015128" y="194547"/>
                    <a:pt x="1009650" y="196850"/>
                    <a:pt x="1004888" y="200025"/>
                  </a:cubicBezTo>
                  <a:cubicBezTo>
                    <a:pt x="997348" y="230181"/>
                    <a:pt x="1003756" y="213628"/>
                    <a:pt x="981075" y="247650"/>
                  </a:cubicBezTo>
                  <a:lnTo>
                    <a:pt x="971550" y="261938"/>
                  </a:lnTo>
                  <a:cubicBezTo>
                    <a:pt x="968057" y="279402"/>
                    <a:pt x="960607" y="287473"/>
                    <a:pt x="976313" y="300038"/>
                  </a:cubicBezTo>
                  <a:cubicBezTo>
                    <a:pt x="980233" y="303174"/>
                    <a:pt x="985838" y="303213"/>
                    <a:pt x="990600" y="304800"/>
                  </a:cubicBezTo>
                  <a:cubicBezTo>
                    <a:pt x="998538" y="303213"/>
                    <a:pt x="1008689" y="305762"/>
                    <a:pt x="1014413" y="300038"/>
                  </a:cubicBezTo>
                  <a:cubicBezTo>
                    <a:pt x="1020137" y="294314"/>
                    <a:pt x="1018229" y="284264"/>
                    <a:pt x="1019175" y="276225"/>
                  </a:cubicBezTo>
                  <a:cubicBezTo>
                    <a:pt x="1021409" y="257240"/>
                    <a:pt x="1015389" y="236173"/>
                    <a:pt x="1023938" y="219075"/>
                  </a:cubicBezTo>
                  <a:cubicBezTo>
                    <a:pt x="1028428" y="210095"/>
                    <a:pt x="1042988" y="212725"/>
                    <a:pt x="1052513" y="209550"/>
                  </a:cubicBezTo>
                  <a:lnTo>
                    <a:pt x="1066800" y="204788"/>
                  </a:lnTo>
                  <a:cubicBezTo>
                    <a:pt x="1071563" y="200025"/>
                    <a:pt x="1075914" y="194812"/>
                    <a:pt x="1081088" y="190500"/>
                  </a:cubicBezTo>
                  <a:cubicBezTo>
                    <a:pt x="1085485" y="186836"/>
                    <a:pt x="1091799" y="185444"/>
                    <a:pt x="1095375" y="180975"/>
                  </a:cubicBezTo>
                  <a:cubicBezTo>
                    <a:pt x="1098511" y="177055"/>
                    <a:pt x="1098550" y="171450"/>
                    <a:pt x="1100138" y="166688"/>
                  </a:cubicBezTo>
                  <a:cubicBezTo>
                    <a:pt x="1103313" y="176213"/>
                    <a:pt x="1108664" y="185273"/>
                    <a:pt x="1109663" y="195263"/>
                  </a:cubicBezTo>
                  <a:cubicBezTo>
                    <a:pt x="1114994" y="248583"/>
                    <a:pt x="1105575" y="229613"/>
                    <a:pt x="1123950" y="257175"/>
                  </a:cubicBezTo>
                  <a:lnTo>
                    <a:pt x="1104900" y="285750"/>
                  </a:lnTo>
                  <a:lnTo>
                    <a:pt x="1095375" y="300038"/>
                  </a:lnTo>
                  <a:cubicBezTo>
                    <a:pt x="1100138" y="303213"/>
                    <a:pt x="1103939" y="309563"/>
                    <a:pt x="1109663" y="309563"/>
                  </a:cubicBezTo>
                  <a:cubicBezTo>
                    <a:pt x="1168515" y="309563"/>
                    <a:pt x="1097009" y="289471"/>
                    <a:pt x="1143000" y="304800"/>
                  </a:cubicBezTo>
                  <a:cubicBezTo>
                    <a:pt x="1152413" y="301663"/>
                    <a:pt x="1164860" y="298907"/>
                    <a:pt x="1171575" y="290513"/>
                  </a:cubicBezTo>
                  <a:cubicBezTo>
                    <a:pt x="1179088" y="281122"/>
                    <a:pt x="1172482" y="268629"/>
                    <a:pt x="1185863" y="261938"/>
                  </a:cubicBezTo>
                  <a:cubicBezTo>
                    <a:pt x="1194500" y="257620"/>
                    <a:pt x="1204879" y="258541"/>
                    <a:pt x="1214438" y="257175"/>
                  </a:cubicBezTo>
                  <a:cubicBezTo>
                    <a:pt x="1227108" y="255365"/>
                    <a:pt x="1239838" y="254000"/>
                    <a:pt x="1252538" y="252413"/>
                  </a:cubicBezTo>
                  <a:cubicBezTo>
                    <a:pt x="1262063" y="246063"/>
                    <a:pt x="1274763" y="242888"/>
                    <a:pt x="1281113" y="233363"/>
                  </a:cubicBezTo>
                  <a:cubicBezTo>
                    <a:pt x="1284288" y="228600"/>
                    <a:pt x="1286168" y="222651"/>
                    <a:pt x="1290638" y="219075"/>
                  </a:cubicBezTo>
                  <a:cubicBezTo>
                    <a:pt x="1293742" y="216592"/>
                    <a:pt x="1322734" y="209860"/>
                    <a:pt x="1323975" y="209550"/>
                  </a:cubicBezTo>
                  <a:cubicBezTo>
                    <a:pt x="1328738" y="206375"/>
                    <a:pt x="1333143" y="202585"/>
                    <a:pt x="1338263" y="200025"/>
                  </a:cubicBezTo>
                  <a:cubicBezTo>
                    <a:pt x="1358822" y="189746"/>
                    <a:pt x="1402653" y="191409"/>
                    <a:pt x="1414463" y="190500"/>
                  </a:cubicBezTo>
                  <a:cubicBezTo>
                    <a:pt x="1423988" y="187325"/>
                    <a:pt x="1437469" y="189329"/>
                    <a:pt x="1443038" y="180975"/>
                  </a:cubicBezTo>
                  <a:cubicBezTo>
                    <a:pt x="1443605" y="180124"/>
                    <a:pt x="1471088" y="137756"/>
                    <a:pt x="1476375" y="133350"/>
                  </a:cubicBezTo>
                  <a:cubicBezTo>
                    <a:pt x="1480232" y="130136"/>
                    <a:pt x="1485900" y="130175"/>
                    <a:pt x="1490663" y="128588"/>
                  </a:cubicBezTo>
                  <a:cubicBezTo>
                    <a:pt x="1492250" y="122238"/>
                    <a:pt x="1490189" y="113465"/>
                    <a:pt x="1495425" y="109538"/>
                  </a:cubicBezTo>
                  <a:cubicBezTo>
                    <a:pt x="1505650" y="101869"/>
                    <a:pt x="1517753" y="126360"/>
                    <a:pt x="1519238" y="128588"/>
                  </a:cubicBezTo>
                  <a:cubicBezTo>
                    <a:pt x="1526561" y="150560"/>
                    <a:pt x="1532392" y="161560"/>
                    <a:pt x="1519238" y="190500"/>
                  </a:cubicBezTo>
                  <a:cubicBezTo>
                    <a:pt x="1516530" y="196459"/>
                    <a:pt x="1506538" y="193675"/>
                    <a:pt x="1500188" y="195263"/>
                  </a:cubicBezTo>
                  <a:cubicBezTo>
                    <a:pt x="1495425" y="200025"/>
                    <a:pt x="1491074" y="205238"/>
                    <a:pt x="1485900" y="209550"/>
                  </a:cubicBezTo>
                  <a:cubicBezTo>
                    <a:pt x="1464429" y="227442"/>
                    <a:pt x="1466190" y="212921"/>
                    <a:pt x="1443038" y="247650"/>
                  </a:cubicBezTo>
                  <a:cubicBezTo>
                    <a:pt x="1436688" y="257175"/>
                    <a:pt x="1427608" y="265365"/>
                    <a:pt x="1423988" y="276225"/>
                  </a:cubicBezTo>
                  <a:cubicBezTo>
                    <a:pt x="1420813" y="285750"/>
                    <a:pt x="1423988" y="301625"/>
                    <a:pt x="1414463" y="304800"/>
                  </a:cubicBezTo>
                  <a:cubicBezTo>
                    <a:pt x="1409700" y="306388"/>
                    <a:pt x="1404564" y="307125"/>
                    <a:pt x="1400175" y="309563"/>
                  </a:cubicBezTo>
                  <a:cubicBezTo>
                    <a:pt x="1390168" y="315122"/>
                    <a:pt x="1371600" y="328613"/>
                    <a:pt x="1371600" y="328613"/>
                  </a:cubicBezTo>
                  <a:cubicBezTo>
                    <a:pt x="1358900" y="327025"/>
                    <a:pt x="1346299" y="323850"/>
                    <a:pt x="1333500" y="323850"/>
                  </a:cubicBezTo>
                  <a:cubicBezTo>
                    <a:pt x="1314958" y="323850"/>
                    <a:pt x="1320658" y="331931"/>
                    <a:pt x="1309688" y="342900"/>
                  </a:cubicBezTo>
                  <a:cubicBezTo>
                    <a:pt x="1305640" y="346947"/>
                    <a:pt x="1300163" y="349250"/>
                    <a:pt x="1295400" y="352425"/>
                  </a:cubicBezTo>
                  <a:lnTo>
                    <a:pt x="1276350" y="381000"/>
                  </a:lnTo>
                  <a:lnTo>
                    <a:pt x="1266825" y="395288"/>
                  </a:lnTo>
                  <a:cubicBezTo>
                    <a:pt x="1263650" y="404813"/>
                    <a:pt x="1262869" y="415509"/>
                    <a:pt x="1257300" y="423863"/>
                  </a:cubicBezTo>
                  <a:cubicBezTo>
                    <a:pt x="1233508" y="459551"/>
                    <a:pt x="1242502" y="441809"/>
                    <a:pt x="1228725" y="476250"/>
                  </a:cubicBezTo>
                  <a:cubicBezTo>
                    <a:pt x="1230313" y="492125"/>
                    <a:pt x="1236428" y="508194"/>
                    <a:pt x="1233488" y="523875"/>
                  </a:cubicBezTo>
                  <a:cubicBezTo>
                    <a:pt x="1231378" y="535127"/>
                    <a:pt x="1218058" y="541590"/>
                    <a:pt x="1214438" y="552450"/>
                  </a:cubicBezTo>
                  <a:cubicBezTo>
                    <a:pt x="1212850" y="557213"/>
                    <a:pt x="1212113" y="562349"/>
                    <a:pt x="1209675" y="566738"/>
                  </a:cubicBezTo>
                  <a:cubicBezTo>
                    <a:pt x="1193850" y="595222"/>
                    <a:pt x="1197811" y="595703"/>
                    <a:pt x="1171575" y="600075"/>
                  </a:cubicBezTo>
                  <a:cubicBezTo>
                    <a:pt x="1168443" y="600597"/>
                    <a:pt x="1165225" y="600075"/>
                    <a:pt x="1162050" y="600075"/>
                  </a:cubicBezTo>
                  <a:lnTo>
                    <a:pt x="1147763" y="623888"/>
                  </a:lnTo>
                  <a:cubicBezTo>
                    <a:pt x="1135063" y="628650"/>
                    <a:pt x="1121294" y="631197"/>
                    <a:pt x="1109663" y="638175"/>
                  </a:cubicBezTo>
                  <a:cubicBezTo>
                    <a:pt x="1104755" y="641120"/>
                    <a:pt x="1104446" y="648694"/>
                    <a:pt x="1100138" y="652463"/>
                  </a:cubicBezTo>
                  <a:cubicBezTo>
                    <a:pt x="1091523" y="660001"/>
                    <a:pt x="1079658" y="663419"/>
                    <a:pt x="1071563" y="671513"/>
                  </a:cubicBezTo>
                  <a:lnTo>
                    <a:pt x="1057275" y="685800"/>
                  </a:lnTo>
                  <a:cubicBezTo>
                    <a:pt x="1045308" y="721707"/>
                    <a:pt x="1061449" y="677453"/>
                    <a:pt x="1042988" y="714375"/>
                  </a:cubicBezTo>
                  <a:cubicBezTo>
                    <a:pt x="1040743" y="718865"/>
                    <a:pt x="1041361" y="724743"/>
                    <a:pt x="1038225" y="728663"/>
                  </a:cubicBezTo>
                  <a:cubicBezTo>
                    <a:pt x="1034649" y="733132"/>
                    <a:pt x="1028700" y="735013"/>
                    <a:pt x="1023938" y="738188"/>
                  </a:cubicBezTo>
                  <a:cubicBezTo>
                    <a:pt x="1012234" y="784998"/>
                    <a:pt x="1023938" y="729794"/>
                    <a:pt x="1023938" y="823913"/>
                  </a:cubicBezTo>
                  <a:cubicBezTo>
                    <a:pt x="1023938" y="839867"/>
                    <a:pt x="1021039" y="855693"/>
                    <a:pt x="1019175" y="871538"/>
                  </a:cubicBezTo>
                  <a:cubicBezTo>
                    <a:pt x="1016476" y="894483"/>
                    <a:pt x="1015393" y="903823"/>
                    <a:pt x="1009650" y="923925"/>
                  </a:cubicBezTo>
                  <a:cubicBezTo>
                    <a:pt x="1008271" y="928752"/>
                    <a:pt x="999868" y="938213"/>
                    <a:pt x="1004888" y="938213"/>
                  </a:cubicBezTo>
                  <a:cubicBezTo>
                    <a:pt x="1010612" y="938213"/>
                    <a:pt x="1011238" y="928688"/>
                    <a:pt x="1014413" y="923925"/>
                  </a:cubicBezTo>
                  <a:cubicBezTo>
                    <a:pt x="1027112" y="962028"/>
                    <a:pt x="1014413" y="914399"/>
                    <a:pt x="1014413" y="952500"/>
                  </a:cubicBezTo>
                  <a:cubicBezTo>
                    <a:pt x="1014413" y="968454"/>
                    <a:pt x="1016749" y="984356"/>
                    <a:pt x="1019175" y="1000125"/>
                  </a:cubicBezTo>
                  <a:cubicBezTo>
                    <a:pt x="1019938" y="1005087"/>
                    <a:pt x="1028115" y="1011628"/>
                    <a:pt x="1023938" y="1014413"/>
                  </a:cubicBezTo>
                  <a:cubicBezTo>
                    <a:pt x="1018492" y="1018044"/>
                    <a:pt x="1011182" y="1011448"/>
                    <a:pt x="1004888" y="1009650"/>
                  </a:cubicBezTo>
                  <a:cubicBezTo>
                    <a:pt x="957061" y="995985"/>
                    <a:pt x="1031103" y="1015015"/>
                    <a:pt x="971550" y="1000125"/>
                  </a:cubicBezTo>
                  <a:cubicBezTo>
                    <a:pt x="966788" y="996950"/>
                    <a:pt x="960296" y="995454"/>
                    <a:pt x="957263" y="990600"/>
                  </a:cubicBezTo>
                  <a:cubicBezTo>
                    <a:pt x="951942" y="982086"/>
                    <a:pt x="950173" y="971765"/>
                    <a:pt x="947738" y="962025"/>
                  </a:cubicBezTo>
                  <a:cubicBezTo>
                    <a:pt x="932848" y="902470"/>
                    <a:pt x="951878" y="976514"/>
                    <a:pt x="938213" y="928688"/>
                  </a:cubicBezTo>
                  <a:cubicBezTo>
                    <a:pt x="936415" y="922394"/>
                    <a:pt x="935038" y="915988"/>
                    <a:pt x="933450" y="909638"/>
                  </a:cubicBezTo>
                  <a:cubicBezTo>
                    <a:pt x="935038" y="901700"/>
                    <a:pt x="936882" y="893810"/>
                    <a:pt x="938213" y="885825"/>
                  </a:cubicBezTo>
                  <a:cubicBezTo>
                    <a:pt x="940058" y="874753"/>
                    <a:pt x="940774" y="863495"/>
                    <a:pt x="942975" y="852488"/>
                  </a:cubicBezTo>
                  <a:cubicBezTo>
                    <a:pt x="943960" y="847565"/>
                    <a:pt x="946150" y="842963"/>
                    <a:pt x="947738" y="838200"/>
                  </a:cubicBezTo>
                  <a:cubicBezTo>
                    <a:pt x="940922" y="824569"/>
                    <a:pt x="941445" y="814388"/>
                    <a:pt x="923925" y="814388"/>
                  </a:cubicBezTo>
                  <a:cubicBezTo>
                    <a:pt x="918905" y="814388"/>
                    <a:pt x="914400" y="817563"/>
                    <a:pt x="909638" y="819150"/>
                  </a:cubicBezTo>
                  <a:cubicBezTo>
                    <a:pt x="904875" y="814388"/>
                    <a:pt x="900666" y="808998"/>
                    <a:pt x="895350" y="804863"/>
                  </a:cubicBezTo>
                  <a:cubicBezTo>
                    <a:pt x="886314" y="797835"/>
                    <a:pt x="866775" y="785813"/>
                    <a:pt x="866775" y="785813"/>
                  </a:cubicBezTo>
                  <a:cubicBezTo>
                    <a:pt x="857250" y="788988"/>
                    <a:pt x="846554" y="789769"/>
                    <a:pt x="838200" y="795338"/>
                  </a:cubicBezTo>
                  <a:cubicBezTo>
                    <a:pt x="804021" y="818124"/>
                    <a:pt x="817720" y="806293"/>
                    <a:pt x="795338" y="828675"/>
                  </a:cubicBezTo>
                  <a:cubicBezTo>
                    <a:pt x="784225" y="827088"/>
                    <a:pt x="773007" y="826114"/>
                    <a:pt x="762000" y="823913"/>
                  </a:cubicBezTo>
                  <a:cubicBezTo>
                    <a:pt x="757077" y="822928"/>
                    <a:pt x="751263" y="822700"/>
                    <a:pt x="747713" y="819150"/>
                  </a:cubicBezTo>
                  <a:cubicBezTo>
                    <a:pt x="739618" y="811055"/>
                    <a:pt x="736758" y="798669"/>
                    <a:pt x="728663" y="790575"/>
                  </a:cubicBezTo>
                  <a:lnTo>
                    <a:pt x="714375" y="776288"/>
                  </a:lnTo>
                  <a:cubicBezTo>
                    <a:pt x="708025" y="777875"/>
                    <a:pt x="701008" y="777803"/>
                    <a:pt x="695325" y="781050"/>
                  </a:cubicBezTo>
                  <a:cubicBezTo>
                    <a:pt x="670752" y="795092"/>
                    <a:pt x="690076" y="793383"/>
                    <a:pt x="671513" y="809625"/>
                  </a:cubicBezTo>
                  <a:cubicBezTo>
                    <a:pt x="662898" y="817163"/>
                    <a:pt x="642938" y="828675"/>
                    <a:pt x="642938" y="828675"/>
                  </a:cubicBezTo>
                  <a:cubicBezTo>
                    <a:pt x="641350" y="833438"/>
                    <a:pt x="642260" y="840045"/>
                    <a:pt x="638175" y="842963"/>
                  </a:cubicBezTo>
                  <a:cubicBezTo>
                    <a:pt x="630005" y="848799"/>
                    <a:pt x="609600" y="852488"/>
                    <a:pt x="609600" y="852488"/>
                  </a:cubicBezTo>
                  <a:cubicBezTo>
                    <a:pt x="600236" y="866534"/>
                    <a:pt x="599537" y="869606"/>
                    <a:pt x="585788" y="881063"/>
                  </a:cubicBezTo>
                  <a:cubicBezTo>
                    <a:pt x="581391" y="884727"/>
                    <a:pt x="576263" y="887413"/>
                    <a:pt x="571500" y="890588"/>
                  </a:cubicBezTo>
                  <a:cubicBezTo>
                    <a:pt x="568325" y="895350"/>
                    <a:pt x="566444" y="901299"/>
                    <a:pt x="561975" y="904875"/>
                  </a:cubicBezTo>
                  <a:cubicBezTo>
                    <a:pt x="558055" y="908011"/>
                    <a:pt x="552178" y="907393"/>
                    <a:pt x="547688" y="909638"/>
                  </a:cubicBezTo>
                  <a:cubicBezTo>
                    <a:pt x="514208" y="926379"/>
                    <a:pt x="557869" y="915085"/>
                    <a:pt x="504825" y="923925"/>
                  </a:cubicBezTo>
                  <a:cubicBezTo>
                    <a:pt x="493904" y="891160"/>
                    <a:pt x="506070" y="930773"/>
                    <a:pt x="495300" y="871538"/>
                  </a:cubicBezTo>
                  <a:cubicBezTo>
                    <a:pt x="494402" y="866599"/>
                    <a:pt x="491917" y="862077"/>
                    <a:pt x="490538" y="857250"/>
                  </a:cubicBezTo>
                  <a:cubicBezTo>
                    <a:pt x="488740" y="850956"/>
                    <a:pt x="489022" y="843883"/>
                    <a:pt x="485775" y="838200"/>
                  </a:cubicBezTo>
                  <a:cubicBezTo>
                    <a:pt x="482433" y="832352"/>
                    <a:pt x="476250" y="828675"/>
                    <a:pt x="471488" y="823913"/>
                  </a:cubicBezTo>
                  <a:cubicBezTo>
                    <a:pt x="468350" y="814501"/>
                    <a:pt x="465593" y="802053"/>
                    <a:pt x="457200" y="795338"/>
                  </a:cubicBezTo>
                  <a:cubicBezTo>
                    <a:pt x="453280" y="792202"/>
                    <a:pt x="447675" y="792163"/>
                    <a:pt x="442913" y="790575"/>
                  </a:cubicBezTo>
                  <a:cubicBezTo>
                    <a:pt x="409575" y="812800"/>
                    <a:pt x="423863" y="815975"/>
                    <a:pt x="400050" y="800100"/>
                  </a:cubicBezTo>
                  <a:cubicBezTo>
                    <a:pt x="398463" y="795338"/>
                    <a:pt x="397533" y="790303"/>
                    <a:pt x="395288" y="785813"/>
                  </a:cubicBezTo>
                  <a:cubicBezTo>
                    <a:pt x="388657" y="772550"/>
                    <a:pt x="382010" y="767772"/>
                    <a:pt x="371475" y="757238"/>
                  </a:cubicBezTo>
                  <a:cubicBezTo>
                    <a:pt x="368300" y="747713"/>
                    <a:pt x="371475" y="731838"/>
                    <a:pt x="361950" y="728663"/>
                  </a:cubicBezTo>
                  <a:lnTo>
                    <a:pt x="333375" y="719138"/>
                  </a:lnTo>
                  <a:cubicBezTo>
                    <a:pt x="328613" y="717550"/>
                    <a:pt x="323265" y="717160"/>
                    <a:pt x="319088" y="714375"/>
                  </a:cubicBezTo>
                  <a:lnTo>
                    <a:pt x="304800" y="704850"/>
                  </a:lnTo>
                  <a:cubicBezTo>
                    <a:pt x="288925" y="706438"/>
                    <a:pt x="273129" y="709613"/>
                    <a:pt x="257175" y="709613"/>
                  </a:cubicBezTo>
                  <a:cubicBezTo>
                    <a:pt x="118664" y="709613"/>
                    <a:pt x="192621" y="696805"/>
                    <a:pt x="128588" y="709613"/>
                  </a:cubicBezTo>
                  <a:lnTo>
                    <a:pt x="114300" y="752475"/>
                  </a:lnTo>
                  <a:lnTo>
                    <a:pt x="109538" y="766763"/>
                  </a:lnTo>
                  <a:cubicBezTo>
                    <a:pt x="111125" y="781050"/>
                    <a:pt x="112114" y="795417"/>
                    <a:pt x="114300" y="809625"/>
                  </a:cubicBezTo>
                  <a:cubicBezTo>
                    <a:pt x="119580" y="843946"/>
                    <a:pt x="119935" y="813981"/>
                    <a:pt x="128588" y="857250"/>
                  </a:cubicBezTo>
                  <a:lnTo>
                    <a:pt x="133350" y="881063"/>
                  </a:lnTo>
                  <a:cubicBezTo>
                    <a:pt x="124775" y="923944"/>
                    <a:pt x="124382" y="915305"/>
                    <a:pt x="133350" y="981075"/>
                  </a:cubicBezTo>
                  <a:cubicBezTo>
                    <a:pt x="134707" y="991023"/>
                    <a:pt x="142875" y="1009650"/>
                    <a:pt x="142875" y="1009650"/>
                  </a:cubicBezTo>
                  <a:cubicBezTo>
                    <a:pt x="139700" y="1014413"/>
                    <a:pt x="138780" y="1022128"/>
                    <a:pt x="133350" y="1023938"/>
                  </a:cubicBezTo>
                  <a:cubicBezTo>
                    <a:pt x="127140" y="1026008"/>
                    <a:pt x="115772" y="1025553"/>
                    <a:pt x="114300" y="1019175"/>
                  </a:cubicBezTo>
                  <a:cubicBezTo>
                    <a:pt x="112845" y="1012869"/>
                    <a:pt x="125634" y="916210"/>
                    <a:pt x="95250" y="885825"/>
                  </a:cubicBezTo>
                  <a:cubicBezTo>
                    <a:pt x="91203" y="881778"/>
                    <a:pt x="85725" y="879475"/>
                    <a:pt x="80963" y="876300"/>
                  </a:cubicBezTo>
                  <a:cubicBezTo>
                    <a:pt x="84218" y="820955"/>
                    <a:pt x="90090" y="778666"/>
                    <a:pt x="80963" y="723900"/>
                  </a:cubicBezTo>
                  <a:cubicBezTo>
                    <a:pt x="80022" y="718254"/>
                    <a:pt x="74613" y="714375"/>
                    <a:pt x="71438" y="709613"/>
                  </a:cubicBezTo>
                  <a:cubicBezTo>
                    <a:pt x="58838" y="659218"/>
                    <a:pt x="75945" y="718564"/>
                    <a:pt x="57150" y="676275"/>
                  </a:cubicBezTo>
                  <a:cubicBezTo>
                    <a:pt x="53072" y="667100"/>
                    <a:pt x="47625" y="647700"/>
                    <a:pt x="47625" y="647700"/>
                  </a:cubicBezTo>
                  <a:cubicBezTo>
                    <a:pt x="46038" y="631825"/>
                    <a:pt x="47908" y="615210"/>
                    <a:pt x="42863" y="600075"/>
                  </a:cubicBezTo>
                  <a:cubicBezTo>
                    <a:pt x="41053" y="594645"/>
                    <a:pt x="32623" y="594597"/>
                    <a:pt x="28575" y="590550"/>
                  </a:cubicBezTo>
                  <a:cubicBezTo>
                    <a:pt x="24528" y="586503"/>
                    <a:pt x="22225" y="581025"/>
                    <a:pt x="19050" y="576263"/>
                  </a:cubicBezTo>
                  <a:lnTo>
                    <a:pt x="9525" y="547688"/>
                  </a:lnTo>
                  <a:lnTo>
                    <a:pt x="4763" y="533400"/>
                  </a:lnTo>
                  <a:cubicBezTo>
                    <a:pt x="3175" y="515938"/>
                    <a:pt x="0" y="498547"/>
                    <a:pt x="0" y="481013"/>
                  </a:cubicBezTo>
                  <a:cubicBezTo>
                    <a:pt x="0" y="468214"/>
                    <a:pt x="3034" y="455594"/>
                    <a:pt x="4763" y="442913"/>
                  </a:cubicBezTo>
                  <a:cubicBezTo>
                    <a:pt x="14211" y="373629"/>
                    <a:pt x="7365" y="397009"/>
                    <a:pt x="19050" y="361950"/>
                  </a:cubicBezTo>
                  <a:cubicBezTo>
                    <a:pt x="17463" y="355600"/>
                    <a:pt x="15708" y="349290"/>
                    <a:pt x="14288" y="342900"/>
                  </a:cubicBezTo>
                  <a:cubicBezTo>
                    <a:pt x="12532" y="334998"/>
                    <a:pt x="11488" y="326941"/>
                    <a:pt x="9525" y="319088"/>
                  </a:cubicBezTo>
                  <a:cubicBezTo>
                    <a:pt x="8307" y="314218"/>
                    <a:pt x="6350" y="309563"/>
                    <a:pt x="4763" y="304800"/>
                  </a:cubicBezTo>
                  <a:cubicBezTo>
                    <a:pt x="14288" y="298450"/>
                    <a:pt x="26988" y="295275"/>
                    <a:pt x="33338" y="285750"/>
                  </a:cubicBezTo>
                  <a:cubicBezTo>
                    <a:pt x="36513" y="280988"/>
                    <a:pt x="38816" y="275510"/>
                    <a:pt x="42863" y="271463"/>
                  </a:cubicBezTo>
                  <a:cubicBezTo>
                    <a:pt x="65851" y="248475"/>
                    <a:pt x="51025" y="274186"/>
                    <a:pt x="61913" y="252413"/>
                  </a:cubicBezTo>
                  <a:lnTo>
                    <a:pt x="66675" y="238125"/>
                  </a:lnTo>
                  <a:cubicBezTo>
                    <a:pt x="77788" y="227013"/>
                    <a:pt x="89500" y="216469"/>
                    <a:pt x="100013" y="204788"/>
                  </a:cubicBezTo>
                  <a:cubicBezTo>
                    <a:pt x="103842" y="200533"/>
                    <a:pt x="105874" y="194897"/>
                    <a:pt x="109538" y="190500"/>
                  </a:cubicBezTo>
                  <a:cubicBezTo>
                    <a:pt x="113850" y="185326"/>
                    <a:pt x="119063" y="180975"/>
                    <a:pt x="123825" y="176213"/>
                  </a:cubicBezTo>
                  <a:cubicBezTo>
                    <a:pt x="134713" y="143552"/>
                    <a:pt x="121856" y="184090"/>
                    <a:pt x="133350" y="138113"/>
                  </a:cubicBezTo>
                  <a:cubicBezTo>
                    <a:pt x="134568" y="133243"/>
                    <a:pt x="136525" y="128588"/>
                    <a:pt x="138113" y="123825"/>
                  </a:cubicBezTo>
                  <a:cubicBezTo>
                    <a:pt x="139700" y="100013"/>
                    <a:pt x="135857" y="75198"/>
                    <a:pt x="142875" y="52388"/>
                  </a:cubicBezTo>
                  <a:cubicBezTo>
                    <a:pt x="144558" y="46917"/>
                    <a:pt x="153115" y="57866"/>
                    <a:pt x="157163" y="61913"/>
                  </a:cubicBezTo>
                  <a:cubicBezTo>
                    <a:pt x="188916" y="93665"/>
                    <a:pt x="142872" y="60322"/>
                    <a:pt x="180975" y="85725"/>
                  </a:cubicBezTo>
                  <a:cubicBezTo>
                    <a:pt x="191762" y="69545"/>
                    <a:pt x="196246" y="65534"/>
                    <a:pt x="200025" y="42863"/>
                  </a:cubicBezTo>
                  <a:cubicBezTo>
                    <a:pt x="205157" y="12073"/>
                    <a:pt x="197961" y="21117"/>
                    <a:pt x="195263" y="14288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dirty="0"/>
            </a:p>
          </p:txBody>
        </p:sp>
        <p:sp>
          <p:nvSpPr>
            <p:cNvPr id="79" name="Полилиния 78"/>
            <p:cNvSpPr/>
            <p:nvPr/>
          </p:nvSpPr>
          <p:spPr>
            <a:xfrm>
              <a:off x="185738" y="1484784"/>
              <a:ext cx="936228" cy="570235"/>
            </a:xfrm>
            <a:custGeom>
              <a:avLst/>
              <a:gdLst>
                <a:gd name="connsiteX0" fmla="*/ 888206 w 936228"/>
                <a:gd name="connsiteY0" fmla="*/ 62656 h 569862"/>
                <a:gd name="connsiteX1" fmla="*/ 597693 w 936228"/>
                <a:gd name="connsiteY1" fmla="*/ 386506 h 569862"/>
                <a:gd name="connsiteX2" fmla="*/ 604837 w 936228"/>
                <a:gd name="connsiteY2" fmla="*/ 405556 h 569862"/>
                <a:gd name="connsiteX3" fmla="*/ 614362 w 936228"/>
                <a:gd name="connsiteY3" fmla="*/ 419843 h 569862"/>
                <a:gd name="connsiteX4" fmla="*/ 631031 w 936228"/>
                <a:gd name="connsiteY4" fmla="*/ 422224 h 569862"/>
                <a:gd name="connsiteX5" fmla="*/ 638175 w 936228"/>
                <a:gd name="connsiteY5" fmla="*/ 424606 h 569862"/>
                <a:gd name="connsiteX6" fmla="*/ 673893 w 936228"/>
                <a:gd name="connsiteY6" fmla="*/ 426987 h 569862"/>
                <a:gd name="connsiteX7" fmla="*/ 678656 w 936228"/>
                <a:gd name="connsiteY7" fmla="*/ 434131 h 569862"/>
                <a:gd name="connsiteX8" fmla="*/ 685800 w 936228"/>
                <a:gd name="connsiteY8" fmla="*/ 436512 h 569862"/>
                <a:gd name="connsiteX9" fmla="*/ 692943 w 936228"/>
                <a:gd name="connsiteY9" fmla="*/ 443656 h 569862"/>
                <a:gd name="connsiteX10" fmla="*/ 702468 w 936228"/>
                <a:gd name="connsiteY10" fmla="*/ 457943 h 569862"/>
                <a:gd name="connsiteX11" fmla="*/ 700087 w 936228"/>
                <a:gd name="connsiteY11" fmla="*/ 481756 h 569862"/>
                <a:gd name="connsiteX12" fmla="*/ 697706 w 936228"/>
                <a:gd name="connsiteY12" fmla="*/ 488899 h 569862"/>
                <a:gd name="connsiteX13" fmla="*/ 690562 w 936228"/>
                <a:gd name="connsiteY13" fmla="*/ 491281 h 569862"/>
                <a:gd name="connsiteX14" fmla="*/ 676275 w 936228"/>
                <a:gd name="connsiteY14" fmla="*/ 498424 h 569862"/>
                <a:gd name="connsiteX15" fmla="*/ 661987 w 936228"/>
                <a:gd name="connsiteY15" fmla="*/ 496043 h 569862"/>
                <a:gd name="connsiteX16" fmla="*/ 647700 w 936228"/>
                <a:gd name="connsiteY16" fmla="*/ 491281 h 569862"/>
                <a:gd name="connsiteX17" fmla="*/ 619125 w 936228"/>
                <a:gd name="connsiteY17" fmla="*/ 472231 h 569862"/>
                <a:gd name="connsiteX18" fmla="*/ 611981 w 936228"/>
                <a:gd name="connsiteY18" fmla="*/ 467468 h 569862"/>
                <a:gd name="connsiteX19" fmla="*/ 604837 w 936228"/>
                <a:gd name="connsiteY19" fmla="*/ 462706 h 569862"/>
                <a:gd name="connsiteX20" fmla="*/ 588168 w 936228"/>
                <a:gd name="connsiteY20" fmla="*/ 443656 h 569862"/>
                <a:gd name="connsiteX21" fmla="*/ 581025 w 936228"/>
                <a:gd name="connsiteY21" fmla="*/ 429368 h 569862"/>
                <a:gd name="connsiteX22" fmla="*/ 573881 w 936228"/>
                <a:gd name="connsiteY22" fmla="*/ 426987 h 569862"/>
                <a:gd name="connsiteX23" fmla="*/ 538162 w 936228"/>
                <a:gd name="connsiteY23" fmla="*/ 419843 h 569862"/>
                <a:gd name="connsiteX24" fmla="*/ 507206 w 936228"/>
                <a:gd name="connsiteY24" fmla="*/ 415081 h 569862"/>
                <a:gd name="connsiteX25" fmla="*/ 492918 w 936228"/>
                <a:gd name="connsiteY25" fmla="*/ 403174 h 569862"/>
                <a:gd name="connsiteX26" fmla="*/ 481012 w 936228"/>
                <a:gd name="connsiteY26" fmla="*/ 391268 h 569862"/>
                <a:gd name="connsiteX27" fmla="*/ 471487 w 936228"/>
                <a:gd name="connsiteY27" fmla="*/ 388887 h 569862"/>
                <a:gd name="connsiteX28" fmla="*/ 450056 w 936228"/>
                <a:gd name="connsiteY28" fmla="*/ 381743 h 569862"/>
                <a:gd name="connsiteX29" fmla="*/ 440531 w 936228"/>
                <a:gd name="connsiteY29" fmla="*/ 384124 h 569862"/>
                <a:gd name="connsiteX30" fmla="*/ 428625 w 936228"/>
                <a:gd name="connsiteY30" fmla="*/ 386506 h 569862"/>
                <a:gd name="connsiteX31" fmla="*/ 421481 w 936228"/>
                <a:gd name="connsiteY31" fmla="*/ 393649 h 569862"/>
                <a:gd name="connsiteX32" fmla="*/ 414337 w 936228"/>
                <a:gd name="connsiteY32" fmla="*/ 398412 h 569862"/>
                <a:gd name="connsiteX33" fmla="*/ 400050 w 936228"/>
                <a:gd name="connsiteY33" fmla="*/ 407937 h 569862"/>
                <a:gd name="connsiteX34" fmla="*/ 378618 w 936228"/>
                <a:gd name="connsiteY34" fmla="*/ 400793 h 569862"/>
                <a:gd name="connsiteX35" fmla="*/ 371475 w 936228"/>
                <a:gd name="connsiteY35" fmla="*/ 398412 h 569862"/>
                <a:gd name="connsiteX36" fmla="*/ 354806 w 936228"/>
                <a:gd name="connsiteY36" fmla="*/ 400793 h 569862"/>
                <a:gd name="connsiteX37" fmla="*/ 347662 w 936228"/>
                <a:gd name="connsiteY37" fmla="*/ 403174 h 569862"/>
                <a:gd name="connsiteX38" fmla="*/ 333375 w 936228"/>
                <a:gd name="connsiteY38" fmla="*/ 400793 h 569862"/>
                <a:gd name="connsiteX39" fmla="*/ 304800 w 936228"/>
                <a:gd name="connsiteY39" fmla="*/ 403174 h 569862"/>
                <a:gd name="connsiteX40" fmla="*/ 295275 w 936228"/>
                <a:gd name="connsiteY40" fmla="*/ 415081 h 569862"/>
                <a:gd name="connsiteX41" fmla="*/ 271462 w 936228"/>
                <a:gd name="connsiteY41" fmla="*/ 422224 h 569862"/>
                <a:gd name="connsiteX42" fmla="*/ 266700 w 936228"/>
                <a:gd name="connsiteY42" fmla="*/ 415081 h 569862"/>
                <a:gd name="connsiteX43" fmla="*/ 247650 w 936228"/>
                <a:gd name="connsiteY43" fmla="*/ 424606 h 569862"/>
                <a:gd name="connsiteX44" fmla="*/ 240506 w 936228"/>
                <a:gd name="connsiteY44" fmla="*/ 438893 h 569862"/>
                <a:gd name="connsiteX45" fmla="*/ 233362 w 936228"/>
                <a:gd name="connsiteY45" fmla="*/ 446037 h 569862"/>
                <a:gd name="connsiteX46" fmla="*/ 221456 w 936228"/>
                <a:gd name="connsiteY46" fmla="*/ 460324 h 569862"/>
                <a:gd name="connsiteX47" fmla="*/ 200025 w 936228"/>
                <a:gd name="connsiteY47" fmla="*/ 462706 h 569862"/>
                <a:gd name="connsiteX48" fmla="*/ 166687 w 936228"/>
                <a:gd name="connsiteY48" fmla="*/ 467468 h 569862"/>
                <a:gd name="connsiteX49" fmla="*/ 159543 w 936228"/>
                <a:gd name="connsiteY49" fmla="*/ 469849 h 569862"/>
                <a:gd name="connsiteX50" fmla="*/ 152400 w 936228"/>
                <a:gd name="connsiteY50" fmla="*/ 476993 h 569862"/>
                <a:gd name="connsiteX51" fmla="*/ 145256 w 936228"/>
                <a:gd name="connsiteY51" fmla="*/ 481756 h 569862"/>
                <a:gd name="connsiteX52" fmla="*/ 142875 w 936228"/>
                <a:gd name="connsiteY52" fmla="*/ 488899 h 569862"/>
                <a:gd name="connsiteX53" fmla="*/ 138112 w 936228"/>
                <a:gd name="connsiteY53" fmla="*/ 496043 h 569862"/>
                <a:gd name="connsiteX54" fmla="*/ 128587 w 936228"/>
                <a:gd name="connsiteY54" fmla="*/ 507949 h 569862"/>
                <a:gd name="connsiteX55" fmla="*/ 123825 w 936228"/>
                <a:gd name="connsiteY55" fmla="*/ 515093 h 569862"/>
                <a:gd name="connsiteX56" fmla="*/ 109537 w 936228"/>
                <a:gd name="connsiteY56" fmla="*/ 524618 h 569862"/>
                <a:gd name="connsiteX57" fmla="*/ 102393 w 936228"/>
                <a:gd name="connsiteY57" fmla="*/ 531762 h 569862"/>
                <a:gd name="connsiteX58" fmla="*/ 88106 w 936228"/>
                <a:gd name="connsiteY58" fmla="*/ 541287 h 569862"/>
                <a:gd name="connsiteX59" fmla="*/ 66675 w 936228"/>
                <a:gd name="connsiteY59" fmla="*/ 543668 h 569862"/>
                <a:gd name="connsiteX60" fmla="*/ 52387 w 936228"/>
                <a:gd name="connsiteY60" fmla="*/ 548431 h 569862"/>
                <a:gd name="connsiteX61" fmla="*/ 38100 w 936228"/>
                <a:gd name="connsiteY61" fmla="*/ 557956 h 569862"/>
                <a:gd name="connsiteX62" fmla="*/ 33337 w 936228"/>
                <a:gd name="connsiteY62" fmla="*/ 565099 h 569862"/>
                <a:gd name="connsiteX63" fmla="*/ 26193 w 936228"/>
                <a:gd name="connsiteY63" fmla="*/ 567481 h 569862"/>
                <a:gd name="connsiteX64" fmla="*/ 0 w 936228"/>
                <a:gd name="connsiteY64" fmla="*/ 569862 h 569862"/>
                <a:gd name="connsiteX65" fmla="*/ 4762 w 936228"/>
                <a:gd name="connsiteY65" fmla="*/ 548431 h 569862"/>
                <a:gd name="connsiteX66" fmla="*/ 11906 w 936228"/>
                <a:gd name="connsiteY66" fmla="*/ 543668 h 569862"/>
                <a:gd name="connsiteX67" fmla="*/ 21431 w 936228"/>
                <a:gd name="connsiteY67" fmla="*/ 538906 h 569862"/>
                <a:gd name="connsiteX68" fmla="*/ 50006 w 936228"/>
                <a:gd name="connsiteY68" fmla="*/ 534143 h 569862"/>
                <a:gd name="connsiteX69" fmla="*/ 57150 w 936228"/>
                <a:gd name="connsiteY69" fmla="*/ 529381 h 569862"/>
                <a:gd name="connsiteX70" fmla="*/ 61912 w 936228"/>
                <a:gd name="connsiteY70" fmla="*/ 522237 h 569862"/>
                <a:gd name="connsiteX71" fmla="*/ 90487 w 936228"/>
                <a:gd name="connsiteY71" fmla="*/ 507949 h 569862"/>
                <a:gd name="connsiteX72" fmla="*/ 97631 w 936228"/>
                <a:gd name="connsiteY72" fmla="*/ 500806 h 569862"/>
                <a:gd name="connsiteX73" fmla="*/ 111918 w 936228"/>
                <a:gd name="connsiteY73" fmla="*/ 491281 h 569862"/>
                <a:gd name="connsiteX74" fmla="*/ 116681 w 936228"/>
                <a:gd name="connsiteY74" fmla="*/ 484137 h 569862"/>
                <a:gd name="connsiteX75" fmla="*/ 123825 w 936228"/>
                <a:gd name="connsiteY75" fmla="*/ 476993 h 569862"/>
                <a:gd name="connsiteX76" fmla="*/ 126206 w 936228"/>
                <a:gd name="connsiteY76" fmla="*/ 469849 h 569862"/>
                <a:gd name="connsiteX77" fmla="*/ 133350 w 936228"/>
                <a:gd name="connsiteY77" fmla="*/ 462706 h 569862"/>
                <a:gd name="connsiteX78" fmla="*/ 138112 w 936228"/>
                <a:gd name="connsiteY78" fmla="*/ 455562 h 569862"/>
                <a:gd name="connsiteX79" fmla="*/ 135731 w 936228"/>
                <a:gd name="connsiteY79" fmla="*/ 434131 h 569862"/>
                <a:gd name="connsiteX80" fmla="*/ 128587 w 936228"/>
                <a:gd name="connsiteY80" fmla="*/ 436512 h 569862"/>
                <a:gd name="connsiteX81" fmla="*/ 121443 w 936228"/>
                <a:gd name="connsiteY81" fmla="*/ 443656 h 569862"/>
                <a:gd name="connsiteX82" fmla="*/ 107156 w 936228"/>
                <a:gd name="connsiteY82" fmla="*/ 448418 h 569862"/>
                <a:gd name="connsiteX83" fmla="*/ 92868 w 936228"/>
                <a:gd name="connsiteY83" fmla="*/ 446037 h 569862"/>
                <a:gd name="connsiteX84" fmla="*/ 78581 w 936228"/>
                <a:gd name="connsiteY84" fmla="*/ 434131 h 569862"/>
                <a:gd name="connsiteX85" fmla="*/ 76200 w 936228"/>
                <a:gd name="connsiteY85" fmla="*/ 426987 h 569862"/>
                <a:gd name="connsiteX86" fmla="*/ 83343 w 936228"/>
                <a:gd name="connsiteY86" fmla="*/ 410318 h 569862"/>
                <a:gd name="connsiteX87" fmla="*/ 90487 w 936228"/>
                <a:gd name="connsiteY87" fmla="*/ 405556 h 569862"/>
                <a:gd name="connsiteX88" fmla="*/ 97631 w 936228"/>
                <a:gd name="connsiteY88" fmla="*/ 403174 h 569862"/>
                <a:gd name="connsiteX89" fmla="*/ 104775 w 936228"/>
                <a:gd name="connsiteY89" fmla="*/ 396031 h 569862"/>
                <a:gd name="connsiteX90" fmla="*/ 109537 w 936228"/>
                <a:gd name="connsiteY90" fmla="*/ 381743 h 569862"/>
                <a:gd name="connsiteX91" fmla="*/ 114300 w 936228"/>
                <a:gd name="connsiteY91" fmla="*/ 367456 h 569862"/>
                <a:gd name="connsiteX92" fmla="*/ 116681 w 936228"/>
                <a:gd name="connsiteY92" fmla="*/ 360312 h 569862"/>
                <a:gd name="connsiteX93" fmla="*/ 119062 w 936228"/>
                <a:gd name="connsiteY93" fmla="*/ 353168 h 569862"/>
                <a:gd name="connsiteX94" fmla="*/ 116681 w 936228"/>
                <a:gd name="connsiteY94" fmla="*/ 336499 h 569862"/>
                <a:gd name="connsiteX95" fmla="*/ 114300 w 936228"/>
                <a:gd name="connsiteY95" fmla="*/ 329356 h 569862"/>
                <a:gd name="connsiteX96" fmla="*/ 119062 w 936228"/>
                <a:gd name="connsiteY96" fmla="*/ 322212 h 569862"/>
                <a:gd name="connsiteX97" fmla="*/ 121443 w 936228"/>
                <a:gd name="connsiteY97" fmla="*/ 315068 h 569862"/>
                <a:gd name="connsiteX98" fmla="*/ 145256 w 936228"/>
                <a:gd name="connsiteY98" fmla="*/ 303162 h 569862"/>
                <a:gd name="connsiteX99" fmla="*/ 152400 w 936228"/>
                <a:gd name="connsiteY99" fmla="*/ 300781 h 569862"/>
                <a:gd name="connsiteX100" fmla="*/ 173831 w 936228"/>
                <a:gd name="connsiteY100" fmla="*/ 286493 h 569862"/>
                <a:gd name="connsiteX101" fmla="*/ 180975 w 936228"/>
                <a:gd name="connsiteY101" fmla="*/ 281731 h 569862"/>
                <a:gd name="connsiteX102" fmla="*/ 202406 w 936228"/>
                <a:gd name="connsiteY102" fmla="*/ 276968 h 569862"/>
                <a:gd name="connsiteX103" fmla="*/ 261937 w 936228"/>
                <a:gd name="connsiteY103" fmla="*/ 276968 h 569862"/>
                <a:gd name="connsiteX104" fmla="*/ 276225 w 936228"/>
                <a:gd name="connsiteY104" fmla="*/ 272206 h 569862"/>
                <a:gd name="connsiteX105" fmla="*/ 280987 w 936228"/>
                <a:gd name="connsiteY105" fmla="*/ 265062 h 569862"/>
                <a:gd name="connsiteX106" fmla="*/ 295275 w 936228"/>
                <a:gd name="connsiteY106" fmla="*/ 250774 h 569862"/>
                <a:gd name="connsiteX107" fmla="*/ 297656 w 936228"/>
                <a:gd name="connsiteY107" fmla="*/ 243631 h 569862"/>
                <a:gd name="connsiteX108" fmla="*/ 288131 w 936228"/>
                <a:gd name="connsiteY108" fmla="*/ 222199 h 569862"/>
                <a:gd name="connsiteX109" fmla="*/ 273843 w 936228"/>
                <a:gd name="connsiteY109" fmla="*/ 217437 h 569862"/>
                <a:gd name="connsiteX110" fmla="*/ 266700 w 936228"/>
                <a:gd name="connsiteY110" fmla="*/ 231724 h 569862"/>
                <a:gd name="connsiteX111" fmla="*/ 264318 w 936228"/>
                <a:gd name="connsiteY111" fmla="*/ 238868 h 569862"/>
                <a:gd name="connsiteX112" fmla="*/ 250031 w 936228"/>
                <a:gd name="connsiteY112" fmla="*/ 246012 h 569862"/>
                <a:gd name="connsiteX113" fmla="*/ 238125 w 936228"/>
                <a:gd name="connsiteY113" fmla="*/ 243631 h 569862"/>
                <a:gd name="connsiteX114" fmla="*/ 230981 w 936228"/>
                <a:gd name="connsiteY114" fmla="*/ 241249 h 569862"/>
                <a:gd name="connsiteX115" fmla="*/ 228600 w 936228"/>
                <a:gd name="connsiteY115" fmla="*/ 234106 h 569862"/>
                <a:gd name="connsiteX116" fmla="*/ 221456 w 936228"/>
                <a:gd name="connsiteY116" fmla="*/ 231724 h 569862"/>
                <a:gd name="connsiteX117" fmla="*/ 207168 w 936228"/>
                <a:gd name="connsiteY117" fmla="*/ 229343 h 569862"/>
                <a:gd name="connsiteX118" fmla="*/ 204787 w 936228"/>
                <a:gd name="connsiteY118" fmla="*/ 196006 h 569862"/>
                <a:gd name="connsiteX119" fmla="*/ 211931 w 936228"/>
                <a:gd name="connsiteY119" fmla="*/ 191243 h 569862"/>
                <a:gd name="connsiteX120" fmla="*/ 216693 w 936228"/>
                <a:gd name="connsiteY120" fmla="*/ 184099 h 569862"/>
                <a:gd name="connsiteX121" fmla="*/ 233362 w 936228"/>
                <a:gd name="connsiteY121" fmla="*/ 179337 h 569862"/>
                <a:gd name="connsiteX122" fmla="*/ 245268 w 936228"/>
                <a:gd name="connsiteY122" fmla="*/ 167431 h 569862"/>
                <a:gd name="connsiteX123" fmla="*/ 252412 w 936228"/>
                <a:gd name="connsiteY123" fmla="*/ 162668 h 569862"/>
                <a:gd name="connsiteX124" fmla="*/ 295275 w 936228"/>
                <a:gd name="connsiteY124" fmla="*/ 165049 h 569862"/>
                <a:gd name="connsiteX125" fmla="*/ 302418 w 936228"/>
                <a:gd name="connsiteY125" fmla="*/ 167431 h 569862"/>
                <a:gd name="connsiteX126" fmla="*/ 304800 w 936228"/>
                <a:gd name="connsiteY126" fmla="*/ 176956 h 569862"/>
                <a:gd name="connsiteX127" fmla="*/ 323850 w 936228"/>
                <a:gd name="connsiteY127" fmla="*/ 174574 h 569862"/>
                <a:gd name="connsiteX128" fmla="*/ 340518 w 936228"/>
                <a:gd name="connsiteY128" fmla="*/ 169812 h 569862"/>
                <a:gd name="connsiteX129" fmla="*/ 347662 w 936228"/>
                <a:gd name="connsiteY129" fmla="*/ 174574 h 569862"/>
                <a:gd name="connsiteX130" fmla="*/ 359568 w 936228"/>
                <a:gd name="connsiteY130" fmla="*/ 162668 h 569862"/>
                <a:gd name="connsiteX131" fmla="*/ 354806 w 936228"/>
                <a:gd name="connsiteY131" fmla="*/ 145999 h 569862"/>
                <a:gd name="connsiteX132" fmla="*/ 347662 w 936228"/>
                <a:gd name="connsiteY132" fmla="*/ 141237 h 569862"/>
                <a:gd name="connsiteX133" fmla="*/ 342900 w 936228"/>
                <a:gd name="connsiteY133" fmla="*/ 134093 h 569862"/>
                <a:gd name="connsiteX134" fmla="*/ 338137 w 936228"/>
                <a:gd name="connsiteY134" fmla="*/ 119806 h 569862"/>
                <a:gd name="connsiteX135" fmla="*/ 340518 w 936228"/>
                <a:gd name="connsiteY135" fmla="*/ 103137 h 569862"/>
                <a:gd name="connsiteX136" fmla="*/ 335756 w 936228"/>
                <a:gd name="connsiteY136" fmla="*/ 88849 h 569862"/>
                <a:gd name="connsiteX137" fmla="*/ 357187 w 936228"/>
                <a:gd name="connsiteY137" fmla="*/ 79324 h 569862"/>
                <a:gd name="connsiteX138" fmla="*/ 364331 w 936228"/>
                <a:gd name="connsiteY138" fmla="*/ 76943 h 569862"/>
                <a:gd name="connsiteX139" fmla="*/ 371475 w 936228"/>
                <a:gd name="connsiteY139" fmla="*/ 74562 h 569862"/>
                <a:gd name="connsiteX140" fmla="*/ 383381 w 936228"/>
                <a:gd name="connsiteY140" fmla="*/ 76943 h 569862"/>
                <a:gd name="connsiteX141" fmla="*/ 397668 w 936228"/>
                <a:gd name="connsiteY141" fmla="*/ 86468 h 569862"/>
                <a:gd name="connsiteX142" fmla="*/ 404812 w 936228"/>
                <a:gd name="connsiteY142" fmla="*/ 88849 h 569862"/>
                <a:gd name="connsiteX143" fmla="*/ 423862 w 936228"/>
                <a:gd name="connsiteY143" fmla="*/ 86468 h 569862"/>
                <a:gd name="connsiteX144" fmla="*/ 431006 w 936228"/>
                <a:gd name="connsiteY144" fmla="*/ 84087 h 569862"/>
                <a:gd name="connsiteX145" fmla="*/ 433387 w 936228"/>
                <a:gd name="connsiteY145" fmla="*/ 76943 h 569862"/>
                <a:gd name="connsiteX146" fmla="*/ 447675 w 936228"/>
                <a:gd name="connsiteY146" fmla="*/ 67418 h 569862"/>
                <a:gd name="connsiteX147" fmla="*/ 447675 w 936228"/>
                <a:gd name="connsiteY147" fmla="*/ 67418 h 569862"/>
                <a:gd name="connsiteX148" fmla="*/ 461962 w 936228"/>
                <a:gd name="connsiteY148" fmla="*/ 62656 h 569862"/>
                <a:gd name="connsiteX149" fmla="*/ 481012 w 936228"/>
                <a:gd name="connsiteY149" fmla="*/ 57893 h 569862"/>
                <a:gd name="connsiteX150" fmla="*/ 502443 w 936228"/>
                <a:gd name="connsiteY150" fmla="*/ 41224 h 569862"/>
                <a:gd name="connsiteX151" fmla="*/ 504825 w 936228"/>
                <a:gd name="connsiteY151" fmla="*/ 34081 h 569862"/>
                <a:gd name="connsiteX152" fmla="*/ 511968 w 936228"/>
                <a:gd name="connsiteY152" fmla="*/ 26937 h 569862"/>
                <a:gd name="connsiteX153" fmla="*/ 528637 w 936228"/>
                <a:gd name="connsiteY153" fmla="*/ 22174 h 569862"/>
                <a:gd name="connsiteX154" fmla="*/ 547687 w 936228"/>
                <a:gd name="connsiteY154" fmla="*/ 24556 h 569862"/>
                <a:gd name="connsiteX155" fmla="*/ 554831 w 936228"/>
                <a:gd name="connsiteY155" fmla="*/ 26937 h 569862"/>
                <a:gd name="connsiteX156" fmla="*/ 561975 w 936228"/>
                <a:gd name="connsiteY156" fmla="*/ 24556 h 569862"/>
                <a:gd name="connsiteX157" fmla="*/ 609600 w 936228"/>
                <a:gd name="connsiteY157" fmla="*/ 19793 h 569862"/>
                <a:gd name="connsiteX158" fmla="*/ 640556 w 936228"/>
                <a:gd name="connsiteY158" fmla="*/ 12649 h 569862"/>
                <a:gd name="connsiteX159" fmla="*/ 642937 w 936228"/>
                <a:gd name="connsiteY159" fmla="*/ 5506 h 569862"/>
                <a:gd name="connsiteX160" fmla="*/ 690562 w 936228"/>
                <a:gd name="connsiteY160" fmla="*/ 15031 h 569862"/>
                <a:gd name="connsiteX161" fmla="*/ 692943 w 936228"/>
                <a:gd name="connsiteY161" fmla="*/ 22174 h 569862"/>
                <a:gd name="connsiteX162" fmla="*/ 721518 w 936228"/>
                <a:gd name="connsiteY162" fmla="*/ 26937 h 569862"/>
                <a:gd name="connsiteX163" fmla="*/ 738187 w 936228"/>
                <a:gd name="connsiteY163" fmla="*/ 31699 h 569862"/>
                <a:gd name="connsiteX164" fmla="*/ 747712 w 936228"/>
                <a:gd name="connsiteY164" fmla="*/ 29318 h 569862"/>
                <a:gd name="connsiteX165" fmla="*/ 754856 w 936228"/>
                <a:gd name="connsiteY165" fmla="*/ 24556 h 569862"/>
                <a:gd name="connsiteX166" fmla="*/ 776287 w 936228"/>
                <a:gd name="connsiteY166" fmla="*/ 26937 h 569862"/>
                <a:gd name="connsiteX167" fmla="*/ 783431 w 936228"/>
                <a:gd name="connsiteY167" fmla="*/ 31699 h 569862"/>
                <a:gd name="connsiteX168" fmla="*/ 788193 w 936228"/>
                <a:gd name="connsiteY168" fmla="*/ 38843 h 569862"/>
                <a:gd name="connsiteX169" fmla="*/ 812006 w 936228"/>
                <a:gd name="connsiteY169" fmla="*/ 41224 h 569862"/>
                <a:gd name="connsiteX170" fmla="*/ 845343 w 936228"/>
                <a:gd name="connsiteY170" fmla="*/ 43606 h 569862"/>
                <a:gd name="connsiteX171" fmla="*/ 876300 w 936228"/>
                <a:gd name="connsiteY171" fmla="*/ 48368 h 569862"/>
                <a:gd name="connsiteX172" fmla="*/ 878681 w 936228"/>
                <a:gd name="connsiteY172" fmla="*/ 55512 h 569862"/>
                <a:gd name="connsiteX173" fmla="*/ 885825 w 936228"/>
                <a:gd name="connsiteY173" fmla="*/ 60274 h 569862"/>
                <a:gd name="connsiteX174" fmla="*/ 888206 w 936228"/>
                <a:gd name="connsiteY174" fmla="*/ 62656 h 569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</a:cxnLst>
              <a:rect l="l" t="t" r="r" b="b"/>
              <a:pathLst>
                <a:path w="936228" h="569862">
                  <a:moveTo>
                    <a:pt x="888206" y="62656"/>
                  </a:moveTo>
                  <a:cubicBezTo>
                    <a:pt x="840184" y="117028"/>
                    <a:pt x="694531" y="278556"/>
                    <a:pt x="597693" y="386506"/>
                  </a:cubicBezTo>
                  <a:cubicBezTo>
                    <a:pt x="600074" y="392856"/>
                    <a:pt x="602692" y="399122"/>
                    <a:pt x="604837" y="405556"/>
                  </a:cubicBezTo>
                  <a:cubicBezTo>
                    <a:pt x="607519" y="413603"/>
                    <a:pt x="604838" y="416986"/>
                    <a:pt x="614362" y="419843"/>
                  </a:cubicBezTo>
                  <a:cubicBezTo>
                    <a:pt x="619738" y="421456"/>
                    <a:pt x="625475" y="421430"/>
                    <a:pt x="631031" y="422224"/>
                  </a:cubicBezTo>
                  <a:cubicBezTo>
                    <a:pt x="633412" y="423018"/>
                    <a:pt x="635680" y="424329"/>
                    <a:pt x="638175" y="424606"/>
                  </a:cubicBezTo>
                  <a:cubicBezTo>
                    <a:pt x="650034" y="425924"/>
                    <a:pt x="662278" y="424254"/>
                    <a:pt x="673893" y="426987"/>
                  </a:cubicBezTo>
                  <a:cubicBezTo>
                    <a:pt x="676679" y="427643"/>
                    <a:pt x="676421" y="432343"/>
                    <a:pt x="678656" y="434131"/>
                  </a:cubicBezTo>
                  <a:cubicBezTo>
                    <a:pt x="680616" y="435699"/>
                    <a:pt x="683419" y="435718"/>
                    <a:pt x="685800" y="436512"/>
                  </a:cubicBezTo>
                  <a:cubicBezTo>
                    <a:pt x="688181" y="438893"/>
                    <a:pt x="690876" y="440998"/>
                    <a:pt x="692943" y="443656"/>
                  </a:cubicBezTo>
                  <a:cubicBezTo>
                    <a:pt x="696457" y="448174"/>
                    <a:pt x="702468" y="457943"/>
                    <a:pt x="702468" y="457943"/>
                  </a:cubicBezTo>
                  <a:cubicBezTo>
                    <a:pt x="701674" y="465881"/>
                    <a:pt x="701300" y="473871"/>
                    <a:pt x="700087" y="481756"/>
                  </a:cubicBezTo>
                  <a:cubicBezTo>
                    <a:pt x="699705" y="484237"/>
                    <a:pt x="699481" y="487124"/>
                    <a:pt x="697706" y="488899"/>
                  </a:cubicBezTo>
                  <a:cubicBezTo>
                    <a:pt x="695931" y="490674"/>
                    <a:pt x="692807" y="490158"/>
                    <a:pt x="690562" y="491281"/>
                  </a:cubicBezTo>
                  <a:cubicBezTo>
                    <a:pt x="672102" y="500511"/>
                    <a:pt x="694225" y="492441"/>
                    <a:pt x="676275" y="498424"/>
                  </a:cubicBezTo>
                  <a:cubicBezTo>
                    <a:pt x="671512" y="497630"/>
                    <a:pt x="666671" y="497214"/>
                    <a:pt x="661987" y="496043"/>
                  </a:cubicBezTo>
                  <a:cubicBezTo>
                    <a:pt x="657117" y="494826"/>
                    <a:pt x="647700" y="491281"/>
                    <a:pt x="647700" y="491281"/>
                  </a:cubicBezTo>
                  <a:lnTo>
                    <a:pt x="619125" y="472231"/>
                  </a:lnTo>
                  <a:lnTo>
                    <a:pt x="611981" y="467468"/>
                  </a:lnTo>
                  <a:lnTo>
                    <a:pt x="604837" y="462706"/>
                  </a:lnTo>
                  <a:cubicBezTo>
                    <a:pt x="593725" y="446037"/>
                    <a:pt x="600075" y="451593"/>
                    <a:pt x="588168" y="443656"/>
                  </a:cubicBezTo>
                  <a:cubicBezTo>
                    <a:pt x="586600" y="438951"/>
                    <a:pt x="585221" y="432725"/>
                    <a:pt x="581025" y="429368"/>
                  </a:cubicBezTo>
                  <a:cubicBezTo>
                    <a:pt x="579065" y="427800"/>
                    <a:pt x="576262" y="427781"/>
                    <a:pt x="573881" y="426987"/>
                  </a:cubicBezTo>
                  <a:cubicBezTo>
                    <a:pt x="553612" y="413475"/>
                    <a:pt x="565282" y="416830"/>
                    <a:pt x="538162" y="419843"/>
                  </a:cubicBezTo>
                  <a:cubicBezTo>
                    <a:pt x="531338" y="419161"/>
                    <a:pt x="515786" y="419371"/>
                    <a:pt x="507206" y="415081"/>
                  </a:cubicBezTo>
                  <a:cubicBezTo>
                    <a:pt x="501855" y="412405"/>
                    <a:pt x="496679" y="407687"/>
                    <a:pt x="492918" y="403174"/>
                  </a:cubicBezTo>
                  <a:cubicBezTo>
                    <a:pt x="487039" y="396119"/>
                    <a:pt x="490066" y="395149"/>
                    <a:pt x="481012" y="391268"/>
                  </a:cubicBezTo>
                  <a:cubicBezTo>
                    <a:pt x="478004" y="389979"/>
                    <a:pt x="474615" y="389849"/>
                    <a:pt x="471487" y="388887"/>
                  </a:cubicBezTo>
                  <a:cubicBezTo>
                    <a:pt x="464290" y="386672"/>
                    <a:pt x="450056" y="381743"/>
                    <a:pt x="450056" y="381743"/>
                  </a:cubicBezTo>
                  <a:cubicBezTo>
                    <a:pt x="446881" y="382537"/>
                    <a:pt x="443726" y="383414"/>
                    <a:pt x="440531" y="384124"/>
                  </a:cubicBezTo>
                  <a:cubicBezTo>
                    <a:pt x="436580" y="385002"/>
                    <a:pt x="432245" y="384696"/>
                    <a:pt x="428625" y="386506"/>
                  </a:cubicBezTo>
                  <a:cubicBezTo>
                    <a:pt x="425613" y="388012"/>
                    <a:pt x="424068" y="391493"/>
                    <a:pt x="421481" y="393649"/>
                  </a:cubicBezTo>
                  <a:cubicBezTo>
                    <a:pt x="419282" y="395481"/>
                    <a:pt x="416536" y="396580"/>
                    <a:pt x="414337" y="398412"/>
                  </a:cubicBezTo>
                  <a:cubicBezTo>
                    <a:pt x="402446" y="408321"/>
                    <a:pt x="412603" y="403753"/>
                    <a:pt x="400050" y="407937"/>
                  </a:cubicBezTo>
                  <a:lnTo>
                    <a:pt x="378618" y="400793"/>
                  </a:lnTo>
                  <a:lnTo>
                    <a:pt x="371475" y="398412"/>
                  </a:lnTo>
                  <a:cubicBezTo>
                    <a:pt x="365919" y="399206"/>
                    <a:pt x="360310" y="399692"/>
                    <a:pt x="354806" y="400793"/>
                  </a:cubicBezTo>
                  <a:cubicBezTo>
                    <a:pt x="352345" y="401285"/>
                    <a:pt x="350172" y="403174"/>
                    <a:pt x="347662" y="403174"/>
                  </a:cubicBezTo>
                  <a:cubicBezTo>
                    <a:pt x="342834" y="403174"/>
                    <a:pt x="338137" y="401587"/>
                    <a:pt x="333375" y="400793"/>
                  </a:cubicBezTo>
                  <a:cubicBezTo>
                    <a:pt x="323850" y="401587"/>
                    <a:pt x="314172" y="401299"/>
                    <a:pt x="304800" y="403174"/>
                  </a:cubicBezTo>
                  <a:cubicBezTo>
                    <a:pt x="293425" y="405449"/>
                    <a:pt x="300440" y="408625"/>
                    <a:pt x="295275" y="415081"/>
                  </a:cubicBezTo>
                  <a:cubicBezTo>
                    <a:pt x="289686" y="422067"/>
                    <a:pt x="278755" y="421182"/>
                    <a:pt x="271462" y="422224"/>
                  </a:cubicBezTo>
                  <a:cubicBezTo>
                    <a:pt x="269875" y="419843"/>
                    <a:pt x="269452" y="415867"/>
                    <a:pt x="266700" y="415081"/>
                  </a:cubicBezTo>
                  <a:cubicBezTo>
                    <a:pt x="257235" y="412377"/>
                    <a:pt x="252876" y="419380"/>
                    <a:pt x="247650" y="424606"/>
                  </a:cubicBezTo>
                  <a:cubicBezTo>
                    <a:pt x="245263" y="431763"/>
                    <a:pt x="245633" y="432740"/>
                    <a:pt x="240506" y="438893"/>
                  </a:cubicBezTo>
                  <a:cubicBezTo>
                    <a:pt x="238350" y="441480"/>
                    <a:pt x="235518" y="443450"/>
                    <a:pt x="233362" y="446037"/>
                  </a:cubicBezTo>
                  <a:cubicBezTo>
                    <a:pt x="216793" y="465921"/>
                    <a:pt x="242319" y="439464"/>
                    <a:pt x="221456" y="460324"/>
                  </a:cubicBezTo>
                  <a:cubicBezTo>
                    <a:pt x="205381" y="454966"/>
                    <a:pt x="225031" y="459928"/>
                    <a:pt x="200025" y="462706"/>
                  </a:cubicBezTo>
                  <a:cubicBezTo>
                    <a:pt x="186688" y="464188"/>
                    <a:pt x="178819" y="464435"/>
                    <a:pt x="166687" y="467468"/>
                  </a:cubicBezTo>
                  <a:cubicBezTo>
                    <a:pt x="164252" y="468077"/>
                    <a:pt x="161924" y="469055"/>
                    <a:pt x="159543" y="469849"/>
                  </a:cubicBezTo>
                  <a:cubicBezTo>
                    <a:pt x="157162" y="472230"/>
                    <a:pt x="154987" y="474837"/>
                    <a:pt x="152400" y="476993"/>
                  </a:cubicBezTo>
                  <a:cubicBezTo>
                    <a:pt x="150201" y="478825"/>
                    <a:pt x="147044" y="479521"/>
                    <a:pt x="145256" y="481756"/>
                  </a:cubicBezTo>
                  <a:cubicBezTo>
                    <a:pt x="143688" y="483716"/>
                    <a:pt x="143997" y="486654"/>
                    <a:pt x="142875" y="488899"/>
                  </a:cubicBezTo>
                  <a:cubicBezTo>
                    <a:pt x="141595" y="491459"/>
                    <a:pt x="139700" y="493662"/>
                    <a:pt x="138112" y="496043"/>
                  </a:cubicBezTo>
                  <a:cubicBezTo>
                    <a:pt x="133476" y="509952"/>
                    <a:pt x="139359" y="497177"/>
                    <a:pt x="128587" y="507949"/>
                  </a:cubicBezTo>
                  <a:cubicBezTo>
                    <a:pt x="126563" y="509973"/>
                    <a:pt x="125979" y="513208"/>
                    <a:pt x="123825" y="515093"/>
                  </a:cubicBezTo>
                  <a:cubicBezTo>
                    <a:pt x="119517" y="518862"/>
                    <a:pt x="113584" y="520571"/>
                    <a:pt x="109537" y="524618"/>
                  </a:cubicBezTo>
                  <a:cubicBezTo>
                    <a:pt x="107156" y="526999"/>
                    <a:pt x="105051" y="529694"/>
                    <a:pt x="102393" y="531762"/>
                  </a:cubicBezTo>
                  <a:cubicBezTo>
                    <a:pt x="97875" y="535276"/>
                    <a:pt x="93795" y="540655"/>
                    <a:pt x="88106" y="541287"/>
                  </a:cubicBezTo>
                  <a:lnTo>
                    <a:pt x="66675" y="543668"/>
                  </a:lnTo>
                  <a:cubicBezTo>
                    <a:pt x="61912" y="545256"/>
                    <a:pt x="56564" y="545646"/>
                    <a:pt x="52387" y="548431"/>
                  </a:cubicBezTo>
                  <a:lnTo>
                    <a:pt x="38100" y="557956"/>
                  </a:lnTo>
                  <a:cubicBezTo>
                    <a:pt x="36512" y="560337"/>
                    <a:pt x="35572" y="563311"/>
                    <a:pt x="33337" y="565099"/>
                  </a:cubicBezTo>
                  <a:cubicBezTo>
                    <a:pt x="31377" y="566667"/>
                    <a:pt x="28678" y="567126"/>
                    <a:pt x="26193" y="567481"/>
                  </a:cubicBezTo>
                  <a:cubicBezTo>
                    <a:pt x="17514" y="568721"/>
                    <a:pt x="8731" y="569068"/>
                    <a:pt x="0" y="569862"/>
                  </a:cubicBezTo>
                  <a:cubicBezTo>
                    <a:pt x="24" y="569716"/>
                    <a:pt x="2294" y="551516"/>
                    <a:pt x="4762" y="548431"/>
                  </a:cubicBezTo>
                  <a:cubicBezTo>
                    <a:pt x="6550" y="546196"/>
                    <a:pt x="9421" y="545088"/>
                    <a:pt x="11906" y="543668"/>
                  </a:cubicBezTo>
                  <a:cubicBezTo>
                    <a:pt x="14988" y="541907"/>
                    <a:pt x="18063" y="540029"/>
                    <a:pt x="21431" y="538906"/>
                  </a:cubicBezTo>
                  <a:cubicBezTo>
                    <a:pt x="26661" y="537163"/>
                    <a:pt x="46221" y="534684"/>
                    <a:pt x="50006" y="534143"/>
                  </a:cubicBezTo>
                  <a:cubicBezTo>
                    <a:pt x="52387" y="532556"/>
                    <a:pt x="55126" y="531405"/>
                    <a:pt x="57150" y="529381"/>
                  </a:cubicBezTo>
                  <a:cubicBezTo>
                    <a:pt x="59174" y="527357"/>
                    <a:pt x="59485" y="523754"/>
                    <a:pt x="61912" y="522237"/>
                  </a:cubicBezTo>
                  <a:cubicBezTo>
                    <a:pt x="82579" y="509319"/>
                    <a:pt x="70941" y="527492"/>
                    <a:pt x="90487" y="507949"/>
                  </a:cubicBezTo>
                  <a:cubicBezTo>
                    <a:pt x="92868" y="505568"/>
                    <a:pt x="94973" y="502873"/>
                    <a:pt x="97631" y="500806"/>
                  </a:cubicBezTo>
                  <a:cubicBezTo>
                    <a:pt x="102149" y="497292"/>
                    <a:pt x="111918" y="491281"/>
                    <a:pt x="111918" y="491281"/>
                  </a:cubicBezTo>
                  <a:cubicBezTo>
                    <a:pt x="113506" y="488900"/>
                    <a:pt x="114849" y="486336"/>
                    <a:pt x="116681" y="484137"/>
                  </a:cubicBezTo>
                  <a:cubicBezTo>
                    <a:pt x="118837" y="481550"/>
                    <a:pt x="121957" y="479795"/>
                    <a:pt x="123825" y="476993"/>
                  </a:cubicBezTo>
                  <a:cubicBezTo>
                    <a:pt x="125217" y="474904"/>
                    <a:pt x="124814" y="471938"/>
                    <a:pt x="126206" y="469849"/>
                  </a:cubicBezTo>
                  <a:cubicBezTo>
                    <a:pt x="128074" y="467047"/>
                    <a:pt x="131194" y="465293"/>
                    <a:pt x="133350" y="462706"/>
                  </a:cubicBezTo>
                  <a:cubicBezTo>
                    <a:pt x="135182" y="460507"/>
                    <a:pt x="136525" y="457943"/>
                    <a:pt x="138112" y="455562"/>
                  </a:cubicBezTo>
                  <a:cubicBezTo>
                    <a:pt x="137318" y="448418"/>
                    <a:pt x="138945" y="440560"/>
                    <a:pt x="135731" y="434131"/>
                  </a:cubicBezTo>
                  <a:cubicBezTo>
                    <a:pt x="134608" y="431886"/>
                    <a:pt x="130676" y="435120"/>
                    <a:pt x="128587" y="436512"/>
                  </a:cubicBezTo>
                  <a:cubicBezTo>
                    <a:pt x="125785" y="438380"/>
                    <a:pt x="124387" y="442021"/>
                    <a:pt x="121443" y="443656"/>
                  </a:cubicBezTo>
                  <a:cubicBezTo>
                    <a:pt x="117055" y="446094"/>
                    <a:pt x="107156" y="448418"/>
                    <a:pt x="107156" y="448418"/>
                  </a:cubicBezTo>
                  <a:cubicBezTo>
                    <a:pt x="102393" y="447624"/>
                    <a:pt x="97449" y="447564"/>
                    <a:pt x="92868" y="446037"/>
                  </a:cubicBezTo>
                  <a:cubicBezTo>
                    <a:pt x="87899" y="444380"/>
                    <a:pt x="81894" y="437444"/>
                    <a:pt x="78581" y="434131"/>
                  </a:cubicBezTo>
                  <a:cubicBezTo>
                    <a:pt x="77787" y="431750"/>
                    <a:pt x="76200" y="429497"/>
                    <a:pt x="76200" y="426987"/>
                  </a:cubicBezTo>
                  <a:cubicBezTo>
                    <a:pt x="76200" y="421523"/>
                    <a:pt x="79455" y="414206"/>
                    <a:pt x="83343" y="410318"/>
                  </a:cubicBezTo>
                  <a:cubicBezTo>
                    <a:pt x="85367" y="408294"/>
                    <a:pt x="87927" y="406836"/>
                    <a:pt x="90487" y="405556"/>
                  </a:cubicBezTo>
                  <a:cubicBezTo>
                    <a:pt x="92732" y="404433"/>
                    <a:pt x="95250" y="403968"/>
                    <a:pt x="97631" y="403174"/>
                  </a:cubicBezTo>
                  <a:cubicBezTo>
                    <a:pt x="100012" y="400793"/>
                    <a:pt x="103140" y="398975"/>
                    <a:pt x="104775" y="396031"/>
                  </a:cubicBezTo>
                  <a:cubicBezTo>
                    <a:pt x="107213" y="391643"/>
                    <a:pt x="107950" y="386506"/>
                    <a:pt x="109537" y="381743"/>
                  </a:cubicBezTo>
                  <a:lnTo>
                    <a:pt x="114300" y="367456"/>
                  </a:lnTo>
                  <a:lnTo>
                    <a:pt x="116681" y="360312"/>
                  </a:lnTo>
                  <a:lnTo>
                    <a:pt x="119062" y="353168"/>
                  </a:lnTo>
                  <a:cubicBezTo>
                    <a:pt x="118268" y="347612"/>
                    <a:pt x="117782" y="342003"/>
                    <a:pt x="116681" y="336499"/>
                  </a:cubicBezTo>
                  <a:cubicBezTo>
                    <a:pt x="116189" y="334038"/>
                    <a:pt x="113887" y="331832"/>
                    <a:pt x="114300" y="329356"/>
                  </a:cubicBezTo>
                  <a:cubicBezTo>
                    <a:pt x="114770" y="326533"/>
                    <a:pt x="117782" y="324772"/>
                    <a:pt x="119062" y="322212"/>
                  </a:cubicBezTo>
                  <a:cubicBezTo>
                    <a:pt x="120184" y="319967"/>
                    <a:pt x="119668" y="316843"/>
                    <a:pt x="121443" y="315068"/>
                  </a:cubicBezTo>
                  <a:cubicBezTo>
                    <a:pt x="131834" y="304677"/>
                    <a:pt x="133963" y="306388"/>
                    <a:pt x="145256" y="303162"/>
                  </a:cubicBezTo>
                  <a:cubicBezTo>
                    <a:pt x="147670" y="302472"/>
                    <a:pt x="150019" y="301575"/>
                    <a:pt x="152400" y="300781"/>
                  </a:cubicBezTo>
                  <a:lnTo>
                    <a:pt x="173831" y="286493"/>
                  </a:lnTo>
                  <a:cubicBezTo>
                    <a:pt x="176212" y="284906"/>
                    <a:pt x="178260" y="282636"/>
                    <a:pt x="180975" y="281731"/>
                  </a:cubicBezTo>
                  <a:cubicBezTo>
                    <a:pt x="192698" y="277822"/>
                    <a:pt x="185642" y="279762"/>
                    <a:pt x="202406" y="276968"/>
                  </a:cubicBezTo>
                  <a:cubicBezTo>
                    <a:pt x="227707" y="278655"/>
                    <a:pt x="238536" y="281355"/>
                    <a:pt x="261937" y="276968"/>
                  </a:cubicBezTo>
                  <a:cubicBezTo>
                    <a:pt x="266871" y="276043"/>
                    <a:pt x="276225" y="272206"/>
                    <a:pt x="276225" y="272206"/>
                  </a:cubicBezTo>
                  <a:cubicBezTo>
                    <a:pt x="277812" y="269825"/>
                    <a:pt x="279086" y="267201"/>
                    <a:pt x="280987" y="265062"/>
                  </a:cubicBezTo>
                  <a:cubicBezTo>
                    <a:pt x="285462" y="260028"/>
                    <a:pt x="295275" y="250774"/>
                    <a:pt x="295275" y="250774"/>
                  </a:cubicBezTo>
                  <a:cubicBezTo>
                    <a:pt x="296069" y="248393"/>
                    <a:pt x="297933" y="246125"/>
                    <a:pt x="297656" y="243631"/>
                  </a:cubicBezTo>
                  <a:cubicBezTo>
                    <a:pt x="297432" y="241617"/>
                    <a:pt x="292574" y="224976"/>
                    <a:pt x="288131" y="222199"/>
                  </a:cubicBezTo>
                  <a:cubicBezTo>
                    <a:pt x="283874" y="219538"/>
                    <a:pt x="273843" y="217437"/>
                    <a:pt x="273843" y="217437"/>
                  </a:cubicBezTo>
                  <a:cubicBezTo>
                    <a:pt x="267860" y="235388"/>
                    <a:pt x="275929" y="213267"/>
                    <a:pt x="266700" y="231724"/>
                  </a:cubicBezTo>
                  <a:cubicBezTo>
                    <a:pt x="265577" y="233969"/>
                    <a:pt x="265886" y="236908"/>
                    <a:pt x="264318" y="238868"/>
                  </a:cubicBezTo>
                  <a:cubicBezTo>
                    <a:pt x="260960" y="243066"/>
                    <a:pt x="254739" y="244443"/>
                    <a:pt x="250031" y="246012"/>
                  </a:cubicBezTo>
                  <a:cubicBezTo>
                    <a:pt x="246062" y="245218"/>
                    <a:pt x="242051" y="244613"/>
                    <a:pt x="238125" y="243631"/>
                  </a:cubicBezTo>
                  <a:cubicBezTo>
                    <a:pt x="235690" y="243022"/>
                    <a:pt x="232756" y="243024"/>
                    <a:pt x="230981" y="241249"/>
                  </a:cubicBezTo>
                  <a:cubicBezTo>
                    <a:pt x="229206" y="239474"/>
                    <a:pt x="230375" y="235881"/>
                    <a:pt x="228600" y="234106"/>
                  </a:cubicBezTo>
                  <a:cubicBezTo>
                    <a:pt x="226825" y="232331"/>
                    <a:pt x="223906" y="232269"/>
                    <a:pt x="221456" y="231724"/>
                  </a:cubicBezTo>
                  <a:cubicBezTo>
                    <a:pt x="216743" y="230677"/>
                    <a:pt x="211931" y="230137"/>
                    <a:pt x="207168" y="229343"/>
                  </a:cubicBezTo>
                  <a:cubicBezTo>
                    <a:pt x="202739" y="216054"/>
                    <a:pt x="198780" y="211025"/>
                    <a:pt x="204787" y="196006"/>
                  </a:cubicBezTo>
                  <a:cubicBezTo>
                    <a:pt x="205850" y="193349"/>
                    <a:pt x="209550" y="192831"/>
                    <a:pt x="211931" y="191243"/>
                  </a:cubicBezTo>
                  <a:cubicBezTo>
                    <a:pt x="213518" y="188862"/>
                    <a:pt x="214458" y="185887"/>
                    <a:pt x="216693" y="184099"/>
                  </a:cubicBezTo>
                  <a:cubicBezTo>
                    <a:pt x="218245" y="182857"/>
                    <a:pt x="232740" y="179492"/>
                    <a:pt x="233362" y="179337"/>
                  </a:cubicBezTo>
                  <a:cubicBezTo>
                    <a:pt x="252414" y="166635"/>
                    <a:pt x="229393" y="183306"/>
                    <a:pt x="245268" y="167431"/>
                  </a:cubicBezTo>
                  <a:cubicBezTo>
                    <a:pt x="247292" y="165407"/>
                    <a:pt x="250031" y="164256"/>
                    <a:pt x="252412" y="162668"/>
                  </a:cubicBezTo>
                  <a:cubicBezTo>
                    <a:pt x="266700" y="163462"/>
                    <a:pt x="281030" y="163692"/>
                    <a:pt x="295275" y="165049"/>
                  </a:cubicBezTo>
                  <a:cubicBezTo>
                    <a:pt x="297774" y="165287"/>
                    <a:pt x="300850" y="165471"/>
                    <a:pt x="302418" y="167431"/>
                  </a:cubicBezTo>
                  <a:cubicBezTo>
                    <a:pt x="304462" y="169987"/>
                    <a:pt x="304006" y="173781"/>
                    <a:pt x="304800" y="176956"/>
                  </a:cubicBezTo>
                  <a:cubicBezTo>
                    <a:pt x="311150" y="176162"/>
                    <a:pt x="317908" y="176951"/>
                    <a:pt x="323850" y="174574"/>
                  </a:cubicBezTo>
                  <a:cubicBezTo>
                    <a:pt x="343703" y="166633"/>
                    <a:pt x="307637" y="163236"/>
                    <a:pt x="340518" y="169812"/>
                  </a:cubicBezTo>
                  <a:cubicBezTo>
                    <a:pt x="342899" y="171399"/>
                    <a:pt x="344800" y="174574"/>
                    <a:pt x="347662" y="174574"/>
                  </a:cubicBezTo>
                  <a:cubicBezTo>
                    <a:pt x="352955" y="174574"/>
                    <a:pt x="357451" y="165844"/>
                    <a:pt x="359568" y="162668"/>
                  </a:cubicBezTo>
                  <a:cubicBezTo>
                    <a:pt x="359413" y="162046"/>
                    <a:pt x="356048" y="147551"/>
                    <a:pt x="354806" y="145999"/>
                  </a:cubicBezTo>
                  <a:cubicBezTo>
                    <a:pt x="353018" y="143764"/>
                    <a:pt x="350043" y="142824"/>
                    <a:pt x="347662" y="141237"/>
                  </a:cubicBezTo>
                  <a:cubicBezTo>
                    <a:pt x="346075" y="138856"/>
                    <a:pt x="344062" y="136708"/>
                    <a:pt x="342900" y="134093"/>
                  </a:cubicBezTo>
                  <a:cubicBezTo>
                    <a:pt x="340861" y="129506"/>
                    <a:pt x="338137" y="119806"/>
                    <a:pt x="338137" y="119806"/>
                  </a:cubicBezTo>
                  <a:cubicBezTo>
                    <a:pt x="338931" y="114250"/>
                    <a:pt x="341619" y="108641"/>
                    <a:pt x="340518" y="103137"/>
                  </a:cubicBezTo>
                  <a:cubicBezTo>
                    <a:pt x="338602" y="93557"/>
                    <a:pt x="327091" y="99680"/>
                    <a:pt x="335756" y="88849"/>
                  </a:cubicBezTo>
                  <a:cubicBezTo>
                    <a:pt x="339871" y="83705"/>
                    <a:pt x="352825" y="80778"/>
                    <a:pt x="357187" y="79324"/>
                  </a:cubicBezTo>
                  <a:lnTo>
                    <a:pt x="364331" y="76943"/>
                  </a:lnTo>
                  <a:lnTo>
                    <a:pt x="371475" y="74562"/>
                  </a:lnTo>
                  <a:cubicBezTo>
                    <a:pt x="375444" y="75356"/>
                    <a:pt x="379697" y="75268"/>
                    <a:pt x="383381" y="76943"/>
                  </a:cubicBezTo>
                  <a:cubicBezTo>
                    <a:pt x="388592" y="79311"/>
                    <a:pt x="392238" y="84658"/>
                    <a:pt x="397668" y="86468"/>
                  </a:cubicBezTo>
                  <a:lnTo>
                    <a:pt x="404812" y="88849"/>
                  </a:lnTo>
                  <a:cubicBezTo>
                    <a:pt x="411162" y="88055"/>
                    <a:pt x="417566" y="87613"/>
                    <a:pt x="423862" y="86468"/>
                  </a:cubicBezTo>
                  <a:cubicBezTo>
                    <a:pt x="426332" y="86019"/>
                    <a:pt x="429231" y="85862"/>
                    <a:pt x="431006" y="84087"/>
                  </a:cubicBezTo>
                  <a:cubicBezTo>
                    <a:pt x="432781" y="82312"/>
                    <a:pt x="431612" y="78718"/>
                    <a:pt x="433387" y="76943"/>
                  </a:cubicBezTo>
                  <a:cubicBezTo>
                    <a:pt x="437434" y="72896"/>
                    <a:pt x="442912" y="70593"/>
                    <a:pt x="447675" y="67418"/>
                  </a:cubicBezTo>
                  <a:lnTo>
                    <a:pt x="447675" y="67418"/>
                  </a:lnTo>
                  <a:cubicBezTo>
                    <a:pt x="452437" y="65831"/>
                    <a:pt x="457092" y="63874"/>
                    <a:pt x="461962" y="62656"/>
                  </a:cubicBezTo>
                  <a:lnTo>
                    <a:pt x="481012" y="57893"/>
                  </a:lnTo>
                  <a:cubicBezTo>
                    <a:pt x="498102" y="46500"/>
                    <a:pt x="491253" y="52416"/>
                    <a:pt x="502443" y="41224"/>
                  </a:cubicBezTo>
                  <a:cubicBezTo>
                    <a:pt x="503237" y="38843"/>
                    <a:pt x="503433" y="36169"/>
                    <a:pt x="504825" y="34081"/>
                  </a:cubicBezTo>
                  <a:cubicBezTo>
                    <a:pt x="506693" y="31279"/>
                    <a:pt x="509166" y="28805"/>
                    <a:pt x="511968" y="26937"/>
                  </a:cubicBezTo>
                  <a:cubicBezTo>
                    <a:pt x="514015" y="25572"/>
                    <a:pt x="527371" y="22491"/>
                    <a:pt x="528637" y="22174"/>
                  </a:cubicBezTo>
                  <a:cubicBezTo>
                    <a:pt x="534987" y="22968"/>
                    <a:pt x="541391" y="23411"/>
                    <a:pt x="547687" y="24556"/>
                  </a:cubicBezTo>
                  <a:cubicBezTo>
                    <a:pt x="550157" y="25005"/>
                    <a:pt x="552321" y="26937"/>
                    <a:pt x="554831" y="26937"/>
                  </a:cubicBezTo>
                  <a:cubicBezTo>
                    <a:pt x="557341" y="26937"/>
                    <a:pt x="559486" y="24881"/>
                    <a:pt x="561975" y="24556"/>
                  </a:cubicBezTo>
                  <a:cubicBezTo>
                    <a:pt x="577795" y="22492"/>
                    <a:pt x="609600" y="19793"/>
                    <a:pt x="609600" y="19793"/>
                  </a:cubicBezTo>
                  <a:cubicBezTo>
                    <a:pt x="635873" y="14539"/>
                    <a:pt x="625733" y="17591"/>
                    <a:pt x="640556" y="12649"/>
                  </a:cubicBezTo>
                  <a:cubicBezTo>
                    <a:pt x="641350" y="10268"/>
                    <a:pt x="640443" y="5783"/>
                    <a:pt x="642937" y="5506"/>
                  </a:cubicBezTo>
                  <a:cubicBezTo>
                    <a:pt x="680075" y="1380"/>
                    <a:pt x="675531" y="0"/>
                    <a:pt x="690562" y="15031"/>
                  </a:cubicBezTo>
                  <a:cubicBezTo>
                    <a:pt x="691356" y="17412"/>
                    <a:pt x="690600" y="21273"/>
                    <a:pt x="692943" y="22174"/>
                  </a:cubicBezTo>
                  <a:cubicBezTo>
                    <a:pt x="701956" y="25640"/>
                    <a:pt x="712150" y="24595"/>
                    <a:pt x="721518" y="26937"/>
                  </a:cubicBezTo>
                  <a:cubicBezTo>
                    <a:pt x="733478" y="29927"/>
                    <a:pt x="727938" y="28283"/>
                    <a:pt x="738187" y="31699"/>
                  </a:cubicBezTo>
                  <a:cubicBezTo>
                    <a:pt x="741362" y="30905"/>
                    <a:pt x="744704" y="30607"/>
                    <a:pt x="747712" y="29318"/>
                  </a:cubicBezTo>
                  <a:cubicBezTo>
                    <a:pt x="750343" y="28191"/>
                    <a:pt x="752004" y="24794"/>
                    <a:pt x="754856" y="24556"/>
                  </a:cubicBezTo>
                  <a:cubicBezTo>
                    <a:pt x="762019" y="23959"/>
                    <a:pt x="769143" y="26143"/>
                    <a:pt x="776287" y="26937"/>
                  </a:cubicBezTo>
                  <a:cubicBezTo>
                    <a:pt x="778668" y="28524"/>
                    <a:pt x="781407" y="29675"/>
                    <a:pt x="783431" y="31699"/>
                  </a:cubicBezTo>
                  <a:cubicBezTo>
                    <a:pt x="785455" y="33723"/>
                    <a:pt x="785478" y="37938"/>
                    <a:pt x="788193" y="38843"/>
                  </a:cubicBezTo>
                  <a:cubicBezTo>
                    <a:pt x="795761" y="41366"/>
                    <a:pt x="804056" y="40561"/>
                    <a:pt x="812006" y="41224"/>
                  </a:cubicBezTo>
                  <a:cubicBezTo>
                    <a:pt x="823108" y="42149"/>
                    <a:pt x="834253" y="42550"/>
                    <a:pt x="845343" y="43606"/>
                  </a:cubicBezTo>
                  <a:cubicBezTo>
                    <a:pt x="852494" y="44287"/>
                    <a:pt x="868775" y="47114"/>
                    <a:pt x="876300" y="48368"/>
                  </a:cubicBezTo>
                  <a:cubicBezTo>
                    <a:pt x="877094" y="50749"/>
                    <a:pt x="877113" y="53552"/>
                    <a:pt x="878681" y="55512"/>
                  </a:cubicBezTo>
                  <a:cubicBezTo>
                    <a:pt x="880469" y="57747"/>
                    <a:pt x="884762" y="57617"/>
                    <a:pt x="885825" y="60274"/>
                  </a:cubicBezTo>
                  <a:cubicBezTo>
                    <a:pt x="887388" y="64182"/>
                    <a:pt x="936228" y="8284"/>
                    <a:pt x="888206" y="62656"/>
                  </a:cubicBezTo>
                  <a:close/>
                </a:path>
              </a:pathLst>
            </a:custGeom>
            <a:solidFill>
              <a:srgbClr val="FFCC99"/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6" name="Группа 96"/>
          <p:cNvGrpSpPr/>
          <p:nvPr/>
        </p:nvGrpSpPr>
        <p:grpSpPr>
          <a:xfrm>
            <a:off x="1259632" y="1772816"/>
            <a:ext cx="1584176" cy="728080"/>
            <a:chOff x="1259632" y="1805547"/>
            <a:chExt cx="1584176" cy="595702"/>
          </a:xfrm>
        </p:grpSpPr>
        <p:cxnSp>
          <p:nvCxnSpPr>
            <p:cNvPr id="72" name="Прямая со стрелкой 71"/>
            <p:cNvCxnSpPr/>
            <p:nvPr/>
          </p:nvCxnSpPr>
          <p:spPr>
            <a:xfrm flipH="1">
              <a:off x="1259632" y="2041210"/>
              <a:ext cx="720080" cy="360039"/>
            </a:xfrm>
            <a:prstGeom prst="straightConnector1">
              <a:avLst/>
            </a:prstGeom>
            <a:ln>
              <a:solidFill>
                <a:schemeClr val="tx1">
                  <a:lumMod val="50000"/>
                  <a:lumOff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Прямоугольник 39"/>
            <p:cNvSpPr/>
            <p:nvPr/>
          </p:nvSpPr>
          <p:spPr>
            <a:xfrm>
              <a:off x="1403648" y="1805547"/>
              <a:ext cx="1440160" cy="23566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>
                  <a:solidFill>
                    <a:schemeClr val="tx1"/>
                  </a:solidFill>
                </a:rPr>
                <a:t>3.США  </a:t>
              </a:r>
              <a:endParaRPr lang="ru-RU" sz="2000" dirty="0">
                <a:solidFill>
                  <a:schemeClr val="tx1"/>
                </a:solidFill>
              </a:endParaRPr>
            </a:p>
          </p:txBody>
        </p:sp>
      </p:grpSp>
      <p:sp>
        <p:nvSpPr>
          <p:cNvPr id="82" name="Нашивка 81">
            <a:hlinkClick r:id="rId4" action="ppaction://hlinksldjump"/>
          </p:cNvPr>
          <p:cNvSpPr/>
          <p:nvPr/>
        </p:nvSpPr>
        <p:spPr bwMode="auto">
          <a:xfrm rot="10800000">
            <a:off x="8388424" y="6453336"/>
            <a:ext cx="597038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285681" y="3375537"/>
            <a:ext cx="2100310" cy="307972"/>
          </a:xfrm>
          <a:prstGeom prst="rect">
            <a:avLst/>
          </a:prstGeom>
          <a:solidFill>
            <a:schemeClr val="bg1">
              <a:lumMod val="95000"/>
            </a:schemeClr>
          </a:solidFill>
          <a:ln w="317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10 Мексика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3870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8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1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0"/>
                  </p:tgtEl>
                </p:cond>
              </p:nextCondLst>
            </p:seq>
          </p:childTnLst>
        </p:cTn>
      </p:par>
    </p:tnLst>
    <p:bldLst>
      <p:bldP spid="73" grpId="0" animBg="1"/>
      <p:bldP spid="88" grpId="0" animBg="1"/>
      <p:bldP spid="91" grpId="0" animBg="1"/>
      <p:bldP spid="93" grpId="0" animBg="1"/>
      <p:bldP spid="112" grpId="0" animBg="1"/>
      <p:bldP spid="9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мка 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201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7" name="Умножение 66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179512" y="0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9512" y="0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FF0000"/>
                </a:solidFill>
              </a:rPr>
              <a:t>Прогноз изменения численности населения </a:t>
            </a:r>
            <a:r>
              <a:rPr lang="ru-RU" sz="3600" dirty="0"/>
              <a:t>крупнейших стран в 21 веке</a:t>
            </a:r>
          </a:p>
        </p:txBody>
      </p:sp>
      <p:sp>
        <p:nvSpPr>
          <p:cNvPr id="35" name="Нашивка 34">
            <a:hlinkClick r:id="rId3" action="ppaction://hlinksldjump"/>
          </p:cNvPr>
          <p:cNvSpPr/>
          <p:nvPr/>
        </p:nvSpPr>
        <p:spPr bwMode="auto">
          <a:xfrm rot="10800000">
            <a:off x="8388424" y="6453336"/>
            <a:ext cx="597038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51520" y="692696"/>
            <a:ext cx="8640960" cy="461665"/>
          </a:xfrm>
          <a:prstGeom prst="rect">
            <a:avLst/>
          </a:prstGeom>
          <a:solidFill>
            <a:srgbClr val="FDF5ED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Динамика роста численности населения и его регионов</a:t>
            </a:r>
          </a:p>
        </p:txBody>
      </p:sp>
      <p:grpSp>
        <p:nvGrpSpPr>
          <p:cNvPr id="23" name="Группа 22"/>
          <p:cNvGrpSpPr/>
          <p:nvPr/>
        </p:nvGrpSpPr>
        <p:grpSpPr>
          <a:xfrm>
            <a:off x="251520" y="620689"/>
            <a:ext cx="8640960" cy="4952433"/>
            <a:chOff x="251520" y="692696"/>
            <a:chExt cx="8640960" cy="4458445"/>
          </a:xfrm>
        </p:grpSpPr>
        <p:grpSp>
          <p:nvGrpSpPr>
            <p:cNvPr id="20" name="Группа 19"/>
            <p:cNvGrpSpPr/>
            <p:nvPr/>
          </p:nvGrpSpPr>
          <p:grpSpPr>
            <a:xfrm>
              <a:off x="251520" y="692696"/>
              <a:ext cx="8640960" cy="4458445"/>
              <a:chOff x="251520" y="692696"/>
              <a:chExt cx="8640960" cy="4458445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251520" y="692696"/>
                <a:ext cx="8640960" cy="1981100"/>
              </a:xfrm>
              <a:prstGeom prst="rect">
                <a:avLst/>
              </a:prstGeom>
              <a:solidFill>
                <a:srgbClr val="FDF5ED"/>
              </a:solidFill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3000"/>
                  </a:lnSpc>
                </a:pPr>
                <a:endParaRPr lang="ru-RU" sz="2800" dirty="0" smtClean="0"/>
              </a:p>
              <a:p>
                <a:pPr algn="ctr"/>
                <a:endParaRPr lang="ru-RU" sz="2800" dirty="0"/>
              </a:p>
              <a:p>
                <a:pPr algn="ctr"/>
                <a:endParaRPr lang="ru-RU" sz="2800" dirty="0" smtClean="0"/>
              </a:p>
              <a:p>
                <a:pPr algn="ctr"/>
                <a:endParaRPr lang="ru-RU" sz="2800" dirty="0"/>
              </a:p>
              <a:p>
                <a:pPr algn="ctr"/>
                <a:endParaRPr lang="ru-RU" sz="2800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971600" y="4790941"/>
                <a:ext cx="7200800" cy="360200"/>
              </a:xfrm>
              <a:prstGeom prst="rect">
                <a:avLst/>
              </a:prstGeom>
              <a:noFill/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endParaRPr lang="ru-RU" sz="2000" dirty="0"/>
              </a:p>
            </p:txBody>
          </p:sp>
        </p:grpSp>
        <p:sp>
          <p:nvSpPr>
            <p:cNvPr id="22" name="Прямоугольник 21"/>
            <p:cNvSpPr/>
            <p:nvPr/>
          </p:nvSpPr>
          <p:spPr>
            <a:xfrm>
              <a:off x="1187624" y="3088594"/>
              <a:ext cx="6696744" cy="1513198"/>
            </a:xfrm>
            <a:prstGeom prst="rect">
              <a:avLst/>
            </a:prstGeom>
            <a:noFill/>
            <a:ln w="3175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032708"/>
              </p:ext>
            </p:extLst>
          </p:nvPr>
        </p:nvGraphicFramePr>
        <p:xfrm>
          <a:off x="502070" y="646331"/>
          <a:ext cx="8067852" cy="6004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3036"/>
                <a:gridCol w="3312368"/>
                <a:gridCol w="648072"/>
                <a:gridCol w="3384376"/>
              </a:tblGrid>
              <a:tr h="50035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2002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2025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Китай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Китай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Индия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Индия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США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США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Индонезия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Индонезия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Бразилия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Пакистан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Пакистан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Бразилия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Россия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Бангладеш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Бангладеш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Нигерия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Япония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Мексика</a:t>
                      </a:r>
                      <a:endParaRPr lang="ru-RU" dirty="0"/>
                    </a:p>
                  </a:txBody>
                  <a:tcPr/>
                </a:tc>
              </a:tr>
              <a:tr h="500359"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Нигерия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Россия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902923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 l="7969" t="8146" r="2257" b="6806"/>
          <a:stretch>
            <a:fillRect/>
          </a:stretch>
        </p:blipFill>
        <p:spPr bwMode="auto">
          <a:xfrm>
            <a:off x="179512" y="260648"/>
            <a:ext cx="8568346" cy="61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4847744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Понятие о воспроизводстве населения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772816"/>
            <a:ext cx="81369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Понятие о воспроизводстве населения. </a:t>
            </a:r>
          </a:p>
          <a:p>
            <a:pPr marL="51435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Назовите, что относится к биологическим процессам; </a:t>
            </a:r>
          </a:p>
          <a:p>
            <a:pPr marL="51435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Какие условия оказывают  на уровень рождаемости и уровень  смертность.</a:t>
            </a:r>
          </a:p>
          <a:p>
            <a:pPr marL="514350" indent="-514350">
              <a:buAutoNum type="arabicPeriod"/>
            </a:pPr>
            <a:r>
              <a:rPr lang="ru-RU" sz="3200" dirty="0" smtClean="0">
                <a:solidFill>
                  <a:schemeClr val="tx1"/>
                </a:solidFill>
              </a:rPr>
              <a:t>Выпишите, в каких странах высокая и низкая рождаемость(смертность</a:t>
            </a:r>
            <a:r>
              <a:rPr lang="ru-RU" dirty="0" smtClean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47221142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90381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Воспроизводство населения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836712"/>
            <a:ext cx="8640960" cy="1569660"/>
          </a:xfrm>
          <a:prstGeom prst="rect">
            <a:avLst/>
          </a:prstGeom>
          <a:solidFill>
            <a:srgbClr val="FDF5ED"/>
          </a:solidFill>
          <a:ln>
            <a:solidFill>
              <a:srgbClr val="F6F5EE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Под </a:t>
            </a:r>
            <a:r>
              <a:rPr lang="ru-RU" sz="2400" b="1" dirty="0" smtClean="0"/>
              <a:t>воспроизводством</a:t>
            </a:r>
            <a:r>
              <a:rPr lang="ru-RU" sz="2400" dirty="0" smtClean="0"/>
              <a:t> (естественным движением) населения понимают совокупность процессов рождаемости, смертности и естественного прироста, которые обеспечивают беспрерывное возобновление и смену людских поколений. 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3131840" y="242088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ЕП =Р-С</a:t>
            </a:r>
            <a:endParaRPr lang="ru-RU" sz="4000" b="1" dirty="0">
              <a:ln w="1905"/>
              <a:solidFill>
                <a:schemeClr val="accent6">
                  <a:lumMod val="75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3789040"/>
            <a:ext cx="46805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   </a:t>
            </a:r>
            <a:r>
              <a:rPr lang="ru-RU" sz="24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рождаемость 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39752" y="2924944"/>
            <a:ext cx="4032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ЕП</a:t>
            </a:r>
            <a:r>
              <a:rPr lang="ru-RU" sz="400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естественный прирост</a:t>
            </a:r>
            <a:r>
              <a:rPr lang="ru-RU" sz="2400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411760" y="4725144"/>
            <a:ext cx="52565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n w="1905"/>
                <a:solidFill>
                  <a:schemeClr val="accent6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   </a:t>
            </a:r>
            <a:r>
              <a:rPr lang="ru-RU" sz="24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смертность</a:t>
            </a:r>
            <a:endParaRPr lang="ru-RU" sz="2400" dirty="0"/>
          </a:p>
        </p:txBody>
      </p:sp>
      <p:pic>
        <p:nvPicPr>
          <p:cNvPr id="13" name="Picture 2" descr="C:\Users\digital\Desktop\Население мира\рождаемость.gi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92" t="3333" r="2801" b="18952"/>
          <a:stretch>
            <a:fillRect/>
          </a:stretch>
        </p:blipFill>
        <p:spPr bwMode="auto">
          <a:xfrm>
            <a:off x="971600" y="2996952"/>
            <a:ext cx="1224136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4" name="Picture 2" descr="C:\Users\digital\Desktop\Население мира\рождаемость.gif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992" t="3333" r="2801" b="18952"/>
          <a:stretch>
            <a:fillRect/>
          </a:stretch>
        </p:blipFill>
        <p:spPr bwMode="auto">
          <a:xfrm>
            <a:off x="971600" y="3861048"/>
            <a:ext cx="1224136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15" name="Picture 2" descr="C:\Users\digital\Desktop\Население мира\смертность.gi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8" t="3222" r="2801" b="17973"/>
          <a:stretch>
            <a:fillRect/>
          </a:stretch>
        </p:blipFill>
        <p:spPr bwMode="auto">
          <a:xfrm>
            <a:off x="971600" y="4797152"/>
            <a:ext cx="1224136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6" name="TextBox 15"/>
          <p:cNvSpPr txBox="1"/>
          <p:nvPr/>
        </p:nvSpPr>
        <p:spPr>
          <a:xfrm>
            <a:off x="467544" y="5661248"/>
            <a:ext cx="8208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Естественный прирост может быть положительным и отрицательным</a:t>
            </a:r>
            <a:endParaRPr lang="ru-RU" sz="2400" dirty="0"/>
          </a:p>
        </p:txBody>
      </p:sp>
      <p:sp>
        <p:nvSpPr>
          <p:cNvPr id="18" name="Нашивка 17">
            <a:hlinkClick r:id="rId2" action="ppaction://hlinksldjump"/>
          </p:cNvPr>
          <p:cNvSpPr/>
          <p:nvPr/>
        </p:nvSpPr>
        <p:spPr bwMode="auto">
          <a:xfrm>
            <a:off x="8460432" y="6525344"/>
            <a:ext cx="453022" cy="184428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67568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Рождаемость в странах мира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683568" y="5517232"/>
            <a:ext cx="7836024" cy="830997"/>
          </a:xfrm>
          <a:prstGeom prst="rect">
            <a:avLst/>
          </a:prstGeom>
          <a:noFill/>
          <a:ln w="9525">
            <a:solidFill>
              <a:schemeClr val="accent6">
                <a:lumMod val="40000"/>
                <a:lumOff val="6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sz="2400" dirty="0"/>
              <a:t>Рождаемость </a:t>
            </a:r>
            <a:r>
              <a:rPr lang="ru-RU" sz="2400" dirty="0" smtClean="0"/>
              <a:t>-количества </a:t>
            </a:r>
            <a:r>
              <a:rPr lang="ru-RU" sz="2400" dirty="0"/>
              <a:t>рождений за год на 1000 жителей.</a:t>
            </a:r>
          </a:p>
        </p:txBody>
      </p:sp>
      <p:pic>
        <p:nvPicPr>
          <p:cNvPr id="14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4653136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Нашивка 17">
            <a:hlinkClick r:id="rId4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6" name="Группа 15"/>
          <p:cNvGrpSpPr/>
          <p:nvPr/>
        </p:nvGrpSpPr>
        <p:grpSpPr>
          <a:xfrm>
            <a:off x="1187624" y="836712"/>
            <a:ext cx="6768752" cy="4392488"/>
            <a:chOff x="1187624" y="836712"/>
            <a:chExt cx="6768752" cy="4392488"/>
          </a:xfrm>
        </p:grpSpPr>
        <p:pic>
          <p:nvPicPr>
            <p:cNvPr id="19" name="Picture 2" descr="C:\Users\digital\Pictures\1Nas2.gif"/>
            <p:cNvPicPr>
              <a:picLocks noChangeAspect="1" noChangeArrowheads="1"/>
            </p:cNvPicPr>
            <p:nvPr/>
          </p:nvPicPr>
          <p:blipFill>
            <a:blip r:embed="rId5" cstate="print"/>
            <a:srcRect l="3600" t="3679" r="2801" b="19067"/>
            <a:stretch>
              <a:fillRect/>
            </a:stretch>
          </p:blipFill>
          <p:spPr bwMode="auto">
            <a:xfrm>
              <a:off x="1259632" y="836712"/>
              <a:ext cx="6696744" cy="439248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</p:pic>
        <p:pic>
          <p:nvPicPr>
            <p:cNvPr id="20" name="Picture 2" descr="C:\Users\digital\Pictures\1Nas2.gif"/>
            <p:cNvPicPr>
              <a:picLocks noChangeAspect="1" noChangeArrowheads="1"/>
            </p:cNvPicPr>
            <p:nvPr/>
          </p:nvPicPr>
          <p:blipFill>
            <a:blip r:embed="rId5" cstate="print"/>
            <a:srcRect l="-1800" t="90129" r="-799" b="2512"/>
            <a:stretch>
              <a:fillRect/>
            </a:stretch>
          </p:blipFill>
          <p:spPr bwMode="auto">
            <a:xfrm>
              <a:off x="1187624" y="4941168"/>
              <a:ext cx="4104456" cy="288032"/>
            </a:xfrm>
            <a:prstGeom prst="rect">
              <a:avLst/>
            </a:prstGeom>
            <a:noFill/>
          </p:spPr>
        </p:pic>
      </p:grp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1187624" y="836712"/>
          <a:ext cx="6840760" cy="3252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6384"/>
                <a:gridCol w="3384376"/>
              </a:tblGrid>
              <a:tr h="86108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Максимальные показатели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Минимальные показатели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39189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Нигер - 54</a:t>
                      </a:r>
                    </a:p>
                    <a:p>
                      <a:pPr algn="ctr"/>
                      <a:r>
                        <a:rPr lang="ru-RU" sz="2400" dirty="0" smtClean="0"/>
                        <a:t>Мали</a:t>
                      </a:r>
                      <a:r>
                        <a:rPr lang="ru-RU" sz="2400" baseline="0" dirty="0" smtClean="0"/>
                        <a:t> - 50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Буркина-Фасо - 47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Демократическая Республика Конго - 47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Сьерра-Леоне - 47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Болгария – 8</a:t>
                      </a:r>
                    </a:p>
                    <a:p>
                      <a:pPr algn="ctr"/>
                      <a:r>
                        <a:rPr lang="ru-RU" sz="2400" dirty="0" smtClean="0"/>
                        <a:t>Латвия –</a:t>
                      </a:r>
                      <a:r>
                        <a:rPr lang="ru-RU" sz="2400" baseline="0" dirty="0" smtClean="0"/>
                        <a:t> 8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Чехия – 9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Испания – 9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Германия- 9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Смертность в странах мира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87624" y="5661248"/>
            <a:ext cx="6840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Смертность -отношение количества умерших  за год на 1000 жителей</a:t>
            </a:r>
            <a:endParaRPr lang="ru-RU" sz="2400" dirty="0"/>
          </a:p>
        </p:txBody>
      </p:sp>
      <p:pic>
        <p:nvPicPr>
          <p:cNvPr id="14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5013176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5589240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Нашивка 17">
            <a:hlinkClick r:id="rId5" action="ppaction://hlinksldjump"/>
          </p:cNvPr>
          <p:cNvSpPr/>
          <p:nvPr/>
        </p:nvSpPr>
        <p:spPr bwMode="auto">
          <a:xfrm>
            <a:off x="8388424" y="6453336"/>
            <a:ext cx="525030" cy="184428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0" name="Группа 19"/>
          <p:cNvGrpSpPr/>
          <p:nvPr/>
        </p:nvGrpSpPr>
        <p:grpSpPr>
          <a:xfrm>
            <a:off x="1043608" y="764704"/>
            <a:ext cx="6912768" cy="4968551"/>
            <a:chOff x="1043608" y="764704"/>
            <a:chExt cx="6912768" cy="4968551"/>
          </a:xfrm>
        </p:grpSpPr>
        <p:pic>
          <p:nvPicPr>
            <p:cNvPr id="1026" name="Picture 2" descr="C:\Users\digital\Pictures\1Nas3.gif"/>
            <p:cNvPicPr>
              <a:picLocks noChangeAspect="1" noChangeArrowheads="1"/>
            </p:cNvPicPr>
            <p:nvPr/>
          </p:nvPicPr>
          <p:blipFill>
            <a:blip r:embed="rId6" cstate="print"/>
            <a:srcRect l="2970" t="2857" r="1980" b="18041"/>
            <a:stretch>
              <a:fillRect/>
            </a:stretch>
          </p:blipFill>
          <p:spPr bwMode="auto">
            <a:xfrm>
              <a:off x="1043608" y="764704"/>
              <a:ext cx="6912768" cy="4896544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</p:pic>
        <p:pic>
          <p:nvPicPr>
            <p:cNvPr id="19" name="Picture 2" descr="C:\Users\digital\Pictures\1Nas3.gif"/>
            <p:cNvPicPr>
              <a:picLocks noChangeAspect="1" noChangeArrowheads="1"/>
            </p:cNvPicPr>
            <p:nvPr/>
          </p:nvPicPr>
          <p:blipFill>
            <a:blip r:embed="rId6" cstate="print"/>
            <a:srcRect l="2970" t="90285" r="1980"/>
            <a:stretch>
              <a:fillRect/>
            </a:stretch>
          </p:blipFill>
          <p:spPr bwMode="auto">
            <a:xfrm>
              <a:off x="1043608" y="5229200"/>
              <a:ext cx="6912768" cy="504055"/>
            </a:xfrm>
            <a:prstGeom prst="rect">
              <a:avLst/>
            </a:prstGeom>
            <a:noFill/>
          </p:spPr>
        </p:pic>
      </p:grpSp>
      <p:graphicFrame>
        <p:nvGraphicFramePr>
          <p:cNvPr id="21" name="Таблица 20"/>
          <p:cNvGraphicFramePr>
            <a:graphicFrameLocks noGrp="1"/>
          </p:cNvGraphicFramePr>
          <p:nvPr/>
        </p:nvGraphicFramePr>
        <p:xfrm>
          <a:off x="971600" y="764704"/>
          <a:ext cx="7056784" cy="3252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8392"/>
                <a:gridCol w="3528392"/>
              </a:tblGrid>
              <a:tr h="86108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Максимальные показатели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Минимальные показатели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</a:tr>
              <a:tr h="2391894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err="1" smtClean="0"/>
                        <a:t>Сьера-Леоне</a:t>
                      </a:r>
                      <a:r>
                        <a:rPr lang="ru-RU" sz="2400" dirty="0" smtClean="0"/>
                        <a:t> -29</a:t>
                      </a:r>
                    </a:p>
                    <a:p>
                      <a:pPr algn="ctr"/>
                      <a:r>
                        <a:rPr lang="ru-RU" sz="2400" dirty="0" smtClean="0"/>
                        <a:t>Гвинея-Бисау</a:t>
                      </a:r>
                      <a:r>
                        <a:rPr lang="ru-RU" sz="2400" baseline="0" dirty="0" smtClean="0"/>
                        <a:t> -25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Руанда -22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Афганистан -21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Гвинея -20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Малайзия -20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Кувейт</a:t>
                      </a:r>
                      <a:r>
                        <a:rPr lang="ru-RU" sz="2400" baseline="0" dirty="0" smtClean="0"/>
                        <a:t> -3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ОАЭ -3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Коста-Рика -4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Оман -4</a:t>
                      </a:r>
                    </a:p>
                    <a:p>
                      <a:pPr algn="ctr"/>
                      <a:r>
                        <a:rPr lang="ru-RU" sz="2400" baseline="0" dirty="0" smtClean="0"/>
                        <a:t>Алжир -5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971600" y="4005064"/>
            <a:ext cx="7056784" cy="2376264"/>
          </a:xfrm>
          <a:prstGeom prst="rect">
            <a:avLst/>
          </a:prstGeom>
          <a:solidFill>
            <a:srgbClr val="FEF9F4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Среднемировой показатель смертности -9</a:t>
            </a:r>
          </a:p>
          <a:p>
            <a:r>
              <a:rPr lang="ru-RU" sz="2400" dirty="0" smtClean="0"/>
              <a:t>На уровень смертности влияют процессы: </a:t>
            </a:r>
          </a:p>
          <a:p>
            <a:pPr>
              <a:buFontTx/>
              <a:buChar char="-"/>
            </a:pPr>
            <a:r>
              <a:rPr lang="ru-RU" sz="2400" dirty="0" smtClean="0"/>
              <a:t>питание</a:t>
            </a:r>
          </a:p>
          <a:p>
            <a:pPr>
              <a:buFontTx/>
              <a:buChar char="-"/>
            </a:pPr>
            <a:r>
              <a:rPr lang="ru-RU" sz="2400" dirty="0" smtClean="0"/>
              <a:t> санитарно-гигиенические условия труда и быта, -уровень развития и доступности здравоохранения</a:t>
            </a:r>
          </a:p>
          <a:p>
            <a:pPr>
              <a:buFontTx/>
              <a:buChar char="-"/>
            </a:pPr>
            <a:endParaRPr lang="ru-RU" sz="24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Естественный прирост населения мира</a:t>
            </a:r>
            <a:endParaRPr lang="ru-RU" sz="36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1600" y="5373216"/>
            <a:ext cx="7200800" cy="1200329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Среднемировой показатель естественного прироста составляет 17 человек на 1000 человек населения </a:t>
            </a:r>
          </a:p>
          <a:p>
            <a:pPr algn="ctr"/>
            <a:r>
              <a:rPr lang="ru-RU" sz="2400" dirty="0" smtClean="0"/>
              <a:t>(17‰ –промилле)</a:t>
            </a:r>
            <a:endParaRPr lang="ru-RU" sz="2400" dirty="0"/>
          </a:p>
        </p:txBody>
      </p:sp>
      <p:pic>
        <p:nvPicPr>
          <p:cNvPr id="13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5877272"/>
            <a:ext cx="552733" cy="507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5301208"/>
            <a:ext cx="552733" cy="507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Нашивка 21">
            <a:hlinkClick r:id="rId5" action="ppaction://hlinksldjump"/>
          </p:cNvPr>
          <p:cNvSpPr/>
          <p:nvPr/>
        </p:nvSpPr>
        <p:spPr bwMode="auto">
          <a:xfrm rot="10800000">
            <a:off x="8388424" y="6453336"/>
            <a:ext cx="504056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12" name="Группа 11"/>
          <p:cNvGrpSpPr/>
          <p:nvPr/>
        </p:nvGrpSpPr>
        <p:grpSpPr>
          <a:xfrm>
            <a:off x="1259632" y="836712"/>
            <a:ext cx="6552728" cy="4536504"/>
            <a:chOff x="1259632" y="836712"/>
            <a:chExt cx="6552728" cy="4536504"/>
          </a:xfrm>
        </p:grpSpPr>
        <p:pic>
          <p:nvPicPr>
            <p:cNvPr id="10" name="Picture 4" descr="C:\Users\digital\Pictures\1Nas1.gif"/>
            <p:cNvPicPr>
              <a:picLocks noChangeAspect="1" noChangeArrowheads="1"/>
            </p:cNvPicPr>
            <p:nvPr/>
          </p:nvPicPr>
          <p:blipFill>
            <a:blip r:embed="rId6" cstate="print"/>
            <a:srcRect l="3600" t="3678" r="2801" b="19067"/>
            <a:stretch>
              <a:fillRect/>
            </a:stretch>
          </p:blipFill>
          <p:spPr bwMode="auto">
            <a:xfrm>
              <a:off x="1259632" y="836712"/>
              <a:ext cx="6552728" cy="439248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</p:pic>
        <p:pic>
          <p:nvPicPr>
            <p:cNvPr id="11" name="Picture 4" descr="C:\Users\digital\Pictures\1Nas1.gif"/>
            <p:cNvPicPr>
              <a:picLocks noChangeAspect="1" noChangeArrowheads="1"/>
            </p:cNvPicPr>
            <p:nvPr/>
          </p:nvPicPr>
          <p:blipFill>
            <a:blip r:embed="rId6" cstate="print"/>
            <a:srcRect t="88290" r="2801" b="-3005"/>
            <a:stretch>
              <a:fillRect/>
            </a:stretch>
          </p:blipFill>
          <p:spPr bwMode="auto">
            <a:xfrm>
              <a:off x="1259632" y="4797152"/>
              <a:ext cx="3888432" cy="576064"/>
            </a:xfrm>
            <a:prstGeom prst="rect">
              <a:avLst/>
            </a:prstGeom>
            <a:noFill/>
          </p:spPr>
        </p:pic>
      </p:grpSp>
      <p:graphicFrame>
        <p:nvGraphicFramePr>
          <p:cNvPr id="14" name="Таблица 13"/>
          <p:cNvGraphicFramePr>
            <a:graphicFrameLocks noGrp="1"/>
          </p:cNvGraphicFramePr>
          <p:nvPr/>
        </p:nvGraphicFramePr>
        <p:xfrm>
          <a:off x="359025" y="836712"/>
          <a:ext cx="8533455" cy="4104456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1468874"/>
                <a:gridCol w="1735989"/>
                <a:gridCol w="1440160"/>
                <a:gridCol w="2349611"/>
                <a:gridCol w="1538821"/>
              </a:tblGrid>
              <a:tr h="137222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Очень высокий</a:t>
                      </a:r>
                    </a:p>
                    <a:p>
                      <a:pPr algn="ctr"/>
                      <a:r>
                        <a:rPr lang="ru-RU" sz="2000" dirty="0" smtClean="0"/>
                        <a:t>30/1000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Высокий</a:t>
                      </a:r>
                    </a:p>
                    <a:p>
                      <a:pPr algn="ctr"/>
                      <a:r>
                        <a:rPr lang="ru-RU" sz="2000" b="1" dirty="0" smtClean="0"/>
                        <a:t>20/1000</a:t>
                      </a:r>
                      <a:endParaRPr lang="ru-RU" sz="20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Средний</a:t>
                      </a:r>
                    </a:p>
                    <a:p>
                      <a:pPr algn="ctr"/>
                      <a:r>
                        <a:rPr lang="ru-RU" sz="2000" dirty="0" smtClean="0"/>
                        <a:t>10/1000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Низкий</a:t>
                      </a:r>
                    </a:p>
                    <a:p>
                      <a:pPr algn="ctr"/>
                      <a:r>
                        <a:rPr lang="ru-RU" sz="2000" dirty="0" smtClean="0"/>
                        <a:t>2-10/1000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Очень низкий</a:t>
                      </a:r>
                    </a:p>
                    <a:p>
                      <a:pPr algn="ctr"/>
                      <a:r>
                        <a:rPr lang="ru-RU" sz="2000" dirty="0" smtClean="0"/>
                        <a:t>2/1000</a:t>
                      </a:r>
                    </a:p>
                    <a:p>
                      <a:pPr algn="ctr"/>
                      <a:endParaRPr lang="ru-RU" sz="200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73222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Нигер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Кения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Зимбабве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Ливия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Нигерия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Монголия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Филиппины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Бангладеш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Эфиопия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Египет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Китай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Индия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Турция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Куба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Бразилия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Польша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Франция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Чехия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Великобритания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США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Венгрия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Германия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Болгария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Австрия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Италия</a:t>
                      </a:r>
                      <a:br>
                        <a:rPr lang="ru-RU" sz="2400" dirty="0" smtClean="0"/>
                      </a:br>
                      <a:r>
                        <a:rPr lang="ru-RU" sz="2400" dirty="0" smtClean="0"/>
                        <a:t>Россия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F4"/>
                    </a:solidFill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179512" y="836712"/>
            <a:ext cx="8784976" cy="4464496"/>
          </a:xfrm>
          <a:prstGeom prst="rect">
            <a:avLst/>
          </a:prstGeom>
          <a:solidFill>
            <a:srgbClr val="FEF9F4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Факторы, влияющие на естественный прирост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уровень жизни, в том числе материальные </a:t>
            </a:r>
          </a:p>
          <a:p>
            <a:r>
              <a:rPr lang="ru-RU" sz="2800" dirty="0" smtClean="0">
                <a:solidFill>
                  <a:schemeClr val="tx1"/>
                </a:solidFill>
              </a:rPr>
              <a:t>условия жизни людей, уровень     здравоохранения, питания, условия труда и быта людей и т.п.;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структуру населения (половая, возрастная, брачная);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образ жизни (городской и сельский);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занятость женщин в общественном производстве;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tx1"/>
                </a:solidFill>
              </a:rPr>
              <a:t>национальные и религиозные традиции. </a:t>
            </a:r>
          </a:p>
        </p:txBody>
      </p:sp>
    </p:spTree>
    <p:extLst>
      <p:ext uri="{BB962C8B-B14F-4D97-AF65-F5344CB8AC3E}">
        <p14:creationId xmlns:p14="http://schemas.microsoft.com/office/powerpoint/2010/main" val="80101027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" t="2339" r="1912" b="8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88788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Практическая работа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514350" indent="-514350">
              <a:buAutoNum type="arabicPeriod"/>
            </a:pPr>
            <a:r>
              <a:rPr lang="ru-RU" b="1" i="1" dirty="0" smtClean="0">
                <a:solidFill>
                  <a:schemeClr val="tx1"/>
                </a:solidFill>
              </a:rPr>
              <a:t>Проанализировать первый и второй тип воспроизводства по тексту учебника.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А)Что такое «депопуляция», демографический кризис, демографический взрыв.</a:t>
            </a:r>
          </a:p>
          <a:p>
            <a:r>
              <a:rPr lang="ru-RU" dirty="0" smtClean="0"/>
              <a:t>Б)Определить </a:t>
            </a:r>
            <a:r>
              <a:rPr lang="ru-RU" dirty="0"/>
              <a:t>страны 1 </a:t>
            </a:r>
            <a:r>
              <a:rPr lang="ru-RU" dirty="0" smtClean="0"/>
              <a:t> тип </a:t>
            </a:r>
            <a:r>
              <a:rPr lang="ru-RU" dirty="0"/>
              <a:t>воспроизводства и средние показатели по формуле воспроизводства(по рис 10 </a:t>
            </a:r>
            <a:r>
              <a:rPr lang="ru-RU" dirty="0" err="1"/>
              <a:t>стр</a:t>
            </a:r>
            <a:r>
              <a:rPr lang="ru-RU" dirty="0"/>
              <a:t> 67); для каких стран (регионов)характерен </a:t>
            </a:r>
            <a:r>
              <a:rPr lang="ru-RU" dirty="0" smtClean="0"/>
              <a:t>первый тип </a:t>
            </a:r>
            <a:r>
              <a:rPr lang="ru-RU" dirty="0"/>
              <a:t>воспроизводства и какая там демографическая ситуация;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В)</a:t>
            </a:r>
            <a:r>
              <a:rPr lang="ru-RU" dirty="0"/>
              <a:t> Б)Определить страны </a:t>
            </a:r>
            <a:r>
              <a:rPr lang="ru-RU" dirty="0" smtClean="0"/>
              <a:t> </a:t>
            </a:r>
            <a:r>
              <a:rPr lang="ru-RU" dirty="0"/>
              <a:t>2 типа воспроизводства и средние показатели по формуле воспроизводства(по рис 10 </a:t>
            </a:r>
            <a:r>
              <a:rPr lang="ru-RU" dirty="0" err="1"/>
              <a:t>стр</a:t>
            </a:r>
            <a:r>
              <a:rPr lang="ru-RU" dirty="0"/>
              <a:t> 67); для каких стран (регионов)характерен </a:t>
            </a:r>
            <a:r>
              <a:rPr lang="ru-RU" dirty="0" smtClean="0"/>
              <a:t>второй </a:t>
            </a:r>
            <a:r>
              <a:rPr lang="ru-RU" dirty="0"/>
              <a:t>тип воспроизводства и какая там демографическая ситуация;</a:t>
            </a: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/>
              <a:t>Г)</a:t>
            </a:r>
            <a:r>
              <a:rPr lang="ru-RU" dirty="0" smtClean="0">
                <a:solidFill>
                  <a:schemeClr val="tx1"/>
                </a:solidFill>
              </a:rPr>
              <a:t>. Что такое демографическая политика в 1 и 2 типе воспроизводства. Приведите примеры.</a:t>
            </a:r>
          </a:p>
          <a:p>
            <a:r>
              <a:rPr lang="ru-RU" dirty="0" err="1"/>
              <a:t>Д</a:t>
            </a:r>
            <a:r>
              <a:rPr lang="ru-RU" dirty="0" err="1" smtClean="0"/>
              <a:t>.Что</a:t>
            </a:r>
            <a:r>
              <a:rPr lang="ru-RU" dirty="0" smtClean="0"/>
              <a:t> </a:t>
            </a:r>
            <a:r>
              <a:rPr lang="ru-RU" dirty="0"/>
              <a:t>такое теория демографического перехода</a:t>
            </a:r>
            <a:endParaRPr lang="ru-RU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336156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img_user_file_54dcab57adb7c_0_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955584" cy="67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45772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img_user_file_54dcab57adb7c_0_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5890"/>
            <a:ext cx="9151853" cy="6863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262221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Типы воспроизводства населения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052982"/>
              </p:ext>
            </p:extLst>
          </p:nvPr>
        </p:nvGraphicFramePr>
        <p:xfrm>
          <a:off x="179512" y="620689"/>
          <a:ext cx="8784976" cy="5431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1008111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Первый тип воспроизводства населения –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«демографический кризис»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Второй тип воспроизводства населения –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«демографический взрыв»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9195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показатели рождаемости,</a:t>
                      </a:r>
                      <a:r>
                        <a:rPr lang="ru-RU" sz="2000" baseline="0" dirty="0" smtClean="0"/>
                        <a:t> смертности, естественного прироста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показатели рождаемости,</a:t>
                      </a:r>
                      <a:r>
                        <a:rPr lang="ru-RU" sz="2000" baseline="0" dirty="0" smtClean="0"/>
                        <a:t> смертности, естественного прироста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759720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Изменение в численности населения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показатели рождаемости,</a:t>
                      </a:r>
                      <a:r>
                        <a:rPr lang="ru-RU" sz="2000" baseline="0" dirty="0" smtClean="0"/>
                        <a:t> смертности, естественного прироста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987687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u="none" dirty="0" smtClean="0">
                          <a:solidFill>
                            <a:schemeClr val="tx1"/>
                          </a:solidFill>
                        </a:rPr>
                        <a:t>Изменение доли</a:t>
                      </a:r>
                      <a:r>
                        <a:rPr lang="ru-RU" sz="2000" u="none" baseline="0" dirty="0" smtClean="0">
                          <a:solidFill>
                            <a:schemeClr val="tx1"/>
                          </a:solidFill>
                        </a:rPr>
                        <a:t> в возрастном составе</a:t>
                      </a:r>
                      <a:endParaRPr lang="ru-RU" sz="200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2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u="none" dirty="0" smtClean="0">
                          <a:solidFill>
                            <a:schemeClr val="tx1"/>
                          </a:solidFill>
                        </a:rPr>
                        <a:t>Изменение доли</a:t>
                      </a:r>
                      <a:r>
                        <a:rPr lang="ru-RU" sz="2000" u="none" baseline="0" dirty="0" smtClean="0">
                          <a:solidFill>
                            <a:schemeClr val="tx1"/>
                          </a:solidFill>
                        </a:rPr>
                        <a:t> в возрастном составе</a:t>
                      </a:r>
                      <a:endParaRPr lang="ru-RU" sz="2000" u="none" dirty="0" smtClean="0">
                        <a:solidFill>
                          <a:schemeClr val="tx1"/>
                        </a:solidFill>
                      </a:endParaRPr>
                    </a:p>
                    <a:p>
                      <a:pPr>
                        <a:lnSpc>
                          <a:spcPts val="2000"/>
                        </a:lnSpc>
                      </a:pP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714903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«Формула» воспроизводства населения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«Формула» воспроизводства населения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1025731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Характерен для стран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Характерен для стран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</a:tbl>
          </a:graphicData>
        </a:graphic>
      </p:graphicFrame>
      <p:sp>
        <p:nvSpPr>
          <p:cNvPr id="9" name="Нашивка 8">
            <a:hlinkClick r:id="rId3" action="ppaction://hlinksldjump"/>
          </p:cNvPr>
          <p:cNvSpPr/>
          <p:nvPr/>
        </p:nvSpPr>
        <p:spPr bwMode="auto">
          <a:xfrm rot="10800000">
            <a:off x="8460432" y="6453336"/>
            <a:ext cx="504056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87824" y="4221088"/>
            <a:ext cx="1512168" cy="288032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987824" y="3861048"/>
            <a:ext cx="1440160" cy="28803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214561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Типы воспроизводства населения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9512" y="620689"/>
          <a:ext cx="8784976" cy="5431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4392488"/>
              </a:tblGrid>
              <a:tr h="1008111"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Первый тип воспроизводства населения –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«демографический кризис»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Второй тип воспроизводства населения –</a:t>
                      </a:r>
                    </a:p>
                    <a:p>
                      <a:pPr algn="ctr">
                        <a:lnSpc>
                          <a:spcPts val="2500"/>
                        </a:lnSpc>
                      </a:pPr>
                      <a:r>
                        <a:rPr lang="ru-RU" sz="2400" dirty="0" smtClean="0"/>
                        <a:t>«демографический взрыв»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899195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Низкие показатели рождаемости,</a:t>
                      </a:r>
                      <a:r>
                        <a:rPr lang="ru-RU" sz="2000" baseline="0" dirty="0" smtClean="0"/>
                        <a:t> смертности, естественного прироста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Высокий</a:t>
                      </a:r>
                      <a:r>
                        <a:rPr lang="ru-RU" sz="2000" baseline="0" dirty="0" smtClean="0"/>
                        <a:t> естественный прирост за счет высокой рождаемости и относительно низкой смертности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759720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Стабилизация численности населения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Постоянное увеличение численности</a:t>
                      </a:r>
                    </a:p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населения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987687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«Старение» населения (большая доля пожилого населения в общей численности </a:t>
                      </a:r>
                      <a:r>
                        <a:rPr lang="ru-RU" sz="2000" u="none" dirty="0" smtClean="0"/>
                        <a:t>населения),</a:t>
                      </a:r>
                      <a:r>
                        <a:rPr lang="ru-RU" sz="2000" u="none" dirty="0" err="1" smtClean="0">
                          <a:solidFill>
                            <a:srgbClr val="FF0000"/>
                          </a:solidFill>
                        </a:rPr>
                        <a:t>депопуляция</a:t>
                      </a:r>
                      <a:endParaRPr lang="ru-RU" sz="2000" u="non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Большая доля молодого</a:t>
                      </a:r>
                      <a:r>
                        <a:rPr lang="ru-RU" sz="2000" baseline="0" dirty="0" smtClean="0"/>
                        <a:t> населения в общей численности населения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714903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«Формула» воспроизводства населения  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13-9=4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«Формула» воспроизводства населения  </a:t>
                      </a:r>
                      <a:r>
                        <a:rPr lang="ru-RU" sz="2000" b="1" dirty="0" smtClean="0">
                          <a:solidFill>
                            <a:srgbClr val="FF0000"/>
                          </a:solidFill>
                        </a:rPr>
                        <a:t>29-9=20</a:t>
                      </a:r>
                      <a:endParaRPr lang="ru-RU" sz="2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  <a:tr h="1025731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Характерен для стран Зарубежной Европы, СНГ, Северной Америки, Австралии и Японии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000" dirty="0" smtClean="0"/>
                        <a:t>Характерен для стран Африки, Латинской Америки и Зарубежной Азии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</a:tbl>
          </a:graphicData>
        </a:graphic>
      </p:graphicFrame>
      <p:sp>
        <p:nvSpPr>
          <p:cNvPr id="9" name="Нашивка 8">
            <a:hlinkClick r:id="rId3" action="ppaction://hlinksldjump"/>
          </p:cNvPr>
          <p:cNvSpPr/>
          <p:nvPr/>
        </p:nvSpPr>
        <p:spPr bwMode="auto">
          <a:xfrm rot="10800000">
            <a:off x="8460432" y="6453336"/>
            <a:ext cx="504056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87824" y="4221088"/>
            <a:ext cx="1512168" cy="288032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475656" y="6165304"/>
            <a:ext cx="6120680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 err="1" smtClean="0">
                <a:solidFill>
                  <a:srgbClr val="FF0000"/>
                </a:solidFill>
              </a:rPr>
              <a:t>Депопуляция</a:t>
            </a:r>
            <a:r>
              <a:rPr lang="ru-RU" sz="2000" dirty="0" smtClean="0">
                <a:solidFill>
                  <a:srgbClr val="FF0000"/>
                </a:solidFill>
              </a:rPr>
              <a:t> </a:t>
            </a:r>
            <a:r>
              <a:rPr lang="ru-RU" sz="2000" dirty="0" smtClean="0"/>
              <a:t>– уменьшение численности населения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87824" y="3861048"/>
            <a:ext cx="1440160" cy="288032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576263" y="404813"/>
            <a:ext cx="8567737" cy="10556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ru-RU" altLang="ru-RU" sz="3600" smtClean="0">
                <a:latin typeface="Times New Roman" pitchFamily="18" charset="0"/>
              </a:rPr>
              <a:t>Демографическая политика в странах </a:t>
            </a:r>
            <a:br>
              <a:rPr lang="ru-RU" altLang="ru-RU" sz="3600" smtClean="0">
                <a:latin typeface="Times New Roman" pitchFamily="18" charset="0"/>
              </a:rPr>
            </a:br>
            <a:r>
              <a:rPr lang="ru-RU" altLang="ru-RU" sz="3600" smtClean="0">
                <a:latin typeface="Times New Roman" pitchFamily="18" charset="0"/>
              </a:rPr>
              <a:t>с </a:t>
            </a:r>
            <a:r>
              <a:rPr lang="en-US" altLang="ru-RU" sz="3600" smtClean="0">
                <a:latin typeface="Times New Roman" pitchFamily="18" charset="0"/>
                <a:cs typeface="Tahoma" pitchFamily="34" charset="0"/>
              </a:rPr>
              <a:t>I</a:t>
            </a:r>
            <a:r>
              <a:rPr lang="ru-RU" altLang="ru-RU" sz="3600" smtClean="0">
                <a:latin typeface="Times New Roman" pitchFamily="18" charset="0"/>
                <a:cs typeface="Tahoma" pitchFamily="34" charset="0"/>
              </a:rPr>
              <a:t> типом воспроизводства населения</a:t>
            </a:r>
            <a:r>
              <a:rPr lang="ru-RU" altLang="ru-RU" sz="3600" smtClean="0">
                <a:latin typeface="Times New Roman" pitchFamily="18" charset="0"/>
              </a:rPr>
              <a:t>: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2349500"/>
            <a:ext cx="9144000" cy="50133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единовременные ссуды молодоженам;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пособие при рождении на каждого ребенка;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ежемесячные пособия на детей;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оплачиваемые декретные отпуска;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льготы многодетным семьям и молодоженам при распределении жилья;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запрет абортов (Германия);</a:t>
            </a:r>
          </a:p>
          <a:p>
            <a:pPr eaLnBrk="1" hangingPunct="1">
              <a:lnSpc>
                <a:spcPct val="80000"/>
              </a:lnSpc>
            </a:pPr>
            <a:r>
              <a:rPr lang="ru-RU" altLang="ru-RU" sz="2800" smtClean="0"/>
              <a:t>пропаганда почетности и важности материнства.</a:t>
            </a:r>
          </a:p>
          <a:p>
            <a:pPr eaLnBrk="1" hangingPunct="1">
              <a:lnSpc>
                <a:spcPct val="80000"/>
              </a:lnSpc>
            </a:pPr>
            <a:endParaRPr lang="ru-RU" altLang="ru-RU" sz="2800" smtClean="0"/>
          </a:p>
        </p:txBody>
      </p:sp>
      <p:pic>
        <p:nvPicPr>
          <p:cNvPr id="9218" name="Picture 2" descr="C:\Users\User\Desktop\img_user_file_54dcab57adb7c_0_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751"/>
            <a:ext cx="89289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98339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1196752"/>
          <a:ext cx="8640960" cy="504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1 этап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2этап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3этап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4 этап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Стрелка вниз 4"/>
          <p:cNvSpPr/>
          <p:nvPr/>
        </p:nvSpPr>
        <p:spPr>
          <a:xfrm>
            <a:off x="1115616" y="1772816"/>
            <a:ext cx="360040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3275856" y="1772816"/>
            <a:ext cx="360040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низ 6"/>
          <p:cNvSpPr/>
          <p:nvPr/>
        </p:nvSpPr>
        <p:spPr>
          <a:xfrm>
            <a:off x="5508104" y="1772816"/>
            <a:ext cx="360040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>
            <a:off x="7596336" y="1772816"/>
            <a:ext cx="360040" cy="360040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2132856"/>
            <a:ext cx="2016224" cy="3744416"/>
          </a:xfrm>
          <a:prstGeom prst="rect">
            <a:avLst/>
          </a:prstGeom>
          <a:solidFill>
            <a:srgbClr val="FDF5ED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Высокая рождаемость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Высокая смертность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Низкий естественный прирост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Племена собирателей  и охотников </a:t>
            </a:r>
            <a:r>
              <a:rPr lang="ru-RU" sz="2000" dirty="0" err="1" smtClean="0">
                <a:solidFill>
                  <a:schemeClr val="tx1"/>
                </a:solidFill>
              </a:rPr>
              <a:t>Амазонии</a:t>
            </a:r>
            <a:r>
              <a:rPr lang="ru-RU" sz="2000" dirty="0" smtClean="0">
                <a:solidFill>
                  <a:schemeClr val="tx1"/>
                </a:solidFill>
              </a:rPr>
              <a:t> и р.Конго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83768" y="2132856"/>
            <a:ext cx="2016224" cy="3744416"/>
          </a:xfrm>
          <a:prstGeom prst="rect">
            <a:avLst/>
          </a:prstGeom>
          <a:solidFill>
            <a:srgbClr val="FDF5ED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Высокая рождаемость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Резкое сокращение смертности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Высокий естественный прирост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Страны Африки и часть стран Латинской Америки</a:t>
            </a: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4008" y="2132856"/>
            <a:ext cx="2016224" cy="3744416"/>
          </a:xfrm>
          <a:prstGeom prst="rect">
            <a:avLst/>
          </a:prstGeom>
          <a:solidFill>
            <a:srgbClr val="FDF5ED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Рождаемость снижается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Смертность низкая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Естественный прирост  небольшой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Страны Латинской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Америки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804248" y="2132856"/>
            <a:ext cx="2016224" cy="3744416"/>
          </a:xfrm>
          <a:prstGeom prst="rect">
            <a:avLst/>
          </a:prstGeom>
          <a:solidFill>
            <a:srgbClr val="FDF5ED"/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Рождаемость и смертность совпадают 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Стабилизация численности населения</a:t>
            </a:r>
          </a:p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Страны Европы</a:t>
            </a: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 smtClean="0">
              <a:solidFill>
                <a:schemeClr val="tx1"/>
              </a:solidFill>
            </a:endParaRPr>
          </a:p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Теория демографического перехода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4" name="Picture 5" descr="C:\Documents and Settings\User\Мои документы\Мои рисунки\иконки\ico_dia.pn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6093296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Нашивка 14">
            <a:hlinkClick r:id="rId3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pSp>
        <p:nvGrpSpPr>
          <p:cNvPr id="26" name="Группа 25"/>
          <p:cNvGrpSpPr/>
          <p:nvPr/>
        </p:nvGrpSpPr>
        <p:grpSpPr>
          <a:xfrm>
            <a:off x="167043" y="1360038"/>
            <a:ext cx="8726014" cy="6146905"/>
            <a:chOff x="379052" y="1045255"/>
            <a:chExt cx="8289713" cy="6146905"/>
          </a:xfrm>
        </p:grpSpPr>
        <p:grpSp>
          <p:nvGrpSpPr>
            <p:cNvPr id="16" name="Группа 15"/>
            <p:cNvGrpSpPr/>
            <p:nvPr/>
          </p:nvGrpSpPr>
          <p:grpSpPr>
            <a:xfrm>
              <a:off x="379052" y="1045255"/>
              <a:ext cx="8289713" cy="6146905"/>
              <a:chOff x="106508" y="764704"/>
              <a:chExt cx="7489828" cy="6310822"/>
            </a:xfrm>
          </p:grpSpPr>
          <p:pic>
            <p:nvPicPr>
              <p:cNvPr id="18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 l="3244" t="10980" r="35922" b="16256"/>
              <a:stretch>
                <a:fillRect/>
              </a:stretch>
            </p:blipFill>
            <p:spPr bwMode="auto">
              <a:xfrm>
                <a:off x="106508" y="1530910"/>
                <a:ext cx="7416824" cy="554461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innerShdw blurRad="114300">
                  <a:prstClr val="black"/>
                </a:innerShdw>
              </a:effectLst>
            </p:spPr>
          </p:pic>
          <p:cxnSp>
            <p:nvCxnSpPr>
              <p:cNvPr id="19" name="Прямая соединительная линия 18"/>
              <p:cNvCxnSpPr/>
              <p:nvPr/>
            </p:nvCxnSpPr>
            <p:spPr>
              <a:xfrm>
                <a:off x="6444208" y="1268760"/>
                <a:ext cx="720080" cy="0"/>
              </a:xfrm>
              <a:prstGeom prst="line">
                <a:avLst/>
              </a:prstGeom>
              <a:ln w="12700">
                <a:solidFill>
                  <a:srgbClr val="92D05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единительная линия 19"/>
              <p:cNvCxnSpPr/>
              <p:nvPr/>
            </p:nvCxnSpPr>
            <p:spPr>
              <a:xfrm>
                <a:off x="6444208" y="980728"/>
                <a:ext cx="720080" cy="0"/>
              </a:xfrm>
              <a:prstGeom prst="line">
                <a:avLst/>
              </a:prstGeom>
              <a:ln w="1270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Box 20"/>
              <p:cNvSpPr txBox="1"/>
              <p:nvPr/>
            </p:nvSpPr>
            <p:spPr>
              <a:xfrm>
                <a:off x="7236296" y="764704"/>
                <a:ext cx="288032" cy="379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С</a:t>
                </a:r>
                <a:endParaRPr lang="ru-RU" dirty="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7236296" y="1052736"/>
                <a:ext cx="360040" cy="3791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Р</a:t>
                </a:r>
                <a:endParaRPr lang="ru-RU" dirty="0"/>
              </a:p>
            </p:txBody>
          </p:sp>
        </p:grpSp>
        <p:grpSp>
          <p:nvGrpSpPr>
            <p:cNvPr id="23" name="Группа 22"/>
            <p:cNvGrpSpPr/>
            <p:nvPr/>
          </p:nvGrpSpPr>
          <p:grpSpPr>
            <a:xfrm>
              <a:off x="6732240" y="1628800"/>
              <a:ext cx="1584176" cy="646331"/>
              <a:chOff x="6012160" y="1268760"/>
              <a:chExt cx="1584176" cy="646331"/>
            </a:xfrm>
          </p:grpSpPr>
          <p:sp>
            <p:nvSpPr>
              <p:cNvPr id="24" name="Прямоугольник 23"/>
              <p:cNvSpPr/>
              <p:nvPr/>
            </p:nvSpPr>
            <p:spPr>
              <a:xfrm>
                <a:off x="6012160" y="1412776"/>
                <a:ext cx="144016" cy="144016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solidFill>
                  <a:schemeClr val="tx2">
                    <a:lumMod val="40000"/>
                    <a:lumOff val="6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6156176" y="1268760"/>
                <a:ext cx="14401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dirty="0" smtClean="0"/>
                  <a:t>Численность населения</a:t>
                </a:r>
                <a:endParaRPr lang="ru-RU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44251090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img_user_file_54dcab57adb7c_0_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02" y="116632"/>
            <a:ext cx="9198194" cy="6552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71118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Демографическая политика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520" y="836712"/>
            <a:ext cx="8640960" cy="412934"/>
          </a:xfrm>
          <a:prstGeom prst="rect">
            <a:avLst/>
          </a:prstGeom>
          <a:solidFill>
            <a:srgbClr val="FEF9F4"/>
          </a:solidFill>
          <a:ln>
            <a:solidFill>
              <a:schemeClr val="bg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ts val="2500"/>
              </a:lnSpc>
            </a:pPr>
            <a:r>
              <a:rPr lang="ru-RU" sz="2400" b="1" dirty="0" smtClean="0">
                <a:solidFill>
                  <a:srgbClr val="FF0000"/>
                </a:solidFill>
              </a:rPr>
              <a:t>Демографическая политика </a:t>
            </a:r>
            <a:r>
              <a:rPr lang="ru-RU" sz="2400" dirty="0" smtClean="0"/>
              <a:t>– это система мер</a:t>
            </a:r>
            <a:endParaRPr lang="ru-RU" sz="2400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920256"/>
              </p:ext>
            </p:extLst>
          </p:nvPr>
        </p:nvGraphicFramePr>
        <p:xfrm>
          <a:off x="251520" y="2060848"/>
          <a:ext cx="8640960" cy="4248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0"/>
                <a:gridCol w="4320480"/>
              </a:tblGrid>
              <a:tr h="829220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Демографическая политика в странах 1 типа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Демографическая политика в странах 2 типа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3419251"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ru-RU" sz="2400" dirty="0" smtClean="0"/>
                        <a:t>Демографическая политика направлена              рождаемости</a:t>
                      </a:r>
                    </a:p>
                    <a:p>
                      <a:pPr algn="l">
                        <a:lnSpc>
                          <a:spcPts val="2600"/>
                        </a:lnSpc>
                      </a:pPr>
                      <a:r>
                        <a:rPr lang="ru-RU" sz="2400" dirty="0" smtClean="0"/>
                        <a:t>-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600"/>
                        </a:lnSpc>
                      </a:pPr>
                      <a:r>
                        <a:rPr lang="ru-RU" sz="2400" dirty="0" smtClean="0"/>
                        <a:t>Демографическая политика направлена </a:t>
                      </a:r>
                      <a:r>
                        <a:rPr lang="ru-RU" sz="2400" baseline="0" dirty="0" smtClean="0"/>
                        <a:t>             </a:t>
                      </a:r>
                      <a:r>
                        <a:rPr lang="ru-RU" sz="2400" dirty="0" smtClean="0"/>
                        <a:t>рождаемости</a:t>
                      </a:r>
                    </a:p>
                    <a:p>
                      <a:pPr algn="l">
                        <a:lnSpc>
                          <a:spcPts val="2600"/>
                        </a:lnSpc>
                      </a:pPr>
                      <a:r>
                        <a:rPr lang="ru-RU" sz="2400" dirty="0" smtClean="0"/>
                        <a:t>-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F5ED"/>
                    </a:solidFill>
                  </a:tcPr>
                </a:tc>
              </a:tr>
            </a:tbl>
          </a:graphicData>
        </a:graphic>
      </p:graphicFrame>
      <p:sp>
        <p:nvSpPr>
          <p:cNvPr id="7" name="Нашивка 6">
            <a:hlinkClick r:id="rId2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122" name="Picture 2" descr="C:\Users\User\Desktop\img_user_file_54dcab57adb7c_0_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6" y="67864"/>
            <a:ext cx="8963028" cy="6722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434405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07505" y="-1181600"/>
            <a:ext cx="14189358" cy="48013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lang="ru-RU" altLang="ru-RU" sz="1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lang="ru-RU" altLang="ru-RU" sz="1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lang="ru-RU" altLang="ru-RU" sz="1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lang="ru-RU" altLang="ru-RU" sz="12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sz="1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1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Расположите перечисленные страны в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по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рядке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возрастания в них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численности населения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от минимально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максимально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му).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Япония, Индия, США, Индонезия, Китай, Бразилия, Бангладеш, Россия,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Нигерия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Пакистан.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2</a:t>
            </a:r>
            <a:r>
              <a:rPr kumimoji="0" lang="ru-RU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Сравните страны мира по естественному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приросту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(убыли) населения. Выявите закономерности и сделайте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выводы на основе сравнения. Для выявления закономерностей и </a:t>
            </a:r>
            <a:endParaRPr kumimoji="0" lang="ru-RU" altLang="ru-RU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формулирования 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выводов используйте приведённую ниже карту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Естественный прирост (убыль) населения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altLang="ru-RU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251519" y="3691892"/>
            <a:ext cx="8892481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2065338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3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  <a:r>
              <a:rPr kumimoji="0" lang="ru-RU" alt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Установите соответствие стран их типам воспроизводства.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Польша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Бельгия, Индия, Франция, Мали, США, Китай, Австралия, Украина, Индонезия, Уругвай, Таджикистан,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Швеция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Италия, Пакистан, ЮАР, Албания, Япония.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 тип </a:t>
            </a:r>
            <a:r>
              <a:rPr kumimoji="0" lang="ru-RU" alt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воспроизводства</a:t>
            </a:r>
            <a:r>
              <a:rPr kumimoji="0" lang="ru-RU" altLang="ru-RU" sz="1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________________________________2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тип воспроизводства________________________________________________________________________________________________________________________________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Задание 4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</a:t>
            </a:r>
            <a:r>
              <a:rPr kumimoji="0" lang="ru-RU" alt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Составьте текст</a:t>
            </a:r>
            <a:r>
              <a:rPr kumimoji="0" lang="ru-RU" altLang="ru-RU" sz="16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из нескольких предложений, используя в них следующие опорные слова: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демографическая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политика, стимулирующие экономические меры, демографический кризис, Китай, Франция, Россия, Индия, Япония, национальная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065338" algn="l"/>
              </a:tabLst>
            </a:pP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программа планирования семьи, демографический взрыв,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Одна семья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один ребенок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29740907"/>
      </p:ext>
    </p:extLst>
  </p:cSld>
  <p:clrMapOvr>
    <a:masterClrMapping/>
  </p:clrMapOvr>
  <p:transition advClick="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5" t="19626" r="19125" b="33749"/>
          <a:stretch>
            <a:fillRect/>
          </a:stretch>
        </p:blipFill>
        <p:spPr bwMode="auto">
          <a:xfrm>
            <a:off x="107504" y="443449"/>
            <a:ext cx="8640960" cy="596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097513"/>
      </p:ext>
    </p:extLst>
  </p:cSld>
  <p:clrMapOvr>
    <a:masterClrMapping/>
  </p:clrMapOvr>
  <p:transition advClick="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повторение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1. Как вы объясните? №1</a:t>
            </a:r>
          </a:p>
          <a:p>
            <a:r>
              <a:rPr lang="ru-RU" dirty="0" smtClean="0"/>
              <a:t>2. Как вы думаете? №1,4</a:t>
            </a:r>
          </a:p>
          <a:p>
            <a:r>
              <a:rPr lang="ru-RU" dirty="0" smtClean="0"/>
              <a:t>3 Знаете ли вы? №1</a:t>
            </a:r>
          </a:p>
          <a:p>
            <a:r>
              <a:rPr lang="ru-RU" dirty="0" smtClean="0"/>
              <a:t>4. Можете ли вы? №2,5,6а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7293822"/>
      </p:ext>
    </p:extLst>
  </p:cSld>
  <p:clrMapOvr>
    <a:masterClrMapping/>
  </p:clrMapOvr>
  <p:transition advClick="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img_user_file_54dcab57adb7c_0_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05" y="73951"/>
            <a:ext cx="8889891" cy="6667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65821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Умножение 2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2" name="Нашивка 31">
            <a:hlinkClick r:id="rId2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pic>
        <p:nvPicPr>
          <p:cNvPr id="5" name="Picture 2" descr="C:\Users\digital\Desktop\Население мира\контурная карта мира1.bmp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520" y="332656"/>
            <a:ext cx="8669337" cy="5853832"/>
          </a:xfrm>
          <a:prstGeom prst="rect">
            <a:avLst/>
          </a:prstGeom>
          <a:noFill/>
        </p:spPr>
      </p:pic>
      <p:sp>
        <p:nvSpPr>
          <p:cNvPr id="74" name="Полилиния 73"/>
          <p:cNvSpPr/>
          <p:nvPr/>
        </p:nvSpPr>
        <p:spPr>
          <a:xfrm>
            <a:off x="4355976" y="908720"/>
            <a:ext cx="2549314" cy="1379948"/>
          </a:xfrm>
          <a:custGeom>
            <a:avLst/>
            <a:gdLst>
              <a:gd name="connsiteX0" fmla="*/ 119116 w 2549314"/>
              <a:gd name="connsiteY0" fmla="*/ 333375 h 1323975"/>
              <a:gd name="connsiteX1" fmla="*/ 119116 w 2549314"/>
              <a:gd name="connsiteY1" fmla="*/ 333375 h 1323975"/>
              <a:gd name="connsiteX2" fmla="*/ 90541 w 2549314"/>
              <a:gd name="connsiteY2" fmla="*/ 366712 h 1323975"/>
              <a:gd name="connsiteX3" fmla="*/ 76253 w 2549314"/>
              <a:gd name="connsiteY3" fmla="*/ 376237 h 1323975"/>
              <a:gd name="connsiteX4" fmla="*/ 66728 w 2549314"/>
              <a:gd name="connsiteY4" fmla="*/ 404812 h 1323975"/>
              <a:gd name="connsiteX5" fmla="*/ 61966 w 2549314"/>
              <a:gd name="connsiteY5" fmla="*/ 471487 h 1323975"/>
              <a:gd name="connsiteX6" fmla="*/ 57203 w 2549314"/>
              <a:gd name="connsiteY6" fmla="*/ 485775 h 1323975"/>
              <a:gd name="connsiteX7" fmla="*/ 71491 w 2549314"/>
              <a:gd name="connsiteY7" fmla="*/ 571500 h 1323975"/>
              <a:gd name="connsiteX8" fmla="*/ 85778 w 2549314"/>
              <a:gd name="connsiteY8" fmla="*/ 614362 h 1323975"/>
              <a:gd name="connsiteX9" fmla="*/ 90541 w 2549314"/>
              <a:gd name="connsiteY9" fmla="*/ 628650 h 1323975"/>
              <a:gd name="connsiteX10" fmla="*/ 85778 w 2549314"/>
              <a:gd name="connsiteY10" fmla="*/ 647700 h 1323975"/>
              <a:gd name="connsiteX11" fmla="*/ 52441 w 2549314"/>
              <a:gd name="connsiteY11" fmla="*/ 690562 h 1323975"/>
              <a:gd name="connsiteX12" fmla="*/ 38153 w 2549314"/>
              <a:gd name="connsiteY12" fmla="*/ 742950 h 1323975"/>
              <a:gd name="connsiteX13" fmla="*/ 9578 w 2549314"/>
              <a:gd name="connsiteY13" fmla="*/ 752475 h 1323975"/>
              <a:gd name="connsiteX14" fmla="*/ 9578 w 2549314"/>
              <a:gd name="connsiteY14" fmla="*/ 795337 h 1323975"/>
              <a:gd name="connsiteX15" fmla="*/ 23866 w 2549314"/>
              <a:gd name="connsiteY15" fmla="*/ 809625 h 1323975"/>
              <a:gd name="connsiteX16" fmla="*/ 28628 w 2549314"/>
              <a:gd name="connsiteY16" fmla="*/ 828675 h 1323975"/>
              <a:gd name="connsiteX17" fmla="*/ 33391 w 2549314"/>
              <a:gd name="connsiteY17" fmla="*/ 842962 h 1323975"/>
              <a:gd name="connsiteX18" fmla="*/ 47678 w 2549314"/>
              <a:gd name="connsiteY18" fmla="*/ 895350 h 1323975"/>
              <a:gd name="connsiteX19" fmla="*/ 52441 w 2549314"/>
              <a:gd name="connsiteY19" fmla="*/ 909637 h 1323975"/>
              <a:gd name="connsiteX20" fmla="*/ 57203 w 2549314"/>
              <a:gd name="connsiteY20" fmla="*/ 923925 h 1323975"/>
              <a:gd name="connsiteX21" fmla="*/ 66728 w 2549314"/>
              <a:gd name="connsiteY21" fmla="*/ 938212 h 1323975"/>
              <a:gd name="connsiteX22" fmla="*/ 71491 w 2549314"/>
              <a:gd name="connsiteY22" fmla="*/ 966787 h 1323975"/>
              <a:gd name="connsiteX23" fmla="*/ 85778 w 2549314"/>
              <a:gd name="connsiteY23" fmla="*/ 971550 h 1323975"/>
              <a:gd name="connsiteX24" fmla="*/ 109591 w 2549314"/>
              <a:gd name="connsiteY24" fmla="*/ 976312 h 1323975"/>
              <a:gd name="connsiteX25" fmla="*/ 152453 w 2549314"/>
              <a:gd name="connsiteY25" fmla="*/ 1023937 h 1323975"/>
              <a:gd name="connsiteX26" fmla="*/ 181028 w 2549314"/>
              <a:gd name="connsiteY26" fmla="*/ 1042987 h 1323975"/>
              <a:gd name="connsiteX27" fmla="*/ 185791 w 2549314"/>
              <a:gd name="connsiteY27" fmla="*/ 1057275 h 1323975"/>
              <a:gd name="connsiteX28" fmla="*/ 195316 w 2549314"/>
              <a:gd name="connsiteY28" fmla="*/ 1071562 h 1323975"/>
              <a:gd name="connsiteX29" fmla="*/ 190553 w 2549314"/>
              <a:gd name="connsiteY29" fmla="*/ 1104900 h 1323975"/>
              <a:gd name="connsiteX30" fmla="*/ 176266 w 2549314"/>
              <a:gd name="connsiteY30" fmla="*/ 1147762 h 1323975"/>
              <a:gd name="connsiteX31" fmla="*/ 181028 w 2549314"/>
              <a:gd name="connsiteY31" fmla="*/ 1257300 h 1323975"/>
              <a:gd name="connsiteX32" fmla="*/ 190553 w 2549314"/>
              <a:gd name="connsiteY32" fmla="*/ 1276350 h 1323975"/>
              <a:gd name="connsiteX33" fmla="*/ 228653 w 2549314"/>
              <a:gd name="connsiteY33" fmla="*/ 1285875 h 1323975"/>
              <a:gd name="connsiteX34" fmla="*/ 252466 w 2549314"/>
              <a:gd name="connsiteY34" fmla="*/ 1314450 h 1323975"/>
              <a:gd name="connsiteX35" fmla="*/ 271516 w 2549314"/>
              <a:gd name="connsiteY35" fmla="*/ 1319212 h 1323975"/>
              <a:gd name="connsiteX36" fmla="*/ 285803 w 2549314"/>
              <a:gd name="connsiteY36" fmla="*/ 1323975 h 1323975"/>
              <a:gd name="connsiteX37" fmla="*/ 323903 w 2549314"/>
              <a:gd name="connsiteY37" fmla="*/ 1314450 h 1323975"/>
              <a:gd name="connsiteX38" fmla="*/ 352478 w 2549314"/>
              <a:gd name="connsiteY38" fmla="*/ 1309687 h 1323975"/>
              <a:gd name="connsiteX39" fmla="*/ 366766 w 2549314"/>
              <a:gd name="connsiteY39" fmla="*/ 1295400 h 1323975"/>
              <a:gd name="connsiteX40" fmla="*/ 366766 w 2549314"/>
              <a:gd name="connsiteY40" fmla="*/ 1214437 h 1323975"/>
              <a:gd name="connsiteX41" fmla="*/ 381053 w 2549314"/>
              <a:gd name="connsiteY41" fmla="*/ 1200150 h 1323975"/>
              <a:gd name="connsiteX42" fmla="*/ 385816 w 2549314"/>
              <a:gd name="connsiteY42" fmla="*/ 1181100 h 1323975"/>
              <a:gd name="connsiteX43" fmla="*/ 395341 w 2549314"/>
              <a:gd name="connsiteY43" fmla="*/ 1166812 h 1323975"/>
              <a:gd name="connsiteX44" fmla="*/ 390578 w 2549314"/>
              <a:gd name="connsiteY44" fmla="*/ 1143000 h 1323975"/>
              <a:gd name="connsiteX45" fmla="*/ 381053 w 2549314"/>
              <a:gd name="connsiteY45" fmla="*/ 1109662 h 1323975"/>
              <a:gd name="connsiteX46" fmla="*/ 366766 w 2549314"/>
              <a:gd name="connsiteY46" fmla="*/ 1095375 h 1323975"/>
              <a:gd name="connsiteX47" fmla="*/ 357241 w 2549314"/>
              <a:gd name="connsiteY47" fmla="*/ 1081087 h 1323975"/>
              <a:gd name="connsiteX48" fmla="*/ 376291 w 2549314"/>
              <a:gd name="connsiteY48" fmla="*/ 1042987 h 1323975"/>
              <a:gd name="connsiteX49" fmla="*/ 390578 w 2549314"/>
              <a:gd name="connsiteY49" fmla="*/ 1038225 h 1323975"/>
              <a:gd name="connsiteX50" fmla="*/ 423916 w 2549314"/>
              <a:gd name="connsiteY50" fmla="*/ 1023937 h 1323975"/>
              <a:gd name="connsiteX51" fmla="*/ 442966 w 2549314"/>
              <a:gd name="connsiteY51" fmla="*/ 1028700 h 1323975"/>
              <a:gd name="connsiteX52" fmla="*/ 523928 w 2549314"/>
              <a:gd name="connsiteY52" fmla="*/ 1023937 h 1323975"/>
              <a:gd name="connsiteX53" fmla="*/ 542978 w 2549314"/>
              <a:gd name="connsiteY53" fmla="*/ 1014412 h 1323975"/>
              <a:gd name="connsiteX54" fmla="*/ 595366 w 2549314"/>
              <a:gd name="connsiteY54" fmla="*/ 1009650 h 1323975"/>
              <a:gd name="connsiteX55" fmla="*/ 600128 w 2549314"/>
              <a:gd name="connsiteY55" fmla="*/ 995362 h 1323975"/>
              <a:gd name="connsiteX56" fmla="*/ 600128 w 2549314"/>
              <a:gd name="connsiteY56" fmla="*/ 942975 h 1323975"/>
              <a:gd name="connsiteX57" fmla="*/ 614416 w 2549314"/>
              <a:gd name="connsiteY57" fmla="*/ 928687 h 1323975"/>
              <a:gd name="connsiteX58" fmla="*/ 642991 w 2549314"/>
              <a:gd name="connsiteY58" fmla="*/ 919162 h 1323975"/>
              <a:gd name="connsiteX59" fmla="*/ 695378 w 2549314"/>
              <a:gd name="connsiteY59" fmla="*/ 904875 h 1323975"/>
              <a:gd name="connsiteX60" fmla="*/ 709666 w 2549314"/>
              <a:gd name="connsiteY60" fmla="*/ 876300 h 1323975"/>
              <a:gd name="connsiteX61" fmla="*/ 723953 w 2549314"/>
              <a:gd name="connsiteY61" fmla="*/ 871537 h 1323975"/>
              <a:gd name="connsiteX62" fmla="*/ 771578 w 2549314"/>
              <a:gd name="connsiteY62" fmla="*/ 885825 h 1323975"/>
              <a:gd name="connsiteX63" fmla="*/ 781103 w 2549314"/>
              <a:gd name="connsiteY63" fmla="*/ 900112 h 1323975"/>
              <a:gd name="connsiteX64" fmla="*/ 800153 w 2549314"/>
              <a:gd name="connsiteY64" fmla="*/ 904875 h 1323975"/>
              <a:gd name="connsiteX65" fmla="*/ 838253 w 2549314"/>
              <a:gd name="connsiteY65" fmla="*/ 909637 h 1323975"/>
              <a:gd name="connsiteX66" fmla="*/ 866828 w 2549314"/>
              <a:gd name="connsiteY66" fmla="*/ 938212 h 1323975"/>
              <a:gd name="connsiteX67" fmla="*/ 881116 w 2549314"/>
              <a:gd name="connsiteY67" fmla="*/ 952500 h 1323975"/>
              <a:gd name="connsiteX68" fmla="*/ 890641 w 2549314"/>
              <a:gd name="connsiteY68" fmla="*/ 966787 h 1323975"/>
              <a:gd name="connsiteX69" fmla="*/ 947791 w 2549314"/>
              <a:gd name="connsiteY69" fmla="*/ 966787 h 1323975"/>
              <a:gd name="connsiteX70" fmla="*/ 981128 w 2549314"/>
              <a:gd name="connsiteY70" fmla="*/ 990600 h 1323975"/>
              <a:gd name="connsiteX71" fmla="*/ 1004941 w 2549314"/>
              <a:gd name="connsiteY71" fmla="*/ 995362 h 1323975"/>
              <a:gd name="connsiteX72" fmla="*/ 1038278 w 2549314"/>
              <a:gd name="connsiteY72" fmla="*/ 1004887 h 1323975"/>
              <a:gd name="connsiteX73" fmla="*/ 1052566 w 2549314"/>
              <a:gd name="connsiteY73" fmla="*/ 1019175 h 1323975"/>
              <a:gd name="connsiteX74" fmla="*/ 1109716 w 2549314"/>
              <a:gd name="connsiteY74" fmla="*/ 1004887 h 1323975"/>
              <a:gd name="connsiteX75" fmla="*/ 1124003 w 2549314"/>
              <a:gd name="connsiteY75" fmla="*/ 1000125 h 1323975"/>
              <a:gd name="connsiteX76" fmla="*/ 1138291 w 2549314"/>
              <a:gd name="connsiteY76" fmla="*/ 985837 h 1323975"/>
              <a:gd name="connsiteX77" fmla="*/ 1204966 w 2549314"/>
              <a:gd name="connsiteY77" fmla="*/ 985837 h 1323975"/>
              <a:gd name="connsiteX78" fmla="*/ 1233541 w 2549314"/>
              <a:gd name="connsiteY78" fmla="*/ 995362 h 1323975"/>
              <a:gd name="connsiteX79" fmla="*/ 1238303 w 2549314"/>
              <a:gd name="connsiteY79" fmla="*/ 981075 h 1323975"/>
              <a:gd name="connsiteX80" fmla="*/ 1252591 w 2549314"/>
              <a:gd name="connsiteY80" fmla="*/ 971550 h 1323975"/>
              <a:gd name="connsiteX81" fmla="*/ 1281166 w 2549314"/>
              <a:gd name="connsiteY81" fmla="*/ 947737 h 1323975"/>
              <a:gd name="connsiteX82" fmla="*/ 1290691 w 2549314"/>
              <a:gd name="connsiteY82" fmla="*/ 933450 h 1323975"/>
              <a:gd name="connsiteX83" fmla="*/ 1319266 w 2549314"/>
              <a:gd name="connsiteY83" fmla="*/ 933450 h 1323975"/>
              <a:gd name="connsiteX84" fmla="*/ 1347841 w 2549314"/>
              <a:gd name="connsiteY84" fmla="*/ 952500 h 1323975"/>
              <a:gd name="connsiteX85" fmla="*/ 1385941 w 2549314"/>
              <a:gd name="connsiteY85" fmla="*/ 962025 h 1323975"/>
              <a:gd name="connsiteX86" fmla="*/ 1495478 w 2549314"/>
              <a:gd name="connsiteY86" fmla="*/ 976312 h 1323975"/>
              <a:gd name="connsiteX87" fmla="*/ 1500241 w 2549314"/>
              <a:gd name="connsiteY87" fmla="*/ 995362 h 1323975"/>
              <a:gd name="connsiteX88" fmla="*/ 1543103 w 2549314"/>
              <a:gd name="connsiteY88" fmla="*/ 1000125 h 1323975"/>
              <a:gd name="connsiteX89" fmla="*/ 1571678 w 2549314"/>
              <a:gd name="connsiteY89" fmla="*/ 995362 h 1323975"/>
              <a:gd name="connsiteX90" fmla="*/ 1595491 w 2549314"/>
              <a:gd name="connsiteY90" fmla="*/ 966787 h 1323975"/>
              <a:gd name="connsiteX91" fmla="*/ 1614541 w 2549314"/>
              <a:gd name="connsiteY91" fmla="*/ 957262 h 1323975"/>
              <a:gd name="connsiteX92" fmla="*/ 1633591 w 2549314"/>
              <a:gd name="connsiteY92" fmla="*/ 928687 h 1323975"/>
              <a:gd name="connsiteX93" fmla="*/ 1652641 w 2549314"/>
              <a:gd name="connsiteY93" fmla="*/ 904875 h 1323975"/>
              <a:gd name="connsiteX94" fmla="*/ 1666928 w 2549314"/>
              <a:gd name="connsiteY94" fmla="*/ 876300 h 1323975"/>
              <a:gd name="connsiteX95" fmla="*/ 1695503 w 2549314"/>
              <a:gd name="connsiteY95" fmla="*/ 866775 h 1323975"/>
              <a:gd name="connsiteX96" fmla="*/ 1790753 w 2549314"/>
              <a:gd name="connsiteY96" fmla="*/ 871537 h 1323975"/>
              <a:gd name="connsiteX97" fmla="*/ 1819328 w 2549314"/>
              <a:gd name="connsiteY97" fmla="*/ 890587 h 1323975"/>
              <a:gd name="connsiteX98" fmla="*/ 1828853 w 2549314"/>
              <a:gd name="connsiteY98" fmla="*/ 904875 h 1323975"/>
              <a:gd name="connsiteX99" fmla="*/ 1843141 w 2549314"/>
              <a:gd name="connsiteY99" fmla="*/ 909637 h 1323975"/>
              <a:gd name="connsiteX100" fmla="*/ 1866953 w 2549314"/>
              <a:gd name="connsiteY100" fmla="*/ 928687 h 1323975"/>
              <a:gd name="connsiteX101" fmla="*/ 1895528 w 2549314"/>
              <a:gd name="connsiteY101" fmla="*/ 957262 h 1323975"/>
              <a:gd name="connsiteX102" fmla="*/ 1909816 w 2549314"/>
              <a:gd name="connsiteY102" fmla="*/ 966787 h 1323975"/>
              <a:gd name="connsiteX103" fmla="*/ 1938391 w 2549314"/>
              <a:gd name="connsiteY103" fmla="*/ 976312 h 1323975"/>
              <a:gd name="connsiteX104" fmla="*/ 1952678 w 2549314"/>
              <a:gd name="connsiteY104" fmla="*/ 981075 h 1323975"/>
              <a:gd name="connsiteX105" fmla="*/ 1990778 w 2549314"/>
              <a:gd name="connsiteY105" fmla="*/ 995362 h 1323975"/>
              <a:gd name="connsiteX106" fmla="*/ 1995541 w 2549314"/>
              <a:gd name="connsiteY106" fmla="*/ 1009650 h 1323975"/>
              <a:gd name="connsiteX107" fmla="*/ 2014591 w 2549314"/>
              <a:gd name="connsiteY107" fmla="*/ 1038225 h 1323975"/>
              <a:gd name="connsiteX108" fmla="*/ 2024116 w 2549314"/>
              <a:gd name="connsiteY108" fmla="*/ 1052512 h 1323975"/>
              <a:gd name="connsiteX109" fmla="*/ 2038403 w 2549314"/>
              <a:gd name="connsiteY109" fmla="*/ 1066800 h 1323975"/>
              <a:gd name="connsiteX110" fmla="*/ 2033641 w 2549314"/>
              <a:gd name="connsiteY110" fmla="*/ 1104900 h 1323975"/>
              <a:gd name="connsiteX111" fmla="*/ 2014591 w 2549314"/>
              <a:gd name="connsiteY111" fmla="*/ 1133475 h 1323975"/>
              <a:gd name="connsiteX112" fmla="*/ 2024116 w 2549314"/>
              <a:gd name="connsiteY112" fmla="*/ 1166812 h 1323975"/>
              <a:gd name="connsiteX113" fmla="*/ 2014591 w 2549314"/>
              <a:gd name="connsiteY113" fmla="*/ 1200150 h 1323975"/>
              <a:gd name="connsiteX114" fmla="*/ 2028878 w 2549314"/>
              <a:gd name="connsiteY114" fmla="*/ 1204912 h 1323975"/>
              <a:gd name="connsiteX115" fmla="*/ 2062216 w 2549314"/>
              <a:gd name="connsiteY115" fmla="*/ 1185862 h 1323975"/>
              <a:gd name="connsiteX116" fmla="*/ 2071741 w 2549314"/>
              <a:gd name="connsiteY116" fmla="*/ 1157287 h 1323975"/>
              <a:gd name="connsiteX117" fmla="*/ 2100316 w 2549314"/>
              <a:gd name="connsiteY117" fmla="*/ 1138237 h 1323975"/>
              <a:gd name="connsiteX118" fmla="*/ 2114603 w 2549314"/>
              <a:gd name="connsiteY118" fmla="*/ 1128712 h 1323975"/>
              <a:gd name="connsiteX119" fmla="*/ 2128891 w 2549314"/>
              <a:gd name="connsiteY119" fmla="*/ 1114425 h 1323975"/>
              <a:gd name="connsiteX120" fmla="*/ 2124128 w 2549314"/>
              <a:gd name="connsiteY120" fmla="*/ 1047750 h 1323975"/>
              <a:gd name="connsiteX121" fmla="*/ 2119366 w 2549314"/>
              <a:gd name="connsiteY121" fmla="*/ 962025 h 1323975"/>
              <a:gd name="connsiteX122" fmla="*/ 2109841 w 2549314"/>
              <a:gd name="connsiteY122" fmla="*/ 928687 h 1323975"/>
              <a:gd name="connsiteX123" fmla="*/ 2105078 w 2549314"/>
              <a:gd name="connsiteY123" fmla="*/ 914400 h 1323975"/>
              <a:gd name="connsiteX124" fmla="*/ 2095553 w 2549314"/>
              <a:gd name="connsiteY124" fmla="*/ 900112 h 1323975"/>
              <a:gd name="connsiteX125" fmla="*/ 2081266 w 2549314"/>
              <a:gd name="connsiteY125" fmla="*/ 866775 h 1323975"/>
              <a:gd name="connsiteX126" fmla="*/ 2066978 w 2549314"/>
              <a:gd name="connsiteY126" fmla="*/ 819150 h 1323975"/>
              <a:gd name="connsiteX127" fmla="*/ 2038403 w 2549314"/>
              <a:gd name="connsiteY127" fmla="*/ 800100 h 1323975"/>
              <a:gd name="connsiteX128" fmla="*/ 2033641 w 2549314"/>
              <a:gd name="connsiteY128" fmla="*/ 785812 h 1323975"/>
              <a:gd name="connsiteX129" fmla="*/ 2005066 w 2549314"/>
              <a:gd name="connsiteY129" fmla="*/ 785812 h 1323975"/>
              <a:gd name="connsiteX130" fmla="*/ 1990778 w 2549314"/>
              <a:gd name="connsiteY130" fmla="*/ 790575 h 1323975"/>
              <a:gd name="connsiteX131" fmla="*/ 1962203 w 2549314"/>
              <a:gd name="connsiteY131" fmla="*/ 781050 h 1323975"/>
              <a:gd name="connsiteX132" fmla="*/ 1952678 w 2549314"/>
              <a:gd name="connsiteY132" fmla="*/ 752475 h 1323975"/>
              <a:gd name="connsiteX133" fmla="*/ 1957441 w 2549314"/>
              <a:gd name="connsiteY133" fmla="*/ 642937 h 1323975"/>
              <a:gd name="connsiteX134" fmla="*/ 1962203 w 2549314"/>
              <a:gd name="connsiteY134" fmla="*/ 628650 h 1323975"/>
              <a:gd name="connsiteX135" fmla="*/ 1966966 w 2549314"/>
              <a:gd name="connsiteY135" fmla="*/ 590550 h 1323975"/>
              <a:gd name="connsiteX136" fmla="*/ 1981253 w 2549314"/>
              <a:gd name="connsiteY136" fmla="*/ 576262 h 1323975"/>
              <a:gd name="connsiteX137" fmla="*/ 2000303 w 2549314"/>
              <a:gd name="connsiteY137" fmla="*/ 571500 h 1323975"/>
              <a:gd name="connsiteX138" fmla="*/ 2052691 w 2549314"/>
              <a:gd name="connsiteY138" fmla="*/ 561975 h 1323975"/>
              <a:gd name="connsiteX139" fmla="*/ 2081266 w 2549314"/>
              <a:gd name="connsiteY139" fmla="*/ 538162 h 1323975"/>
              <a:gd name="connsiteX140" fmla="*/ 2114603 w 2549314"/>
              <a:gd name="connsiteY140" fmla="*/ 542925 h 1323975"/>
              <a:gd name="connsiteX141" fmla="*/ 2143178 w 2549314"/>
              <a:gd name="connsiteY141" fmla="*/ 557212 h 1323975"/>
              <a:gd name="connsiteX142" fmla="*/ 2162228 w 2549314"/>
              <a:gd name="connsiteY142" fmla="*/ 552450 h 1323975"/>
              <a:gd name="connsiteX143" fmla="*/ 2166991 w 2549314"/>
              <a:gd name="connsiteY143" fmla="*/ 538162 h 1323975"/>
              <a:gd name="connsiteX144" fmla="*/ 2152703 w 2549314"/>
              <a:gd name="connsiteY144" fmla="*/ 500062 h 1323975"/>
              <a:gd name="connsiteX145" fmla="*/ 2162228 w 2549314"/>
              <a:gd name="connsiteY145" fmla="*/ 461962 h 1323975"/>
              <a:gd name="connsiteX146" fmla="*/ 2190803 w 2549314"/>
              <a:gd name="connsiteY146" fmla="*/ 447675 h 1323975"/>
              <a:gd name="connsiteX147" fmla="*/ 2214616 w 2549314"/>
              <a:gd name="connsiteY147" fmla="*/ 442912 h 1323975"/>
              <a:gd name="connsiteX148" fmla="*/ 2228903 w 2549314"/>
              <a:gd name="connsiteY148" fmla="*/ 438150 h 1323975"/>
              <a:gd name="connsiteX149" fmla="*/ 2214616 w 2549314"/>
              <a:gd name="connsiteY149" fmla="*/ 457200 h 1323975"/>
              <a:gd name="connsiteX150" fmla="*/ 2238428 w 2549314"/>
              <a:gd name="connsiteY150" fmla="*/ 485775 h 1323975"/>
              <a:gd name="connsiteX151" fmla="*/ 2252716 w 2549314"/>
              <a:gd name="connsiteY151" fmla="*/ 428625 h 1323975"/>
              <a:gd name="connsiteX152" fmla="*/ 2257478 w 2549314"/>
              <a:gd name="connsiteY152" fmla="*/ 442912 h 1323975"/>
              <a:gd name="connsiteX153" fmla="*/ 2267003 w 2549314"/>
              <a:gd name="connsiteY153" fmla="*/ 509587 h 1323975"/>
              <a:gd name="connsiteX154" fmla="*/ 2257478 w 2549314"/>
              <a:gd name="connsiteY154" fmla="*/ 557212 h 1323975"/>
              <a:gd name="connsiteX155" fmla="*/ 2267003 w 2549314"/>
              <a:gd name="connsiteY155" fmla="*/ 642937 h 1323975"/>
              <a:gd name="connsiteX156" fmla="*/ 2276528 w 2549314"/>
              <a:gd name="connsiteY156" fmla="*/ 690562 h 1323975"/>
              <a:gd name="connsiteX157" fmla="*/ 2309866 w 2549314"/>
              <a:gd name="connsiteY157" fmla="*/ 728662 h 1323975"/>
              <a:gd name="connsiteX158" fmla="*/ 2328916 w 2549314"/>
              <a:gd name="connsiteY158" fmla="*/ 757237 h 1323975"/>
              <a:gd name="connsiteX159" fmla="*/ 2333678 w 2549314"/>
              <a:gd name="connsiteY159" fmla="*/ 771525 h 1323975"/>
              <a:gd name="connsiteX160" fmla="*/ 2347966 w 2549314"/>
              <a:gd name="connsiteY160" fmla="*/ 800100 h 1323975"/>
              <a:gd name="connsiteX161" fmla="*/ 2367016 w 2549314"/>
              <a:gd name="connsiteY161" fmla="*/ 866775 h 1323975"/>
              <a:gd name="connsiteX162" fmla="*/ 2395591 w 2549314"/>
              <a:gd name="connsiteY162" fmla="*/ 862012 h 1323975"/>
              <a:gd name="connsiteX163" fmla="*/ 2405116 w 2549314"/>
              <a:gd name="connsiteY163" fmla="*/ 771525 h 1323975"/>
              <a:gd name="connsiteX164" fmla="*/ 2395591 w 2549314"/>
              <a:gd name="connsiteY164" fmla="*/ 742950 h 1323975"/>
              <a:gd name="connsiteX165" fmla="*/ 2400353 w 2549314"/>
              <a:gd name="connsiteY165" fmla="*/ 690562 h 1323975"/>
              <a:gd name="connsiteX166" fmla="*/ 2414641 w 2549314"/>
              <a:gd name="connsiteY166" fmla="*/ 676275 h 1323975"/>
              <a:gd name="connsiteX167" fmla="*/ 2395591 w 2549314"/>
              <a:gd name="connsiteY167" fmla="*/ 642937 h 1323975"/>
              <a:gd name="connsiteX168" fmla="*/ 2371778 w 2549314"/>
              <a:gd name="connsiteY168" fmla="*/ 600075 h 1323975"/>
              <a:gd name="connsiteX169" fmla="*/ 2362253 w 2549314"/>
              <a:gd name="connsiteY169" fmla="*/ 585787 h 1323975"/>
              <a:gd name="connsiteX170" fmla="*/ 2347966 w 2549314"/>
              <a:gd name="connsiteY170" fmla="*/ 576262 h 1323975"/>
              <a:gd name="connsiteX171" fmla="*/ 2343203 w 2549314"/>
              <a:gd name="connsiteY171" fmla="*/ 561975 h 1323975"/>
              <a:gd name="connsiteX172" fmla="*/ 2333678 w 2549314"/>
              <a:gd name="connsiteY172" fmla="*/ 523875 h 1323975"/>
              <a:gd name="connsiteX173" fmla="*/ 2324153 w 2549314"/>
              <a:gd name="connsiteY173" fmla="*/ 495300 h 1323975"/>
              <a:gd name="connsiteX174" fmla="*/ 2338441 w 2549314"/>
              <a:gd name="connsiteY174" fmla="*/ 485775 h 1323975"/>
              <a:gd name="connsiteX175" fmla="*/ 2357491 w 2549314"/>
              <a:gd name="connsiteY175" fmla="*/ 457200 h 1323975"/>
              <a:gd name="connsiteX176" fmla="*/ 2390828 w 2549314"/>
              <a:gd name="connsiteY176" fmla="*/ 452437 h 1323975"/>
              <a:gd name="connsiteX177" fmla="*/ 2395591 w 2549314"/>
              <a:gd name="connsiteY177" fmla="*/ 438150 h 1323975"/>
              <a:gd name="connsiteX178" fmla="*/ 2400353 w 2549314"/>
              <a:gd name="connsiteY178" fmla="*/ 390525 h 1323975"/>
              <a:gd name="connsiteX179" fmla="*/ 2414641 w 2549314"/>
              <a:gd name="connsiteY179" fmla="*/ 371475 h 1323975"/>
              <a:gd name="connsiteX180" fmla="*/ 2424166 w 2549314"/>
              <a:gd name="connsiteY180" fmla="*/ 357187 h 1323975"/>
              <a:gd name="connsiteX181" fmla="*/ 2443216 w 2549314"/>
              <a:gd name="connsiteY181" fmla="*/ 352425 h 1323975"/>
              <a:gd name="connsiteX182" fmla="*/ 2457503 w 2549314"/>
              <a:gd name="connsiteY182" fmla="*/ 347662 h 1323975"/>
              <a:gd name="connsiteX183" fmla="*/ 2467028 w 2549314"/>
              <a:gd name="connsiteY183" fmla="*/ 333375 h 1323975"/>
              <a:gd name="connsiteX184" fmla="*/ 2462266 w 2549314"/>
              <a:gd name="connsiteY184" fmla="*/ 319087 h 1323975"/>
              <a:gd name="connsiteX185" fmla="*/ 2424166 w 2549314"/>
              <a:gd name="connsiteY185" fmla="*/ 304800 h 1323975"/>
              <a:gd name="connsiteX186" fmla="*/ 2400353 w 2549314"/>
              <a:gd name="connsiteY186" fmla="*/ 257175 h 1323975"/>
              <a:gd name="connsiteX187" fmla="*/ 2500366 w 2549314"/>
              <a:gd name="connsiteY187" fmla="*/ 238125 h 1323975"/>
              <a:gd name="connsiteX188" fmla="*/ 2509891 w 2549314"/>
              <a:gd name="connsiteY188" fmla="*/ 252412 h 1323975"/>
              <a:gd name="connsiteX189" fmla="*/ 2524178 w 2549314"/>
              <a:gd name="connsiteY189" fmla="*/ 257175 h 1323975"/>
              <a:gd name="connsiteX190" fmla="*/ 2543228 w 2549314"/>
              <a:gd name="connsiteY190" fmla="*/ 252412 h 1323975"/>
              <a:gd name="connsiteX191" fmla="*/ 2519416 w 2549314"/>
              <a:gd name="connsiteY191" fmla="*/ 200025 h 1323975"/>
              <a:gd name="connsiteX192" fmla="*/ 2514653 w 2549314"/>
              <a:gd name="connsiteY192" fmla="*/ 166687 h 1323975"/>
              <a:gd name="connsiteX193" fmla="*/ 2428928 w 2549314"/>
              <a:gd name="connsiteY193" fmla="*/ 176212 h 1323975"/>
              <a:gd name="connsiteX194" fmla="*/ 2395591 w 2549314"/>
              <a:gd name="connsiteY194" fmla="*/ 157162 h 1323975"/>
              <a:gd name="connsiteX195" fmla="*/ 2367016 w 2549314"/>
              <a:gd name="connsiteY195" fmla="*/ 138112 h 1323975"/>
              <a:gd name="connsiteX196" fmla="*/ 2338441 w 2549314"/>
              <a:gd name="connsiteY196" fmla="*/ 128587 h 1323975"/>
              <a:gd name="connsiteX197" fmla="*/ 2324153 w 2549314"/>
              <a:gd name="connsiteY197" fmla="*/ 123825 h 1323975"/>
              <a:gd name="connsiteX198" fmla="*/ 2257478 w 2549314"/>
              <a:gd name="connsiteY198" fmla="*/ 123825 h 1323975"/>
              <a:gd name="connsiteX199" fmla="*/ 2228903 w 2549314"/>
              <a:gd name="connsiteY199" fmla="*/ 114300 h 1323975"/>
              <a:gd name="connsiteX200" fmla="*/ 2214616 w 2549314"/>
              <a:gd name="connsiteY200" fmla="*/ 109537 h 1323975"/>
              <a:gd name="connsiteX201" fmla="*/ 2133653 w 2549314"/>
              <a:gd name="connsiteY201" fmla="*/ 100012 h 1323975"/>
              <a:gd name="connsiteX202" fmla="*/ 2119366 w 2549314"/>
              <a:gd name="connsiteY202" fmla="*/ 104775 h 1323975"/>
              <a:gd name="connsiteX203" fmla="*/ 2119366 w 2549314"/>
              <a:gd name="connsiteY203" fmla="*/ 157162 h 1323975"/>
              <a:gd name="connsiteX204" fmla="*/ 2090791 w 2549314"/>
              <a:gd name="connsiteY204" fmla="*/ 157162 h 1323975"/>
              <a:gd name="connsiteX205" fmla="*/ 2062216 w 2549314"/>
              <a:gd name="connsiteY205" fmla="*/ 138112 h 1323975"/>
              <a:gd name="connsiteX206" fmla="*/ 2000303 w 2549314"/>
              <a:gd name="connsiteY206" fmla="*/ 142875 h 1323975"/>
              <a:gd name="connsiteX207" fmla="*/ 1995541 w 2549314"/>
              <a:gd name="connsiteY207" fmla="*/ 180975 h 1323975"/>
              <a:gd name="connsiteX208" fmla="*/ 1976491 w 2549314"/>
              <a:gd name="connsiteY208" fmla="*/ 161925 h 1323975"/>
              <a:gd name="connsiteX209" fmla="*/ 1962203 w 2549314"/>
              <a:gd name="connsiteY209" fmla="*/ 152400 h 1323975"/>
              <a:gd name="connsiteX210" fmla="*/ 1947916 w 2549314"/>
              <a:gd name="connsiteY210" fmla="*/ 138112 h 1323975"/>
              <a:gd name="connsiteX211" fmla="*/ 1919341 w 2549314"/>
              <a:gd name="connsiteY211" fmla="*/ 128587 h 1323975"/>
              <a:gd name="connsiteX212" fmla="*/ 1886003 w 2549314"/>
              <a:gd name="connsiteY212" fmla="*/ 114300 h 1323975"/>
              <a:gd name="connsiteX213" fmla="*/ 1824091 w 2549314"/>
              <a:gd name="connsiteY213" fmla="*/ 119062 h 1323975"/>
              <a:gd name="connsiteX214" fmla="*/ 1809803 w 2549314"/>
              <a:gd name="connsiteY214" fmla="*/ 128587 h 1323975"/>
              <a:gd name="connsiteX215" fmla="*/ 1790753 w 2549314"/>
              <a:gd name="connsiteY215" fmla="*/ 133350 h 1323975"/>
              <a:gd name="connsiteX216" fmla="*/ 1762178 w 2549314"/>
              <a:gd name="connsiteY216" fmla="*/ 114300 h 1323975"/>
              <a:gd name="connsiteX217" fmla="*/ 1733603 w 2549314"/>
              <a:gd name="connsiteY217" fmla="*/ 104775 h 1323975"/>
              <a:gd name="connsiteX218" fmla="*/ 1714553 w 2549314"/>
              <a:gd name="connsiteY218" fmla="*/ 109537 h 1323975"/>
              <a:gd name="connsiteX219" fmla="*/ 1700266 w 2549314"/>
              <a:gd name="connsiteY219" fmla="*/ 138112 h 1323975"/>
              <a:gd name="connsiteX220" fmla="*/ 1685978 w 2549314"/>
              <a:gd name="connsiteY220" fmla="*/ 142875 h 1323975"/>
              <a:gd name="connsiteX221" fmla="*/ 1671691 w 2549314"/>
              <a:gd name="connsiteY221" fmla="*/ 133350 h 1323975"/>
              <a:gd name="connsiteX222" fmla="*/ 1652641 w 2549314"/>
              <a:gd name="connsiteY222" fmla="*/ 104775 h 1323975"/>
              <a:gd name="connsiteX223" fmla="*/ 1600253 w 2549314"/>
              <a:gd name="connsiteY223" fmla="*/ 109537 h 1323975"/>
              <a:gd name="connsiteX224" fmla="*/ 1581203 w 2549314"/>
              <a:gd name="connsiteY224" fmla="*/ 166687 h 1323975"/>
              <a:gd name="connsiteX225" fmla="*/ 1566916 w 2549314"/>
              <a:gd name="connsiteY225" fmla="*/ 171450 h 1323975"/>
              <a:gd name="connsiteX226" fmla="*/ 1547866 w 2549314"/>
              <a:gd name="connsiteY226" fmla="*/ 180975 h 1323975"/>
              <a:gd name="connsiteX227" fmla="*/ 1505003 w 2549314"/>
              <a:gd name="connsiteY227" fmla="*/ 176212 h 1323975"/>
              <a:gd name="connsiteX228" fmla="*/ 1500241 w 2549314"/>
              <a:gd name="connsiteY228" fmla="*/ 209550 h 1323975"/>
              <a:gd name="connsiteX229" fmla="*/ 1490716 w 2549314"/>
              <a:gd name="connsiteY229" fmla="*/ 195262 h 1323975"/>
              <a:gd name="connsiteX230" fmla="*/ 1476428 w 2549314"/>
              <a:gd name="connsiteY230" fmla="*/ 180975 h 1323975"/>
              <a:gd name="connsiteX231" fmla="*/ 1447853 w 2549314"/>
              <a:gd name="connsiteY231" fmla="*/ 171450 h 1323975"/>
              <a:gd name="connsiteX232" fmla="*/ 1433566 w 2549314"/>
              <a:gd name="connsiteY232" fmla="*/ 157162 h 1323975"/>
              <a:gd name="connsiteX233" fmla="*/ 1419278 w 2549314"/>
              <a:gd name="connsiteY233" fmla="*/ 147637 h 1323975"/>
              <a:gd name="connsiteX234" fmla="*/ 1409753 w 2549314"/>
              <a:gd name="connsiteY234" fmla="*/ 133350 h 1323975"/>
              <a:gd name="connsiteX235" fmla="*/ 1381178 w 2549314"/>
              <a:gd name="connsiteY235" fmla="*/ 119062 h 1323975"/>
              <a:gd name="connsiteX236" fmla="*/ 1343078 w 2549314"/>
              <a:gd name="connsiteY236" fmla="*/ 123825 h 1323975"/>
              <a:gd name="connsiteX237" fmla="*/ 1328791 w 2549314"/>
              <a:gd name="connsiteY237" fmla="*/ 133350 h 1323975"/>
              <a:gd name="connsiteX238" fmla="*/ 1295453 w 2549314"/>
              <a:gd name="connsiteY238" fmla="*/ 138112 h 1323975"/>
              <a:gd name="connsiteX239" fmla="*/ 1243066 w 2549314"/>
              <a:gd name="connsiteY239" fmla="*/ 128587 h 1323975"/>
              <a:gd name="connsiteX240" fmla="*/ 1228778 w 2549314"/>
              <a:gd name="connsiteY240" fmla="*/ 119062 h 1323975"/>
              <a:gd name="connsiteX241" fmla="*/ 1171628 w 2549314"/>
              <a:gd name="connsiteY241" fmla="*/ 138112 h 1323975"/>
              <a:gd name="connsiteX242" fmla="*/ 1152578 w 2549314"/>
              <a:gd name="connsiteY242" fmla="*/ 166687 h 1323975"/>
              <a:gd name="connsiteX243" fmla="*/ 1138291 w 2549314"/>
              <a:gd name="connsiteY243" fmla="*/ 161925 h 1323975"/>
              <a:gd name="connsiteX244" fmla="*/ 1133528 w 2549314"/>
              <a:gd name="connsiteY244" fmla="*/ 147637 h 1323975"/>
              <a:gd name="connsiteX245" fmla="*/ 1143053 w 2549314"/>
              <a:gd name="connsiteY245" fmla="*/ 119062 h 1323975"/>
              <a:gd name="connsiteX246" fmla="*/ 1157341 w 2549314"/>
              <a:gd name="connsiteY246" fmla="*/ 90487 h 1323975"/>
              <a:gd name="connsiteX247" fmla="*/ 1143053 w 2549314"/>
              <a:gd name="connsiteY247" fmla="*/ 38100 h 1323975"/>
              <a:gd name="connsiteX248" fmla="*/ 1114478 w 2549314"/>
              <a:gd name="connsiteY248" fmla="*/ 19050 h 1323975"/>
              <a:gd name="connsiteX249" fmla="*/ 1081141 w 2549314"/>
              <a:gd name="connsiteY249" fmla="*/ 9525 h 1323975"/>
              <a:gd name="connsiteX250" fmla="*/ 1052566 w 2549314"/>
              <a:gd name="connsiteY250" fmla="*/ 0 h 1323975"/>
              <a:gd name="connsiteX251" fmla="*/ 1023991 w 2549314"/>
              <a:gd name="connsiteY251" fmla="*/ 4762 h 1323975"/>
              <a:gd name="connsiteX252" fmla="*/ 1004941 w 2549314"/>
              <a:gd name="connsiteY252" fmla="*/ 14287 h 1323975"/>
              <a:gd name="connsiteX253" fmla="*/ 990653 w 2549314"/>
              <a:gd name="connsiteY253" fmla="*/ 19050 h 1323975"/>
              <a:gd name="connsiteX254" fmla="*/ 981128 w 2549314"/>
              <a:gd name="connsiteY254" fmla="*/ 33337 h 1323975"/>
              <a:gd name="connsiteX255" fmla="*/ 962078 w 2549314"/>
              <a:gd name="connsiteY255" fmla="*/ 71437 h 1323975"/>
              <a:gd name="connsiteX256" fmla="*/ 928741 w 2549314"/>
              <a:gd name="connsiteY256" fmla="*/ 76200 h 1323975"/>
              <a:gd name="connsiteX257" fmla="*/ 885878 w 2549314"/>
              <a:gd name="connsiteY257" fmla="*/ 100012 h 1323975"/>
              <a:gd name="connsiteX258" fmla="*/ 881116 w 2549314"/>
              <a:gd name="connsiteY258" fmla="*/ 114300 h 1323975"/>
              <a:gd name="connsiteX259" fmla="*/ 852541 w 2549314"/>
              <a:gd name="connsiteY259" fmla="*/ 104775 h 1323975"/>
              <a:gd name="connsiteX260" fmla="*/ 843016 w 2549314"/>
              <a:gd name="connsiteY260" fmla="*/ 142875 h 1323975"/>
              <a:gd name="connsiteX261" fmla="*/ 838253 w 2549314"/>
              <a:gd name="connsiteY261" fmla="*/ 171450 h 1323975"/>
              <a:gd name="connsiteX262" fmla="*/ 819203 w 2549314"/>
              <a:gd name="connsiteY262" fmla="*/ 176212 h 1323975"/>
              <a:gd name="connsiteX263" fmla="*/ 790628 w 2549314"/>
              <a:gd name="connsiteY263" fmla="*/ 185737 h 1323975"/>
              <a:gd name="connsiteX264" fmla="*/ 776341 w 2549314"/>
              <a:gd name="connsiteY264" fmla="*/ 195262 h 1323975"/>
              <a:gd name="connsiteX265" fmla="*/ 781103 w 2549314"/>
              <a:gd name="connsiteY265" fmla="*/ 214312 h 1323975"/>
              <a:gd name="connsiteX266" fmla="*/ 833491 w 2549314"/>
              <a:gd name="connsiteY266" fmla="*/ 238125 h 1323975"/>
              <a:gd name="connsiteX267" fmla="*/ 823966 w 2549314"/>
              <a:gd name="connsiteY267" fmla="*/ 252412 h 1323975"/>
              <a:gd name="connsiteX268" fmla="*/ 743003 w 2549314"/>
              <a:gd name="connsiteY268" fmla="*/ 257175 h 1323975"/>
              <a:gd name="connsiteX269" fmla="*/ 738241 w 2549314"/>
              <a:gd name="connsiteY269" fmla="*/ 242887 h 1323975"/>
              <a:gd name="connsiteX270" fmla="*/ 709666 w 2549314"/>
              <a:gd name="connsiteY270" fmla="*/ 242887 h 1323975"/>
              <a:gd name="connsiteX271" fmla="*/ 704903 w 2549314"/>
              <a:gd name="connsiteY271" fmla="*/ 285750 h 1323975"/>
              <a:gd name="connsiteX272" fmla="*/ 662041 w 2549314"/>
              <a:gd name="connsiteY272" fmla="*/ 280987 h 1323975"/>
              <a:gd name="connsiteX273" fmla="*/ 657278 w 2549314"/>
              <a:gd name="connsiteY273" fmla="*/ 266700 h 1323975"/>
              <a:gd name="connsiteX274" fmla="*/ 652516 w 2549314"/>
              <a:gd name="connsiteY274" fmla="*/ 242887 h 1323975"/>
              <a:gd name="connsiteX275" fmla="*/ 638228 w 2549314"/>
              <a:gd name="connsiteY275" fmla="*/ 209550 h 1323975"/>
              <a:gd name="connsiteX276" fmla="*/ 623941 w 2549314"/>
              <a:gd name="connsiteY276" fmla="*/ 204787 h 1323975"/>
              <a:gd name="connsiteX277" fmla="*/ 623941 w 2549314"/>
              <a:gd name="connsiteY277" fmla="*/ 319087 h 1323975"/>
              <a:gd name="connsiteX278" fmla="*/ 633466 w 2549314"/>
              <a:gd name="connsiteY278" fmla="*/ 347662 h 1323975"/>
              <a:gd name="connsiteX279" fmla="*/ 614416 w 2549314"/>
              <a:gd name="connsiteY279" fmla="*/ 371475 h 1323975"/>
              <a:gd name="connsiteX280" fmla="*/ 600128 w 2549314"/>
              <a:gd name="connsiteY280" fmla="*/ 357187 h 1323975"/>
              <a:gd name="connsiteX281" fmla="*/ 571553 w 2549314"/>
              <a:gd name="connsiteY281" fmla="*/ 347662 h 1323975"/>
              <a:gd name="connsiteX282" fmla="*/ 538216 w 2549314"/>
              <a:gd name="connsiteY282" fmla="*/ 357187 h 1323975"/>
              <a:gd name="connsiteX283" fmla="*/ 519166 w 2549314"/>
              <a:gd name="connsiteY283" fmla="*/ 371475 h 1323975"/>
              <a:gd name="connsiteX284" fmla="*/ 504878 w 2549314"/>
              <a:gd name="connsiteY284" fmla="*/ 381000 h 1323975"/>
              <a:gd name="connsiteX285" fmla="*/ 466778 w 2549314"/>
              <a:gd name="connsiteY285" fmla="*/ 361950 h 1323975"/>
              <a:gd name="connsiteX286" fmla="*/ 452491 w 2549314"/>
              <a:gd name="connsiteY286" fmla="*/ 366712 h 1323975"/>
              <a:gd name="connsiteX287" fmla="*/ 428678 w 2549314"/>
              <a:gd name="connsiteY287" fmla="*/ 390525 h 1323975"/>
              <a:gd name="connsiteX288" fmla="*/ 419153 w 2549314"/>
              <a:gd name="connsiteY288" fmla="*/ 376237 h 1323975"/>
              <a:gd name="connsiteX289" fmla="*/ 385816 w 2549314"/>
              <a:gd name="connsiteY289" fmla="*/ 390525 h 1323975"/>
              <a:gd name="connsiteX290" fmla="*/ 362003 w 2549314"/>
              <a:gd name="connsiteY290" fmla="*/ 419100 h 1323975"/>
              <a:gd name="connsiteX291" fmla="*/ 342953 w 2549314"/>
              <a:gd name="connsiteY291" fmla="*/ 423862 h 1323975"/>
              <a:gd name="connsiteX292" fmla="*/ 323903 w 2549314"/>
              <a:gd name="connsiteY292" fmla="*/ 433387 h 1323975"/>
              <a:gd name="connsiteX293" fmla="*/ 295328 w 2549314"/>
              <a:gd name="connsiteY293" fmla="*/ 442912 h 1323975"/>
              <a:gd name="connsiteX294" fmla="*/ 290566 w 2549314"/>
              <a:gd name="connsiteY294" fmla="*/ 428625 h 1323975"/>
              <a:gd name="connsiteX295" fmla="*/ 338191 w 2549314"/>
              <a:gd name="connsiteY295" fmla="*/ 414337 h 1323975"/>
              <a:gd name="connsiteX296" fmla="*/ 328666 w 2549314"/>
              <a:gd name="connsiteY296" fmla="*/ 400050 h 1323975"/>
              <a:gd name="connsiteX297" fmla="*/ 290566 w 2549314"/>
              <a:gd name="connsiteY297" fmla="*/ 400050 h 1323975"/>
              <a:gd name="connsiteX298" fmla="*/ 281041 w 2549314"/>
              <a:gd name="connsiteY298" fmla="*/ 414337 h 1323975"/>
              <a:gd name="connsiteX299" fmla="*/ 285803 w 2549314"/>
              <a:gd name="connsiteY299" fmla="*/ 438150 h 1323975"/>
              <a:gd name="connsiteX300" fmla="*/ 266753 w 2549314"/>
              <a:gd name="connsiteY300" fmla="*/ 490537 h 1323975"/>
              <a:gd name="connsiteX301" fmla="*/ 247703 w 2549314"/>
              <a:gd name="connsiteY301" fmla="*/ 495300 h 1323975"/>
              <a:gd name="connsiteX302" fmla="*/ 238178 w 2549314"/>
              <a:gd name="connsiteY302" fmla="*/ 514350 h 1323975"/>
              <a:gd name="connsiteX303" fmla="*/ 223891 w 2549314"/>
              <a:gd name="connsiteY303" fmla="*/ 509587 h 1323975"/>
              <a:gd name="connsiteX304" fmla="*/ 228653 w 2549314"/>
              <a:gd name="connsiteY304" fmla="*/ 495300 h 1323975"/>
              <a:gd name="connsiteX305" fmla="*/ 238178 w 2549314"/>
              <a:gd name="connsiteY305" fmla="*/ 481012 h 1323975"/>
              <a:gd name="connsiteX306" fmla="*/ 242941 w 2549314"/>
              <a:gd name="connsiteY306" fmla="*/ 466725 h 1323975"/>
              <a:gd name="connsiteX307" fmla="*/ 257228 w 2549314"/>
              <a:gd name="connsiteY307" fmla="*/ 457200 h 1323975"/>
              <a:gd name="connsiteX308" fmla="*/ 261991 w 2549314"/>
              <a:gd name="connsiteY308" fmla="*/ 442912 h 1323975"/>
              <a:gd name="connsiteX309" fmla="*/ 223891 w 2549314"/>
              <a:gd name="connsiteY309" fmla="*/ 404812 h 1323975"/>
              <a:gd name="connsiteX310" fmla="*/ 195316 w 2549314"/>
              <a:gd name="connsiteY310" fmla="*/ 385762 h 1323975"/>
              <a:gd name="connsiteX311" fmla="*/ 181028 w 2549314"/>
              <a:gd name="connsiteY311" fmla="*/ 376237 h 1323975"/>
              <a:gd name="connsiteX312" fmla="*/ 161978 w 2549314"/>
              <a:gd name="connsiteY312" fmla="*/ 366712 h 1323975"/>
              <a:gd name="connsiteX313" fmla="*/ 157216 w 2549314"/>
              <a:gd name="connsiteY313" fmla="*/ 352425 h 1323975"/>
              <a:gd name="connsiteX314" fmla="*/ 138166 w 2549314"/>
              <a:gd name="connsiteY314" fmla="*/ 333375 h 1323975"/>
              <a:gd name="connsiteX315" fmla="*/ 123878 w 2549314"/>
              <a:gd name="connsiteY315" fmla="*/ 342900 h 1323975"/>
              <a:gd name="connsiteX316" fmla="*/ 109591 w 2549314"/>
              <a:gd name="connsiteY316" fmla="*/ 347662 h 1323975"/>
              <a:gd name="connsiteX317" fmla="*/ 119116 w 2549314"/>
              <a:gd name="connsiteY317" fmla="*/ 333375 h 132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</a:cxnLst>
            <a:rect l="l" t="t" r="r" b="b"/>
            <a:pathLst>
              <a:path w="2549314" h="1323975">
                <a:moveTo>
                  <a:pt x="119116" y="333375"/>
                </a:moveTo>
                <a:lnTo>
                  <a:pt x="119116" y="333375"/>
                </a:lnTo>
                <a:cubicBezTo>
                  <a:pt x="109591" y="344487"/>
                  <a:pt x="100890" y="356363"/>
                  <a:pt x="90541" y="366712"/>
                </a:cubicBezTo>
                <a:cubicBezTo>
                  <a:pt x="86494" y="370759"/>
                  <a:pt x="79287" y="371383"/>
                  <a:pt x="76253" y="376237"/>
                </a:cubicBezTo>
                <a:cubicBezTo>
                  <a:pt x="70932" y="384751"/>
                  <a:pt x="69903" y="395287"/>
                  <a:pt x="66728" y="404812"/>
                </a:cubicBezTo>
                <a:cubicBezTo>
                  <a:pt x="65141" y="427037"/>
                  <a:pt x="64569" y="449358"/>
                  <a:pt x="61966" y="471487"/>
                </a:cubicBezTo>
                <a:cubicBezTo>
                  <a:pt x="61379" y="476473"/>
                  <a:pt x="57203" y="480755"/>
                  <a:pt x="57203" y="485775"/>
                </a:cubicBezTo>
                <a:cubicBezTo>
                  <a:pt x="57203" y="555207"/>
                  <a:pt x="49962" y="539205"/>
                  <a:pt x="71491" y="571500"/>
                </a:cubicBezTo>
                <a:lnTo>
                  <a:pt x="85778" y="614362"/>
                </a:lnTo>
                <a:lnTo>
                  <a:pt x="90541" y="628650"/>
                </a:lnTo>
                <a:cubicBezTo>
                  <a:pt x="88953" y="635000"/>
                  <a:pt x="88705" y="641846"/>
                  <a:pt x="85778" y="647700"/>
                </a:cubicBezTo>
                <a:cubicBezTo>
                  <a:pt x="74385" y="670486"/>
                  <a:pt x="68120" y="674883"/>
                  <a:pt x="52441" y="690562"/>
                </a:cubicBezTo>
                <a:cubicBezTo>
                  <a:pt x="51277" y="696382"/>
                  <a:pt x="43332" y="741224"/>
                  <a:pt x="38153" y="742950"/>
                </a:cubicBezTo>
                <a:lnTo>
                  <a:pt x="9578" y="752475"/>
                </a:lnTo>
                <a:cubicBezTo>
                  <a:pt x="3837" y="769698"/>
                  <a:pt x="0" y="773785"/>
                  <a:pt x="9578" y="795337"/>
                </a:cubicBezTo>
                <a:cubicBezTo>
                  <a:pt x="12313" y="801492"/>
                  <a:pt x="19103" y="804862"/>
                  <a:pt x="23866" y="809625"/>
                </a:cubicBezTo>
                <a:cubicBezTo>
                  <a:pt x="25453" y="815975"/>
                  <a:pt x="26830" y="822381"/>
                  <a:pt x="28628" y="828675"/>
                </a:cubicBezTo>
                <a:cubicBezTo>
                  <a:pt x="30007" y="833502"/>
                  <a:pt x="32173" y="838092"/>
                  <a:pt x="33391" y="842962"/>
                </a:cubicBezTo>
                <a:cubicBezTo>
                  <a:pt x="46855" y="896816"/>
                  <a:pt x="27242" y="834046"/>
                  <a:pt x="47678" y="895350"/>
                </a:cubicBezTo>
                <a:lnTo>
                  <a:pt x="52441" y="909637"/>
                </a:lnTo>
                <a:cubicBezTo>
                  <a:pt x="54029" y="914400"/>
                  <a:pt x="54418" y="919748"/>
                  <a:pt x="57203" y="923925"/>
                </a:cubicBezTo>
                <a:lnTo>
                  <a:pt x="66728" y="938212"/>
                </a:lnTo>
                <a:cubicBezTo>
                  <a:pt x="68316" y="947737"/>
                  <a:pt x="66700" y="958403"/>
                  <a:pt x="71491" y="966787"/>
                </a:cubicBezTo>
                <a:cubicBezTo>
                  <a:pt x="73982" y="971146"/>
                  <a:pt x="80908" y="970332"/>
                  <a:pt x="85778" y="971550"/>
                </a:cubicBezTo>
                <a:cubicBezTo>
                  <a:pt x="93631" y="973513"/>
                  <a:pt x="101653" y="974725"/>
                  <a:pt x="109591" y="976312"/>
                </a:cubicBezTo>
                <a:cubicBezTo>
                  <a:pt x="122387" y="995506"/>
                  <a:pt x="130021" y="1008983"/>
                  <a:pt x="152453" y="1023937"/>
                </a:cubicBezTo>
                <a:lnTo>
                  <a:pt x="181028" y="1042987"/>
                </a:lnTo>
                <a:cubicBezTo>
                  <a:pt x="182616" y="1047750"/>
                  <a:pt x="183546" y="1052785"/>
                  <a:pt x="185791" y="1057275"/>
                </a:cubicBezTo>
                <a:cubicBezTo>
                  <a:pt x="188351" y="1062394"/>
                  <a:pt x="194747" y="1065867"/>
                  <a:pt x="195316" y="1071562"/>
                </a:cubicBezTo>
                <a:cubicBezTo>
                  <a:pt x="196433" y="1082732"/>
                  <a:pt x="192260" y="1093805"/>
                  <a:pt x="190553" y="1104900"/>
                </a:cubicBezTo>
                <a:cubicBezTo>
                  <a:pt x="185420" y="1138266"/>
                  <a:pt x="190810" y="1125947"/>
                  <a:pt x="176266" y="1147762"/>
                </a:cubicBezTo>
                <a:cubicBezTo>
                  <a:pt x="177853" y="1184275"/>
                  <a:pt x="176992" y="1220976"/>
                  <a:pt x="181028" y="1257300"/>
                </a:cubicBezTo>
                <a:cubicBezTo>
                  <a:pt x="181812" y="1264356"/>
                  <a:pt x="184465" y="1272697"/>
                  <a:pt x="190553" y="1276350"/>
                </a:cubicBezTo>
                <a:cubicBezTo>
                  <a:pt x="201778" y="1283085"/>
                  <a:pt x="228653" y="1285875"/>
                  <a:pt x="228653" y="1285875"/>
                </a:cubicBezTo>
                <a:cubicBezTo>
                  <a:pt x="234722" y="1294979"/>
                  <a:pt x="242594" y="1308809"/>
                  <a:pt x="252466" y="1314450"/>
                </a:cubicBezTo>
                <a:cubicBezTo>
                  <a:pt x="258149" y="1317697"/>
                  <a:pt x="265222" y="1317414"/>
                  <a:pt x="271516" y="1319212"/>
                </a:cubicBezTo>
                <a:cubicBezTo>
                  <a:pt x="276343" y="1320591"/>
                  <a:pt x="281041" y="1322387"/>
                  <a:pt x="285803" y="1323975"/>
                </a:cubicBezTo>
                <a:cubicBezTo>
                  <a:pt x="298503" y="1320800"/>
                  <a:pt x="311103" y="1317193"/>
                  <a:pt x="323903" y="1314450"/>
                </a:cubicBezTo>
                <a:cubicBezTo>
                  <a:pt x="333345" y="1312427"/>
                  <a:pt x="343654" y="1313609"/>
                  <a:pt x="352478" y="1309687"/>
                </a:cubicBezTo>
                <a:cubicBezTo>
                  <a:pt x="358633" y="1306952"/>
                  <a:pt x="362003" y="1300162"/>
                  <a:pt x="366766" y="1295400"/>
                </a:cubicBezTo>
                <a:cubicBezTo>
                  <a:pt x="360424" y="1263691"/>
                  <a:pt x="356206" y="1254035"/>
                  <a:pt x="366766" y="1214437"/>
                </a:cubicBezTo>
                <a:cubicBezTo>
                  <a:pt x="368501" y="1207929"/>
                  <a:pt x="376291" y="1204912"/>
                  <a:pt x="381053" y="1200150"/>
                </a:cubicBezTo>
                <a:cubicBezTo>
                  <a:pt x="382641" y="1193800"/>
                  <a:pt x="383238" y="1187116"/>
                  <a:pt x="385816" y="1181100"/>
                </a:cubicBezTo>
                <a:cubicBezTo>
                  <a:pt x="388071" y="1175839"/>
                  <a:pt x="394631" y="1172492"/>
                  <a:pt x="395341" y="1166812"/>
                </a:cubicBezTo>
                <a:cubicBezTo>
                  <a:pt x="396345" y="1158780"/>
                  <a:pt x="392334" y="1150902"/>
                  <a:pt x="390578" y="1143000"/>
                </a:cubicBezTo>
                <a:cubicBezTo>
                  <a:pt x="390048" y="1140615"/>
                  <a:pt x="383706" y="1113642"/>
                  <a:pt x="381053" y="1109662"/>
                </a:cubicBezTo>
                <a:cubicBezTo>
                  <a:pt x="377317" y="1104058"/>
                  <a:pt x="371078" y="1100549"/>
                  <a:pt x="366766" y="1095375"/>
                </a:cubicBezTo>
                <a:cubicBezTo>
                  <a:pt x="363102" y="1090978"/>
                  <a:pt x="360416" y="1085850"/>
                  <a:pt x="357241" y="1081087"/>
                </a:cubicBezTo>
                <a:cubicBezTo>
                  <a:pt x="360117" y="1073897"/>
                  <a:pt x="367899" y="1049701"/>
                  <a:pt x="376291" y="1042987"/>
                </a:cubicBezTo>
                <a:cubicBezTo>
                  <a:pt x="380211" y="1039851"/>
                  <a:pt x="385816" y="1039812"/>
                  <a:pt x="390578" y="1038225"/>
                </a:cubicBezTo>
                <a:cubicBezTo>
                  <a:pt x="402243" y="1030449"/>
                  <a:pt x="408540" y="1023937"/>
                  <a:pt x="423916" y="1023937"/>
                </a:cubicBezTo>
                <a:cubicBezTo>
                  <a:pt x="430461" y="1023937"/>
                  <a:pt x="436616" y="1027112"/>
                  <a:pt x="442966" y="1028700"/>
                </a:cubicBezTo>
                <a:cubicBezTo>
                  <a:pt x="469953" y="1027112"/>
                  <a:pt x="497166" y="1027760"/>
                  <a:pt x="523928" y="1023937"/>
                </a:cubicBezTo>
                <a:cubicBezTo>
                  <a:pt x="530956" y="1022933"/>
                  <a:pt x="536016" y="1015804"/>
                  <a:pt x="542978" y="1014412"/>
                </a:cubicBezTo>
                <a:cubicBezTo>
                  <a:pt x="560172" y="1010973"/>
                  <a:pt x="577903" y="1011237"/>
                  <a:pt x="595366" y="1009650"/>
                </a:cubicBezTo>
                <a:cubicBezTo>
                  <a:pt x="596953" y="1004887"/>
                  <a:pt x="600128" y="1000382"/>
                  <a:pt x="600128" y="995362"/>
                </a:cubicBezTo>
                <a:cubicBezTo>
                  <a:pt x="600128" y="955797"/>
                  <a:pt x="572284" y="1019548"/>
                  <a:pt x="600128" y="942975"/>
                </a:cubicBezTo>
                <a:cubicBezTo>
                  <a:pt x="602430" y="936645"/>
                  <a:pt x="608528" y="931958"/>
                  <a:pt x="614416" y="928687"/>
                </a:cubicBezTo>
                <a:cubicBezTo>
                  <a:pt x="623193" y="923811"/>
                  <a:pt x="633251" y="921597"/>
                  <a:pt x="642991" y="919162"/>
                </a:cubicBezTo>
                <a:cubicBezTo>
                  <a:pt x="685961" y="908419"/>
                  <a:pt x="668672" y="913776"/>
                  <a:pt x="695378" y="904875"/>
                </a:cubicBezTo>
                <a:cubicBezTo>
                  <a:pt x="698516" y="895463"/>
                  <a:pt x="701273" y="883015"/>
                  <a:pt x="709666" y="876300"/>
                </a:cubicBezTo>
                <a:cubicBezTo>
                  <a:pt x="713586" y="873164"/>
                  <a:pt x="719191" y="873125"/>
                  <a:pt x="723953" y="871537"/>
                </a:cubicBezTo>
                <a:cubicBezTo>
                  <a:pt x="744938" y="874535"/>
                  <a:pt x="757139" y="871386"/>
                  <a:pt x="771578" y="885825"/>
                </a:cubicBezTo>
                <a:cubicBezTo>
                  <a:pt x="775625" y="889872"/>
                  <a:pt x="776341" y="896937"/>
                  <a:pt x="781103" y="900112"/>
                </a:cubicBezTo>
                <a:cubicBezTo>
                  <a:pt x="786549" y="903743"/>
                  <a:pt x="793697" y="903799"/>
                  <a:pt x="800153" y="904875"/>
                </a:cubicBezTo>
                <a:cubicBezTo>
                  <a:pt x="812778" y="906979"/>
                  <a:pt x="825553" y="908050"/>
                  <a:pt x="838253" y="909637"/>
                </a:cubicBezTo>
                <a:lnTo>
                  <a:pt x="866828" y="938212"/>
                </a:lnTo>
                <a:cubicBezTo>
                  <a:pt x="871591" y="942975"/>
                  <a:pt x="877380" y="946896"/>
                  <a:pt x="881116" y="952500"/>
                </a:cubicBezTo>
                <a:lnTo>
                  <a:pt x="890641" y="966787"/>
                </a:lnTo>
                <a:cubicBezTo>
                  <a:pt x="915672" y="963211"/>
                  <a:pt x="924739" y="958143"/>
                  <a:pt x="947791" y="966787"/>
                </a:cubicBezTo>
                <a:cubicBezTo>
                  <a:pt x="955906" y="969830"/>
                  <a:pt x="975218" y="987973"/>
                  <a:pt x="981128" y="990600"/>
                </a:cubicBezTo>
                <a:cubicBezTo>
                  <a:pt x="988525" y="993888"/>
                  <a:pt x="997039" y="993606"/>
                  <a:pt x="1004941" y="995362"/>
                </a:cubicBezTo>
                <a:cubicBezTo>
                  <a:pt x="1022874" y="999347"/>
                  <a:pt x="1022373" y="999586"/>
                  <a:pt x="1038278" y="1004887"/>
                </a:cubicBezTo>
                <a:cubicBezTo>
                  <a:pt x="1043041" y="1009650"/>
                  <a:pt x="1045922" y="1018068"/>
                  <a:pt x="1052566" y="1019175"/>
                </a:cubicBezTo>
                <a:cubicBezTo>
                  <a:pt x="1097366" y="1026642"/>
                  <a:pt x="1084960" y="1017264"/>
                  <a:pt x="1109716" y="1004887"/>
                </a:cubicBezTo>
                <a:cubicBezTo>
                  <a:pt x="1114206" y="1002642"/>
                  <a:pt x="1119241" y="1001712"/>
                  <a:pt x="1124003" y="1000125"/>
                </a:cubicBezTo>
                <a:cubicBezTo>
                  <a:pt x="1128766" y="995362"/>
                  <a:pt x="1132687" y="989573"/>
                  <a:pt x="1138291" y="985837"/>
                </a:cubicBezTo>
                <a:cubicBezTo>
                  <a:pt x="1155606" y="974294"/>
                  <a:pt x="1195108" y="984941"/>
                  <a:pt x="1204966" y="985837"/>
                </a:cubicBezTo>
                <a:cubicBezTo>
                  <a:pt x="1214491" y="989012"/>
                  <a:pt x="1230366" y="1004887"/>
                  <a:pt x="1233541" y="995362"/>
                </a:cubicBezTo>
                <a:cubicBezTo>
                  <a:pt x="1235128" y="990600"/>
                  <a:pt x="1235167" y="984995"/>
                  <a:pt x="1238303" y="981075"/>
                </a:cubicBezTo>
                <a:cubicBezTo>
                  <a:pt x="1241879" y="976605"/>
                  <a:pt x="1248194" y="975214"/>
                  <a:pt x="1252591" y="971550"/>
                </a:cubicBezTo>
                <a:cubicBezTo>
                  <a:pt x="1289261" y="940991"/>
                  <a:pt x="1245691" y="971386"/>
                  <a:pt x="1281166" y="947737"/>
                </a:cubicBezTo>
                <a:cubicBezTo>
                  <a:pt x="1284341" y="942975"/>
                  <a:pt x="1286222" y="937026"/>
                  <a:pt x="1290691" y="933450"/>
                </a:cubicBezTo>
                <a:cubicBezTo>
                  <a:pt x="1300061" y="925954"/>
                  <a:pt x="1309896" y="928245"/>
                  <a:pt x="1319266" y="933450"/>
                </a:cubicBezTo>
                <a:cubicBezTo>
                  <a:pt x="1329273" y="939009"/>
                  <a:pt x="1336981" y="948880"/>
                  <a:pt x="1347841" y="952500"/>
                </a:cubicBezTo>
                <a:cubicBezTo>
                  <a:pt x="1369808" y="959822"/>
                  <a:pt x="1357206" y="956277"/>
                  <a:pt x="1385941" y="962025"/>
                </a:cubicBezTo>
                <a:cubicBezTo>
                  <a:pt x="1434656" y="994503"/>
                  <a:pt x="1350202" y="941723"/>
                  <a:pt x="1495478" y="976312"/>
                </a:cubicBezTo>
                <a:cubicBezTo>
                  <a:pt x="1501845" y="977828"/>
                  <a:pt x="1494387" y="992435"/>
                  <a:pt x="1500241" y="995362"/>
                </a:cubicBezTo>
                <a:cubicBezTo>
                  <a:pt x="1513099" y="1001791"/>
                  <a:pt x="1528816" y="998537"/>
                  <a:pt x="1543103" y="1000125"/>
                </a:cubicBezTo>
                <a:cubicBezTo>
                  <a:pt x="1552628" y="998537"/>
                  <a:pt x="1562854" y="999284"/>
                  <a:pt x="1571678" y="995362"/>
                </a:cubicBezTo>
                <a:cubicBezTo>
                  <a:pt x="1590574" y="986964"/>
                  <a:pt x="1581754" y="978235"/>
                  <a:pt x="1595491" y="966787"/>
                </a:cubicBezTo>
                <a:cubicBezTo>
                  <a:pt x="1600945" y="962242"/>
                  <a:pt x="1608191" y="960437"/>
                  <a:pt x="1614541" y="957262"/>
                </a:cubicBezTo>
                <a:cubicBezTo>
                  <a:pt x="1625864" y="923292"/>
                  <a:pt x="1609808" y="964361"/>
                  <a:pt x="1633591" y="928687"/>
                </a:cubicBezTo>
                <a:cubicBezTo>
                  <a:pt x="1651994" y="901083"/>
                  <a:pt x="1620686" y="926178"/>
                  <a:pt x="1652641" y="904875"/>
                </a:cubicBezTo>
                <a:cubicBezTo>
                  <a:pt x="1655236" y="897089"/>
                  <a:pt x="1659152" y="881160"/>
                  <a:pt x="1666928" y="876300"/>
                </a:cubicBezTo>
                <a:cubicBezTo>
                  <a:pt x="1675442" y="870979"/>
                  <a:pt x="1695503" y="866775"/>
                  <a:pt x="1695503" y="866775"/>
                </a:cubicBezTo>
                <a:cubicBezTo>
                  <a:pt x="1727253" y="868362"/>
                  <a:pt x="1759083" y="868783"/>
                  <a:pt x="1790753" y="871537"/>
                </a:cubicBezTo>
                <a:cubicBezTo>
                  <a:pt x="1804464" y="872729"/>
                  <a:pt x="1810837" y="880398"/>
                  <a:pt x="1819328" y="890587"/>
                </a:cubicBezTo>
                <a:cubicBezTo>
                  <a:pt x="1822992" y="894984"/>
                  <a:pt x="1824383" y="901299"/>
                  <a:pt x="1828853" y="904875"/>
                </a:cubicBezTo>
                <a:cubicBezTo>
                  <a:pt x="1832773" y="908011"/>
                  <a:pt x="1838378" y="908050"/>
                  <a:pt x="1843141" y="909637"/>
                </a:cubicBezTo>
                <a:cubicBezTo>
                  <a:pt x="1869286" y="948855"/>
                  <a:pt x="1835102" y="903914"/>
                  <a:pt x="1866953" y="928687"/>
                </a:cubicBezTo>
                <a:cubicBezTo>
                  <a:pt x="1877586" y="936957"/>
                  <a:pt x="1884320" y="949790"/>
                  <a:pt x="1895528" y="957262"/>
                </a:cubicBezTo>
                <a:cubicBezTo>
                  <a:pt x="1900291" y="960437"/>
                  <a:pt x="1904585" y="964462"/>
                  <a:pt x="1909816" y="966787"/>
                </a:cubicBezTo>
                <a:cubicBezTo>
                  <a:pt x="1918991" y="970865"/>
                  <a:pt x="1928866" y="973137"/>
                  <a:pt x="1938391" y="976312"/>
                </a:cubicBezTo>
                <a:cubicBezTo>
                  <a:pt x="1943153" y="977900"/>
                  <a:pt x="1948188" y="978830"/>
                  <a:pt x="1952678" y="981075"/>
                </a:cubicBezTo>
                <a:cubicBezTo>
                  <a:pt x="1977582" y="993527"/>
                  <a:pt x="1964840" y="988878"/>
                  <a:pt x="1990778" y="995362"/>
                </a:cubicBezTo>
                <a:cubicBezTo>
                  <a:pt x="1992366" y="1000125"/>
                  <a:pt x="1993103" y="1005261"/>
                  <a:pt x="1995541" y="1009650"/>
                </a:cubicBezTo>
                <a:cubicBezTo>
                  <a:pt x="2001100" y="1019657"/>
                  <a:pt x="2008241" y="1028700"/>
                  <a:pt x="2014591" y="1038225"/>
                </a:cubicBezTo>
                <a:cubicBezTo>
                  <a:pt x="2017766" y="1042987"/>
                  <a:pt x="2020069" y="1048465"/>
                  <a:pt x="2024116" y="1052512"/>
                </a:cubicBezTo>
                <a:lnTo>
                  <a:pt x="2038403" y="1066800"/>
                </a:lnTo>
                <a:cubicBezTo>
                  <a:pt x="2036816" y="1079500"/>
                  <a:pt x="2037946" y="1092847"/>
                  <a:pt x="2033641" y="1104900"/>
                </a:cubicBezTo>
                <a:cubicBezTo>
                  <a:pt x="2029791" y="1115681"/>
                  <a:pt x="2014591" y="1133475"/>
                  <a:pt x="2014591" y="1133475"/>
                </a:cubicBezTo>
                <a:cubicBezTo>
                  <a:pt x="2016836" y="1140211"/>
                  <a:pt x="2024116" y="1160835"/>
                  <a:pt x="2024116" y="1166812"/>
                </a:cubicBezTo>
                <a:cubicBezTo>
                  <a:pt x="2024116" y="1172788"/>
                  <a:pt x="2016836" y="1193415"/>
                  <a:pt x="2014591" y="1200150"/>
                </a:cubicBezTo>
                <a:cubicBezTo>
                  <a:pt x="2019353" y="1201737"/>
                  <a:pt x="2023858" y="1204912"/>
                  <a:pt x="2028878" y="1204912"/>
                </a:cubicBezTo>
                <a:cubicBezTo>
                  <a:pt x="2048067" y="1204912"/>
                  <a:pt x="2049881" y="1198197"/>
                  <a:pt x="2062216" y="1185862"/>
                </a:cubicBezTo>
                <a:cubicBezTo>
                  <a:pt x="2065391" y="1176337"/>
                  <a:pt x="2063387" y="1162856"/>
                  <a:pt x="2071741" y="1157287"/>
                </a:cubicBezTo>
                <a:lnTo>
                  <a:pt x="2100316" y="1138237"/>
                </a:lnTo>
                <a:cubicBezTo>
                  <a:pt x="2105078" y="1135062"/>
                  <a:pt x="2110556" y="1132759"/>
                  <a:pt x="2114603" y="1128712"/>
                </a:cubicBezTo>
                <a:lnTo>
                  <a:pt x="2128891" y="1114425"/>
                </a:lnTo>
                <a:cubicBezTo>
                  <a:pt x="2127303" y="1092200"/>
                  <a:pt x="2125518" y="1069988"/>
                  <a:pt x="2124128" y="1047750"/>
                </a:cubicBezTo>
                <a:cubicBezTo>
                  <a:pt x="2122343" y="1019187"/>
                  <a:pt x="2122776" y="990440"/>
                  <a:pt x="2119366" y="962025"/>
                </a:cubicBezTo>
                <a:cubicBezTo>
                  <a:pt x="2117989" y="950550"/>
                  <a:pt x="2113162" y="939757"/>
                  <a:pt x="2109841" y="928687"/>
                </a:cubicBezTo>
                <a:cubicBezTo>
                  <a:pt x="2108398" y="923879"/>
                  <a:pt x="2107323" y="918890"/>
                  <a:pt x="2105078" y="914400"/>
                </a:cubicBezTo>
                <a:cubicBezTo>
                  <a:pt x="2102518" y="909280"/>
                  <a:pt x="2098393" y="905082"/>
                  <a:pt x="2095553" y="900112"/>
                </a:cubicBezTo>
                <a:cubicBezTo>
                  <a:pt x="2086136" y="883633"/>
                  <a:pt x="2086609" y="882805"/>
                  <a:pt x="2081266" y="866775"/>
                </a:cubicBezTo>
                <a:cubicBezTo>
                  <a:pt x="2078846" y="849836"/>
                  <a:pt x="2081123" y="831526"/>
                  <a:pt x="2066978" y="819150"/>
                </a:cubicBezTo>
                <a:cubicBezTo>
                  <a:pt x="2058363" y="811612"/>
                  <a:pt x="2038403" y="800100"/>
                  <a:pt x="2038403" y="800100"/>
                </a:cubicBezTo>
                <a:cubicBezTo>
                  <a:pt x="2036816" y="795337"/>
                  <a:pt x="2036777" y="789732"/>
                  <a:pt x="2033641" y="785812"/>
                </a:cubicBezTo>
                <a:cubicBezTo>
                  <a:pt x="2019127" y="767669"/>
                  <a:pt x="2019580" y="778555"/>
                  <a:pt x="2005066" y="785812"/>
                </a:cubicBezTo>
                <a:cubicBezTo>
                  <a:pt x="2000576" y="788057"/>
                  <a:pt x="1995541" y="788987"/>
                  <a:pt x="1990778" y="790575"/>
                </a:cubicBezTo>
                <a:cubicBezTo>
                  <a:pt x="1981253" y="787400"/>
                  <a:pt x="1965378" y="790575"/>
                  <a:pt x="1962203" y="781050"/>
                </a:cubicBezTo>
                <a:lnTo>
                  <a:pt x="1952678" y="752475"/>
                </a:lnTo>
                <a:cubicBezTo>
                  <a:pt x="1954266" y="715962"/>
                  <a:pt x="1954638" y="679377"/>
                  <a:pt x="1957441" y="642937"/>
                </a:cubicBezTo>
                <a:cubicBezTo>
                  <a:pt x="1957826" y="637932"/>
                  <a:pt x="1961305" y="633589"/>
                  <a:pt x="1962203" y="628650"/>
                </a:cubicBezTo>
                <a:cubicBezTo>
                  <a:pt x="1964493" y="616058"/>
                  <a:pt x="1962592" y="602578"/>
                  <a:pt x="1966966" y="590550"/>
                </a:cubicBezTo>
                <a:cubicBezTo>
                  <a:pt x="1969268" y="584220"/>
                  <a:pt x="1975405" y="579604"/>
                  <a:pt x="1981253" y="576262"/>
                </a:cubicBezTo>
                <a:cubicBezTo>
                  <a:pt x="1986936" y="573015"/>
                  <a:pt x="1994009" y="573298"/>
                  <a:pt x="2000303" y="571500"/>
                </a:cubicBezTo>
                <a:cubicBezTo>
                  <a:pt x="2034568" y="561710"/>
                  <a:pt x="1989634" y="569856"/>
                  <a:pt x="2052691" y="561975"/>
                </a:cubicBezTo>
                <a:cubicBezTo>
                  <a:pt x="2056290" y="558376"/>
                  <a:pt x="2073897" y="538899"/>
                  <a:pt x="2081266" y="538162"/>
                </a:cubicBezTo>
                <a:cubicBezTo>
                  <a:pt x="2092435" y="537045"/>
                  <a:pt x="2103491" y="541337"/>
                  <a:pt x="2114603" y="542925"/>
                </a:cubicBezTo>
                <a:cubicBezTo>
                  <a:pt x="2121827" y="547741"/>
                  <a:pt x="2133319" y="557212"/>
                  <a:pt x="2143178" y="557212"/>
                </a:cubicBezTo>
                <a:cubicBezTo>
                  <a:pt x="2149723" y="557212"/>
                  <a:pt x="2155878" y="554037"/>
                  <a:pt x="2162228" y="552450"/>
                </a:cubicBezTo>
                <a:cubicBezTo>
                  <a:pt x="2163816" y="547687"/>
                  <a:pt x="2166991" y="543182"/>
                  <a:pt x="2166991" y="538162"/>
                </a:cubicBezTo>
                <a:cubicBezTo>
                  <a:pt x="2166991" y="517566"/>
                  <a:pt x="2162556" y="514842"/>
                  <a:pt x="2152703" y="500062"/>
                </a:cubicBezTo>
                <a:cubicBezTo>
                  <a:pt x="2155878" y="487362"/>
                  <a:pt x="2154528" y="472549"/>
                  <a:pt x="2162228" y="461962"/>
                </a:cubicBezTo>
                <a:cubicBezTo>
                  <a:pt x="2168492" y="453350"/>
                  <a:pt x="2180795" y="451314"/>
                  <a:pt x="2190803" y="447675"/>
                </a:cubicBezTo>
                <a:cubicBezTo>
                  <a:pt x="2198411" y="444909"/>
                  <a:pt x="2206763" y="444875"/>
                  <a:pt x="2214616" y="442912"/>
                </a:cubicBezTo>
                <a:cubicBezTo>
                  <a:pt x="2219486" y="441694"/>
                  <a:pt x="2224141" y="439737"/>
                  <a:pt x="2228903" y="438150"/>
                </a:cubicBezTo>
                <a:cubicBezTo>
                  <a:pt x="2242157" y="477908"/>
                  <a:pt x="2230163" y="426105"/>
                  <a:pt x="2214616" y="457200"/>
                </a:cubicBezTo>
                <a:cubicBezTo>
                  <a:pt x="2212406" y="461619"/>
                  <a:pt x="2238299" y="485646"/>
                  <a:pt x="2238428" y="485775"/>
                </a:cubicBezTo>
                <a:cubicBezTo>
                  <a:pt x="2264519" y="446638"/>
                  <a:pt x="2225743" y="509544"/>
                  <a:pt x="2252716" y="428625"/>
                </a:cubicBezTo>
                <a:cubicBezTo>
                  <a:pt x="2254303" y="423863"/>
                  <a:pt x="2256389" y="438012"/>
                  <a:pt x="2257478" y="442912"/>
                </a:cubicBezTo>
                <a:cubicBezTo>
                  <a:pt x="2261404" y="460579"/>
                  <a:pt x="2264942" y="493096"/>
                  <a:pt x="2267003" y="509587"/>
                </a:cubicBezTo>
                <a:cubicBezTo>
                  <a:pt x="2263828" y="525462"/>
                  <a:pt x="2256324" y="541064"/>
                  <a:pt x="2257478" y="557212"/>
                </a:cubicBezTo>
                <a:cubicBezTo>
                  <a:pt x="2266551" y="684227"/>
                  <a:pt x="2255708" y="586463"/>
                  <a:pt x="2267003" y="642937"/>
                </a:cubicBezTo>
                <a:cubicBezTo>
                  <a:pt x="2267799" y="646918"/>
                  <a:pt x="2272843" y="683191"/>
                  <a:pt x="2276528" y="690562"/>
                </a:cubicBezTo>
                <a:cubicBezTo>
                  <a:pt x="2290418" y="718343"/>
                  <a:pt x="2290220" y="715565"/>
                  <a:pt x="2309866" y="728662"/>
                </a:cubicBezTo>
                <a:cubicBezTo>
                  <a:pt x="2321189" y="762636"/>
                  <a:pt x="2305133" y="721562"/>
                  <a:pt x="2328916" y="757237"/>
                </a:cubicBezTo>
                <a:cubicBezTo>
                  <a:pt x="2331701" y="761414"/>
                  <a:pt x="2331433" y="767035"/>
                  <a:pt x="2333678" y="771525"/>
                </a:cubicBezTo>
                <a:cubicBezTo>
                  <a:pt x="2352146" y="808462"/>
                  <a:pt x="2335991" y="764179"/>
                  <a:pt x="2347966" y="800100"/>
                </a:cubicBezTo>
                <a:cubicBezTo>
                  <a:pt x="2348492" y="806412"/>
                  <a:pt x="2338233" y="863577"/>
                  <a:pt x="2367016" y="866775"/>
                </a:cubicBezTo>
                <a:cubicBezTo>
                  <a:pt x="2376613" y="867841"/>
                  <a:pt x="2386066" y="863600"/>
                  <a:pt x="2395591" y="862012"/>
                </a:cubicBezTo>
                <a:cubicBezTo>
                  <a:pt x="2426447" y="831156"/>
                  <a:pt x="2415688" y="849057"/>
                  <a:pt x="2405116" y="771525"/>
                </a:cubicBezTo>
                <a:cubicBezTo>
                  <a:pt x="2403759" y="761577"/>
                  <a:pt x="2395591" y="742950"/>
                  <a:pt x="2395591" y="742950"/>
                </a:cubicBezTo>
                <a:cubicBezTo>
                  <a:pt x="2397178" y="725487"/>
                  <a:pt x="2395536" y="707422"/>
                  <a:pt x="2400353" y="690562"/>
                </a:cubicBezTo>
                <a:cubicBezTo>
                  <a:pt x="2402203" y="684086"/>
                  <a:pt x="2413007" y="682809"/>
                  <a:pt x="2414641" y="676275"/>
                </a:cubicBezTo>
                <a:cubicBezTo>
                  <a:pt x="2420106" y="654417"/>
                  <a:pt x="2408588" y="651602"/>
                  <a:pt x="2395591" y="642937"/>
                </a:cubicBezTo>
                <a:cubicBezTo>
                  <a:pt x="2387207" y="617790"/>
                  <a:pt x="2393613" y="632828"/>
                  <a:pt x="2371778" y="600075"/>
                </a:cubicBezTo>
                <a:cubicBezTo>
                  <a:pt x="2368603" y="595312"/>
                  <a:pt x="2367016" y="588962"/>
                  <a:pt x="2362253" y="585787"/>
                </a:cubicBezTo>
                <a:lnTo>
                  <a:pt x="2347966" y="576262"/>
                </a:lnTo>
                <a:cubicBezTo>
                  <a:pt x="2346378" y="571500"/>
                  <a:pt x="2344524" y="566818"/>
                  <a:pt x="2343203" y="561975"/>
                </a:cubicBezTo>
                <a:cubicBezTo>
                  <a:pt x="2339758" y="549345"/>
                  <a:pt x="2337818" y="536294"/>
                  <a:pt x="2333678" y="523875"/>
                </a:cubicBezTo>
                <a:lnTo>
                  <a:pt x="2324153" y="495300"/>
                </a:lnTo>
                <a:cubicBezTo>
                  <a:pt x="2328916" y="492125"/>
                  <a:pt x="2334672" y="490083"/>
                  <a:pt x="2338441" y="485775"/>
                </a:cubicBezTo>
                <a:cubicBezTo>
                  <a:pt x="2345979" y="477160"/>
                  <a:pt x="2346158" y="458819"/>
                  <a:pt x="2357491" y="457200"/>
                </a:cubicBezTo>
                <a:lnTo>
                  <a:pt x="2390828" y="452437"/>
                </a:lnTo>
                <a:cubicBezTo>
                  <a:pt x="2392416" y="447675"/>
                  <a:pt x="2394828" y="443112"/>
                  <a:pt x="2395591" y="438150"/>
                </a:cubicBezTo>
                <a:cubicBezTo>
                  <a:pt x="2398017" y="422381"/>
                  <a:pt x="2395970" y="405865"/>
                  <a:pt x="2400353" y="390525"/>
                </a:cubicBezTo>
                <a:cubicBezTo>
                  <a:pt x="2402534" y="382893"/>
                  <a:pt x="2410027" y="377934"/>
                  <a:pt x="2414641" y="371475"/>
                </a:cubicBezTo>
                <a:cubicBezTo>
                  <a:pt x="2417968" y="366817"/>
                  <a:pt x="2419403" y="360362"/>
                  <a:pt x="2424166" y="357187"/>
                </a:cubicBezTo>
                <a:cubicBezTo>
                  <a:pt x="2429612" y="353556"/>
                  <a:pt x="2436922" y="354223"/>
                  <a:pt x="2443216" y="352425"/>
                </a:cubicBezTo>
                <a:cubicBezTo>
                  <a:pt x="2448043" y="351046"/>
                  <a:pt x="2452741" y="349250"/>
                  <a:pt x="2457503" y="347662"/>
                </a:cubicBezTo>
                <a:cubicBezTo>
                  <a:pt x="2460678" y="342900"/>
                  <a:pt x="2466087" y="339021"/>
                  <a:pt x="2467028" y="333375"/>
                </a:cubicBezTo>
                <a:cubicBezTo>
                  <a:pt x="2467853" y="328423"/>
                  <a:pt x="2465402" y="323007"/>
                  <a:pt x="2462266" y="319087"/>
                </a:cubicBezTo>
                <a:cubicBezTo>
                  <a:pt x="2452923" y="307408"/>
                  <a:pt x="2437074" y="307381"/>
                  <a:pt x="2424166" y="304800"/>
                </a:cubicBezTo>
                <a:cubicBezTo>
                  <a:pt x="2401485" y="270779"/>
                  <a:pt x="2407893" y="287331"/>
                  <a:pt x="2400353" y="257175"/>
                </a:cubicBezTo>
                <a:cubicBezTo>
                  <a:pt x="2410682" y="205536"/>
                  <a:pt x="2399660" y="219815"/>
                  <a:pt x="2500366" y="238125"/>
                </a:cubicBezTo>
                <a:cubicBezTo>
                  <a:pt x="2505997" y="239149"/>
                  <a:pt x="2505422" y="248836"/>
                  <a:pt x="2509891" y="252412"/>
                </a:cubicBezTo>
                <a:cubicBezTo>
                  <a:pt x="2513811" y="255548"/>
                  <a:pt x="2519416" y="255587"/>
                  <a:pt x="2524178" y="257175"/>
                </a:cubicBezTo>
                <a:cubicBezTo>
                  <a:pt x="2530528" y="255587"/>
                  <a:pt x="2541808" y="258802"/>
                  <a:pt x="2543228" y="252412"/>
                </a:cubicBezTo>
                <a:cubicBezTo>
                  <a:pt x="2549314" y="225023"/>
                  <a:pt x="2534088" y="214697"/>
                  <a:pt x="2519416" y="200025"/>
                </a:cubicBezTo>
                <a:cubicBezTo>
                  <a:pt x="2517828" y="188912"/>
                  <a:pt x="2525164" y="170629"/>
                  <a:pt x="2514653" y="166687"/>
                </a:cubicBezTo>
                <a:cubicBezTo>
                  <a:pt x="2485877" y="155896"/>
                  <a:pt x="2455829" y="167246"/>
                  <a:pt x="2428928" y="176212"/>
                </a:cubicBezTo>
                <a:cubicBezTo>
                  <a:pt x="2379516" y="143269"/>
                  <a:pt x="2456002" y="193409"/>
                  <a:pt x="2395591" y="157162"/>
                </a:cubicBezTo>
                <a:cubicBezTo>
                  <a:pt x="2385775" y="151272"/>
                  <a:pt x="2377876" y="141732"/>
                  <a:pt x="2367016" y="138112"/>
                </a:cubicBezTo>
                <a:lnTo>
                  <a:pt x="2338441" y="128587"/>
                </a:lnTo>
                <a:lnTo>
                  <a:pt x="2324153" y="123825"/>
                </a:lnTo>
                <a:cubicBezTo>
                  <a:pt x="2290163" y="128680"/>
                  <a:pt x="2291468" y="131668"/>
                  <a:pt x="2257478" y="123825"/>
                </a:cubicBezTo>
                <a:cubicBezTo>
                  <a:pt x="2247695" y="121567"/>
                  <a:pt x="2238428" y="117475"/>
                  <a:pt x="2228903" y="114300"/>
                </a:cubicBezTo>
                <a:cubicBezTo>
                  <a:pt x="2224141" y="112712"/>
                  <a:pt x="2219539" y="110521"/>
                  <a:pt x="2214616" y="109537"/>
                </a:cubicBezTo>
                <a:cubicBezTo>
                  <a:pt x="2172058" y="101026"/>
                  <a:pt x="2198870" y="105447"/>
                  <a:pt x="2133653" y="100012"/>
                </a:cubicBezTo>
                <a:cubicBezTo>
                  <a:pt x="2128891" y="101600"/>
                  <a:pt x="2123286" y="101639"/>
                  <a:pt x="2119366" y="104775"/>
                </a:cubicBezTo>
                <a:cubicBezTo>
                  <a:pt x="2100132" y="120163"/>
                  <a:pt x="2114051" y="135903"/>
                  <a:pt x="2119366" y="157162"/>
                </a:cubicBezTo>
                <a:cubicBezTo>
                  <a:pt x="2105078" y="161925"/>
                  <a:pt x="2105079" y="165100"/>
                  <a:pt x="2090791" y="157162"/>
                </a:cubicBezTo>
                <a:cubicBezTo>
                  <a:pt x="2080784" y="151602"/>
                  <a:pt x="2062216" y="138112"/>
                  <a:pt x="2062216" y="138112"/>
                </a:cubicBezTo>
                <a:cubicBezTo>
                  <a:pt x="2041578" y="139700"/>
                  <a:pt x="2017714" y="131682"/>
                  <a:pt x="2000303" y="142875"/>
                </a:cubicBezTo>
                <a:cubicBezTo>
                  <a:pt x="1989537" y="149796"/>
                  <a:pt x="2005535" y="172980"/>
                  <a:pt x="1995541" y="180975"/>
                </a:cubicBezTo>
                <a:cubicBezTo>
                  <a:pt x="1988529" y="186585"/>
                  <a:pt x="1983309" y="167769"/>
                  <a:pt x="1976491" y="161925"/>
                </a:cubicBezTo>
                <a:cubicBezTo>
                  <a:pt x="1972145" y="158200"/>
                  <a:pt x="1966600" y="156064"/>
                  <a:pt x="1962203" y="152400"/>
                </a:cubicBezTo>
                <a:cubicBezTo>
                  <a:pt x="1957029" y="148088"/>
                  <a:pt x="1953804" y="141383"/>
                  <a:pt x="1947916" y="138112"/>
                </a:cubicBezTo>
                <a:cubicBezTo>
                  <a:pt x="1939139" y="133236"/>
                  <a:pt x="1928321" y="133077"/>
                  <a:pt x="1919341" y="128587"/>
                </a:cubicBezTo>
                <a:cubicBezTo>
                  <a:pt x="1895801" y="116817"/>
                  <a:pt x="1907026" y="121307"/>
                  <a:pt x="1886003" y="114300"/>
                </a:cubicBezTo>
                <a:cubicBezTo>
                  <a:pt x="1865366" y="115887"/>
                  <a:pt x="1844435" y="115248"/>
                  <a:pt x="1824091" y="119062"/>
                </a:cubicBezTo>
                <a:cubicBezTo>
                  <a:pt x="1818465" y="120117"/>
                  <a:pt x="1815064" y="126332"/>
                  <a:pt x="1809803" y="128587"/>
                </a:cubicBezTo>
                <a:cubicBezTo>
                  <a:pt x="1803787" y="131165"/>
                  <a:pt x="1797103" y="131762"/>
                  <a:pt x="1790753" y="133350"/>
                </a:cubicBezTo>
                <a:cubicBezTo>
                  <a:pt x="1781228" y="127000"/>
                  <a:pt x="1773038" y="117920"/>
                  <a:pt x="1762178" y="114300"/>
                </a:cubicBezTo>
                <a:lnTo>
                  <a:pt x="1733603" y="104775"/>
                </a:lnTo>
                <a:cubicBezTo>
                  <a:pt x="1727253" y="106362"/>
                  <a:pt x="1719999" y="105906"/>
                  <a:pt x="1714553" y="109537"/>
                </a:cubicBezTo>
                <a:cubicBezTo>
                  <a:pt x="1688052" y="127204"/>
                  <a:pt x="1719284" y="119094"/>
                  <a:pt x="1700266" y="138112"/>
                </a:cubicBezTo>
                <a:cubicBezTo>
                  <a:pt x="1696716" y="141662"/>
                  <a:pt x="1690741" y="141287"/>
                  <a:pt x="1685978" y="142875"/>
                </a:cubicBezTo>
                <a:cubicBezTo>
                  <a:pt x="1681216" y="139700"/>
                  <a:pt x="1675460" y="137658"/>
                  <a:pt x="1671691" y="133350"/>
                </a:cubicBezTo>
                <a:cubicBezTo>
                  <a:pt x="1664153" y="124735"/>
                  <a:pt x="1652641" y="104775"/>
                  <a:pt x="1652641" y="104775"/>
                </a:cubicBezTo>
                <a:cubicBezTo>
                  <a:pt x="1635178" y="106362"/>
                  <a:pt x="1617398" y="105863"/>
                  <a:pt x="1600253" y="109537"/>
                </a:cubicBezTo>
                <a:cubicBezTo>
                  <a:pt x="1572140" y="115561"/>
                  <a:pt x="1588073" y="147794"/>
                  <a:pt x="1581203" y="166687"/>
                </a:cubicBezTo>
                <a:cubicBezTo>
                  <a:pt x="1579487" y="171405"/>
                  <a:pt x="1571530" y="169472"/>
                  <a:pt x="1566916" y="171450"/>
                </a:cubicBezTo>
                <a:cubicBezTo>
                  <a:pt x="1560391" y="174247"/>
                  <a:pt x="1554216" y="177800"/>
                  <a:pt x="1547866" y="180975"/>
                </a:cubicBezTo>
                <a:cubicBezTo>
                  <a:pt x="1514528" y="169862"/>
                  <a:pt x="1528816" y="168275"/>
                  <a:pt x="1505003" y="176212"/>
                </a:cubicBezTo>
                <a:cubicBezTo>
                  <a:pt x="1503416" y="187325"/>
                  <a:pt x="1506976" y="200570"/>
                  <a:pt x="1500241" y="209550"/>
                </a:cubicBezTo>
                <a:cubicBezTo>
                  <a:pt x="1496807" y="214129"/>
                  <a:pt x="1494380" y="199659"/>
                  <a:pt x="1490716" y="195262"/>
                </a:cubicBezTo>
                <a:cubicBezTo>
                  <a:pt x="1486404" y="190088"/>
                  <a:pt x="1482316" y="184246"/>
                  <a:pt x="1476428" y="180975"/>
                </a:cubicBezTo>
                <a:cubicBezTo>
                  <a:pt x="1467651" y="176099"/>
                  <a:pt x="1447853" y="171450"/>
                  <a:pt x="1447853" y="171450"/>
                </a:cubicBezTo>
                <a:cubicBezTo>
                  <a:pt x="1443091" y="166687"/>
                  <a:pt x="1438740" y="161474"/>
                  <a:pt x="1433566" y="157162"/>
                </a:cubicBezTo>
                <a:cubicBezTo>
                  <a:pt x="1429169" y="153498"/>
                  <a:pt x="1423326" y="151684"/>
                  <a:pt x="1419278" y="147637"/>
                </a:cubicBezTo>
                <a:cubicBezTo>
                  <a:pt x="1415231" y="143590"/>
                  <a:pt x="1413800" y="137397"/>
                  <a:pt x="1409753" y="133350"/>
                </a:cubicBezTo>
                <a:cubicBezTo>
                  <a:pt x="1400521" y="124118"/>
                  <a:pt x="1392799" y="122936"/>
                  <a:pt x="1381178" y="119062"/>
                </a:cubicBezTo>
                <a:cubicBezTo>
                  <a:pt x="1368478" y="120650"/>
                  <a:pt x="1355426" y="120457"/>
                  <a:pt x="1343078" y="123825"/>
                </a:cubicBezTo>
                <a:cubicBezTo>
                  <a:pt x="1337556" y="125331"/>
                  <a:pt x="1334273" y="131705"/>
                  <a:pt x="1328791" y="133350"/>
                </a:cubicBezTo>
                <a:cubicBezTo>
                  <a:pt x="1318039" y="136576"/>
                  <a:pt x="1306566" y="136525"/>
                  <a:pt x="1295453" y="138112"/>
                </a:cubicBezTo>
                <a:cubicBezTo>
                  <a:pt x="1287722" y="137008"/>
                  <a:pt x="1254297" y="133400"/>
                  <a:pt x="1243066" y="128587"/>
                </a:cubicBezTo>
                <a:cubicBezTo>
                  <a:pt x="1237805" y="126332"/>
                  <a:pt x="1233541" y="122237"/>
                  <a:pt x="1228778" y="119062"/>
                </a:cubicBezTo>
                <a:cubicBezTo>
                  <a:pt x="1191919" y="123158"/>
                  <a:pt x="1190132" y="114322"/>
                  <a:pt x="1171628" y="138112"/>
                </a:cubicBezTo>
                <a:cubicBezTo>
                  <a:pt x="1164600" y="147148"/>
                  <a:pt x="1152578" y="166687"/>
                  <a:pt x="1152578" y="166687"/>
                </a:cubicBezTo>
                <a:cubicBezTo>
                  <a:pt x="1147816" y="165100"/>
                  <a:pt x="1141841" y="165475"/>
                  <a:pt x="1138291" y="161925"/>
                </a:cubicBezTo>
                <a:cubicBezTo>
                  <a:pt x="1134741" y="158375"/>
                  <a:pt x="1132974" y="152627"/>
                  <a:pt x="1133528" y="147637"/>
                </a:cubicBezTo>
                <a:cubicBezTo>
                  <a:pt x="1134637" y="137658"/>
                  <a:pt x="1139878" y="128587"/>
                  <a:pt x="1143053" y="119062"/>
                </a:cubicBezTo>
                <a:cubicBezTo>
                  <a:pt x="1149625" y="99347"/>
                  <a:pt x="1145033" y="108950"/>
                  <a:pt x="1157341" y="90487"/>
                </a:cubicBezTo>
                <a:cubicBezTo>
                  <a:pt x="1155350" y="78543"/>
                  <a:pt x="1152466" y="48689"/>
                  <a:pt x="1143053" y="38100"/>
                </a:cubicBezTo>
                <a:cubicBezTo>
                  <a:pt x="1135448" y="29544"/>
                  <a:pt x="1125338" y="22671"/>
                  <a:pt x="1114478" y="19050"/>
                </a:cubicBezTo>
                <a:cubicBezTo>
                  <a:pt x="1066502" y="3056"/>
                  <a:pt x="1140891" y="27449"/>
                  <a:pt x="1081141" y="9525"/>
                </a:cubicBezTo>
                <a:cubicBezTo>
                  <a:pt x="1071524" y="6640"/>
                  <a:pt x="1052566" y="0"/>
                  <a:pt x="1052566" y="0"/>
                </a:cubicBezTo>
                <a:cubicBezTo>
                  <a:pt x="1043041" y="1587"/>
                  <a:pt x="1033240" y="1987"/>
                  <a:pt x="1023991" y="4762"/>
                </a:cubicBezTo>
                <a:cubicBezTo>
                  <a:pt x="1017191" y="6802"/>
                  <a:pt x="1011466" y="11490"/>
                  <a:pt x="1004941" y="14287"/>
                </a:cubicBezTo>
                <a:cubicBezTo>
                  <a:pt x="1000327" y="16265"/>
                  <a:pt x="995416" y="17462"/>
                  <a:pt x="990653" y="19050"/>
                </a:cubicBezTo>
                <a:cubicBezTo>
                  <a:pt x="987478" y="23812"/>
                  <a:pt x="982938" y="27907"/>
                  <a:pt x="981128" y="33337"/>
                </a:cubicBezTo>
                <a:cubicBezTo>
                  <a:pt x="974201" y="54118"/>
                  <a:pt x="985126" y="64522"/>
                  <a:pt x="962078" y="71437"/>
                </a:cubicBezTo>
                <a:cubicBezTo>
                  <a:pt x="951326" y="74663"/>
                  <a:pt x="939853" y="74612"/>
                  <a:pt x="928741" y="76200"/>
                </a:cubicBezTo>
                <a:cubicBezTo>
                  <a:pt x="895989" y="98035"/>
                  <a:pt x="911026" y="91630"/>
                  <a:pt x="885878" y="100012"/>
                </a:cubicBezTo>
                <a:cubicBezTo>
                  <a:pt x="884291" y="104775"/>
                  <a:pt x="886086" y="113590"/>
                  <a:pt x="881116" y="114300"/>
                </a:cubicBezTo>
                <a:cubicBezTo>
                  <a:pt x="871177" y="115720"/>
                  <a:pt x="852541" y="104775"/>
                  <a:pt x="852541" y="104775"/>
                </a:cubicBezTo>
                <a:cubicBezTo>
                  <a:pt x="845930" y="124606"/>
                  <a:pt x="847615" y="117582"/>
                  <a:pt x="843016" y="142875"/>
                </a:cubicBezTo>
                <a:cubicBezTo>
                  <a:pt x="841289" y="152376"/>
                  <a:pt x="843866" y="163592"/>
                  <a:pt x="838253" y="171450"/>
                </a:cubicBezTo>
                <a:cubicBezTo>
                  <a:pt x="834448" y="176776"/>
                  <a:pt x="825472" y="174331"/>
                  <a:pt x="819203" y="176212"/>
                </a:cubicBezTo>
                <a:cubicBezTo>
                  <a:pt x="809586" y="179097"/>
                  <a:pt x="800153" y="182562"/>
                  <a:pt x="790628" y="185737"/>
                </a:cubicBezTo>
                <a:cubicBezTo>
                  <a:pt x="785866" y="188912"/>
                  <a:pt x="778151" y="189832"/>
                  <a:pt x="776341" y="195262"/>
                </a:cubicBezTo>
                <a:cubicBezTo>
                  <a:pt x="774271" y="201472"/>
                  <a:pt x="776793" y="209386"/>
                  <a:pt x="781103" y="214312"/>
                </a:cubicBezTo>
                <a:cubicBezTo>
                  <a:pt x="798579" y="234285"/>
                  <a:pt x="811064" y="233639"/>
                  <a:pt x="833491" y="238125"/>
                </a:cubicBezTo>
                <a:cubicBezTo>
                  <a:pt x="830316" y="242887"/>
                  <a:pt x="828013" y="248365"/>
                  <a:pt x="823966" y="252412"/>
                </a:cubicBezTo>
                <a:cubicBezTo>
                  <a:pt x="801351" y="275026"/>
                  <a:pt x="775632" y="259505"/>
                  <a:pt x="743003" y="257175"/>
                </a:cubicBezTo>
                <a:cubicBezTo>
                  <a:pt x="741416" y="252412"/>
                  <a:pt x="741791" y="246437"/>
                  <a:pt x="738241" y="242887"/>
                </a:cubicBezTo>
                <a:cubicBezTo>
                  <a:pt x="728717" y="233363"/>
                  <a:pt x="719190" y="239712"/>
                  <a:pt x="709666" y="242887"/>
                </a:cubicBezTo>
                <a:cubicBezTo>
                  <a:pt x="708078" y="257175"/>
                  <a:pt x="716128" y="276770"/>
                  <a:pt x="704903" y="285750"/>
                </a:cubicBezTo>
                <a:cubicBezTo>
                  <a:pt x="693678" y="294730"/>
                  <a:pt x="675388" y="286326"/>
                  <a:pt x="662041" y="280987"/>
                </a:cubicBezTo>
                <a:cubicBezTo>
                  <a:pt x="657380" y="279123"/>
                  <a:pt x="658496" y="271570"/>
                  <a:pt x="657278" y="266700"/>
                </a:cubicBezTo>
                <a:cubicBezTo>
                  <a:pt x="655315" y="258847"/>
                  <a:pt x="654272" y="250789"/>
                  <a:pt x="652516" y="242887"/>
                </a:cubicBezTo>
                <a:cubicBezTo>
                  <a:pt x="650043" y="231757"/>
                  <a:pt x="648168" y="217502"/>
                  <a:pt x="638228" y="209550"/>
                </a:cubicBezTo>
                <a:cubicBezTo>
                  <a:pt x="634308" y="206414"/>
                  <a:pt x="628703" y="206375"/>
                  <a:pt x="623941" y="204787"/>
                </a:cubicBezTo>
                <a:cubicBezTo>
                  <a:pt x="598709" y="242637"/>
                  <a:pt x="597094" y="238546"/>
                  <a:pt x="623941" y="319087"/>
                </a:cubicBezTo>
                <a:lnTo>
                  <a:pt x="633466" y="347662"/>
                </a:lnTo>
                <a:cubicBezTo>
                  <a:pt x="631598" y="355135"/>
                  <a:pt x="631759" y="377256"/>
                  <a:pt x="614416" y="371475"/>
                </a:cubicBezTo>
                <a:cubicBezTo>
                  <a:pt x="608026" y="369345"/>
                  <a:pt x="606016" y="360458"/>
                  <a:pt x="600128" y="357187"/>
                </a:cubicBezTo>
                <a:cubicBezTo>
                  <a:pt x="591351" y="352311"/>
                  <a:pt x="571553" y="347662"/>
                  <a:pt x="571553" y="347662"/>
                </a:cubicBezTo>
                <a:cubicBezTo>
                  <a:pt x="567433" y="348692"/>
                  <a:pt x="543527" y="354152"/>
                  <a:pt x="538216" y="357187"/>
                </a:cubicBezTo>
                <a:cubicBezTo>
                  <a:pt x="531324" y="361125"/>
                  <a:pt x="525625" y="366861"/>
                  <a:pt x="519166" y="371475"/>
                </a:cubicBezTo>
                <a:cubicBezTo>
                  <a:pt x="514508" y="374802"/>
                  <a:pt x="509641" y="377825"/>
                  <a:pt x="504878" y="381000"/>
                </a:cubicBezTo>
                <a:cubicBezTo>
                  <a:pt x="491404" y="370894"/>
                  <a:pt x="484613" y="361950"/>
                  <a:pt x="466778" y="361950"/>
                </a:cubicBezTo>
                <a:cubicBezTo>
                  <a:pt x="461758" y="361950"/>
                  <a:pt x="457253" y="365125"/>
                  <a:pt x="452491" y="366712"/>
                </a:cubicBezTo>
                <a:cubicBezTo>
                  <a:pt x="449503" y="371195"/>
                  <a:pt x="438017" y="392393"/>
                  <a:pt x="428678" y="390525"/>
                </a:cubicBezTo>
                <a:cubicBezTo>
                  <a:pt x="423065" y="389402"/>
                  <a:pt x="422328" y="381000"/>
                  <a:pt x="419153" y="376237"/>
                </a:cubicBezTo>
                <a:cubicBezTo>
                  <a:pt x="404579" y="379881"/>
                  <a:pt x="396779" y="379562"/>
                  <a:pt x="385816" y="390525"/>
                </a:cubicBezTo>
                <a:cubicBezTo>
                  <a:pt x="372666" y="403675"/>
                  <a:pt x="380207" y="408698"/>
                  <a:pt x="362003" y="419100"/>
                </a:cubicBezTo>
                <a:cubicBezTo>
                  <a:pt x="356320" y="422347"/>
                  <a:pt x="349303" y="422275"/>
                  <a:pt x="342953" y="423862"/>
                </a:cubicBezTo>
                <a:cubicBezTo>
                  <a:pt x="336603" y="427037"/>
                  <a:pt x="330495" y="430750"/>
                  <a:pt x="323903" y="433387"/>
                </a:cubicBezTo>
                <a:cubicBezTo>
                  <a:pt x="314581" y="437116"/>
                  <a:pt x="295328" y="442912"/>
                  <a:pt x="295328" y="442912"/>
                </a:cubicBezTo>
                <a:cubicBezTo>
                  <a:pt x="293741" y="438150"/>
                  <a:pt x="287983" y="432929"/>
                  <a:pt x="290566" y="428625"/>
                </a:cubicBezTo>
                <a:cubicBezTo>
                  <a:pt x="296719" y="418371"/>
                  <a:pt x="331903" y="415385"/>
                  <a:pt x="338191" y="414337"/>
                </a:cubicBezTo>
                <a:cubicBezTo>
                  <a:pt x="335016" y="409575"/>
                  <a:pt x="333135" y="403626"/>
                  <a:pt x="328666" y="400050"/>
                </a:cubicBezTo>
                <a:cubicBezTo>
                  <a:pt x="316949" y="390677"/>
                  <a:pt x="302774" y="397608"/>
                  <a:pt x="290566" y="400050"/>
                </a:cubicBezTo>
                <a:cubicBezTo>
                  <a:pt x="287391" y="404812"/>
                  <a:pt x="281751" y="408658"/>
                  <a:pt x="281041" y="414337"/>
                </a:cubicBezTo>
                <a:cubicBezTo>
                  <a:pt x="280037" y="422369"/>
                  <a:pt x="285803" y="430055"/>
                  <a:pt x="285803" y="438150"/>
                </a:cubicBezTo>
                <a:cubicBezTo>
                  <a:pt x="285803" y="460730"/>
                  <a:pt x="287146" y="478884"/>
                  <a:pt x="266753" y="490537"/>
                </a:cubicBezTo>
                <a:cubicBezTo>
                  <a:pt x="261070" y="493784"/>
                  <a:pt x="254053" y="493712"/>
                  <a:pt x="247703" y="495300"/>
                </a:cubicBezTo>
                <a:cubicBezTo>
                  <a:pt x="244528" y="501650"/>
                  <a:pt x="244266" y="510697"/>
                  <a:pt x="238178" y="514350"/>
                </a:cubicBezTo>
                <a:cubicBezTo>
                  <a:pt x="233873" y="516933"/>
                  <a:pt x="226136" y="514077"/>
                  <a:pt x="223891" y="509587"/>
                </a:cubicBezTo>
                <a:cubicBezTo>
                  <a:pt x="221646" y="505097"/>
                  <a:pt x="226408" y="499790"/>
                  <a:pt x="228653" y="495300"/>
                </a:cubicBezTo>
                <a:cubicBezTo>
                  <a:pt x="231213" y="490180"/>
                  <a:pt x="235618" y="486132"/>
                  <a:pt x="238178" y="481012"/>
                </a:cubicBezTo>
                <a:cubicBezTo>
                  <a:pt x="240423" y="476522"/>
                  <a:pt x="239805" y="470645"/>
                  <a:pt x="242941" y="466725"/>
                </a:cubicBezTo>
                <a:cubicBezTo>
                  <a:pt x="246517" y="462256"/>
                  <a:pt x="252466" y="460375"/>
                  <a:pt x="257228" y="457200"/>
                </a:cubicBezTo>
                <a:cubicBezTo>
                  <a:pt x="258816" y="452437"/>
                  <a:pt x="262701" y="447882"/>
                  <a:pt x="261991" y="442912"/>
                </a:cubicBezTo>
                <a:cubicBezTo>
                  <a:pt x="258908" y="421331"/>
                  <a:pt x="239730" y="415371"/>
                  <a:pt x="223891" y="404812"/>
                </a:cubicBezTo>
                <a:lnTo>
                  <a:pt x="195316" y="385762"/>
                </a:lnTo>
                <a:cubicBezTo>
                  <a:pt x="190553" y="382587"/>
                  <a:pt x="186148" y="378797"/>
                  <a:pt x="181028" y="376237"/>
                </a:cubicBezTo>
                <a:lnTo>
                  <a:pt x="161978" y="366712"/>
                </a:lnTo>
                <a:cubicBezTo>
                  <a:pt x="160391" y="361950"/>
                  <a:pt x="160766" y="355975"/>
                  <a:pt x="157216" y="352425"/>
                </a:cubicBezTo>
                <a:cubicBezTo>
                  <a:pt x="131817" y="327026"/>
                  <a:pt x="150864" y="371472"/>
                  <a:pt x="138166" y="333375"/>
                </a:cubicBezTo>
                <a:cubicBezTo>
                  <a:pt x="133403" y="336550"/>
                  <a:pt x="128998" y="340340"/>
                  <a:pt x="123878" y="342900"/>
                </a:cubicBezTo>
                <a:cubicBezTo>
                  <a:pt x="119388" y="345145"/>
                  <a:pt x="113768" y="344877"/>
                  <a:pt x="109591" y="347662"/>
                </a:cubicBezTo>
                <a:cubicBezTo>
                  <a:pt x="108270" y="348543"/>
                  <a:pt x="117529" y="335756"/>
                  <a:pt x="119116" y="33337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dirty="0">
              <a:solidFill>
                <a:schemeClr val="tx1"/>
              </a:solidFill>
            </a:endParaRPr>
          </a:p>
        </p:txBody>
      </p:sp>
      <p:grpSp>
        <p:nvGrpSpPr>
          <p:cNvPr id="76" name="Группа 75"/>
          <p:cNvGrpSpPr/>
          <p:nvPr/>
        </p:nvGrpSpPr>
        <p:grpSpPr>
          <a:xfrm>
            <a:off x="6156176" y="3789040"/>
            <a:ext cx="892650" cy="1002696"/>
            <a:chOff x="6372200" y="3861048"/>
            <a:chExt cx="892650" cy="1002696"/>
          </a:xfrm>
        </p:grpSpPr>
        <p:sp>
          <p:nvSpPr>
            <p:cNvPr id="77" name="Полилиния 76"/>
            <p:cNvSpPr/>
            <p:nvPr/>
          </p:nvSpPr>
          <p:spPr>
            <a:xfrm>
              <a:off x="6372200" y="3861048"/>
              <a:ext cx="892650" cy="1002696"/>
            </a:xfrm>
            <a:custGeom>
              <a:avLst/>
              <a:gdLst>
                <a:gd name="connsiteX0" fmla="*/ 633412 w 892650"/>
                <a:gd name="connsiteY0" fmla="*/ 190500 h 962025"/>
                <a:gd name="connsiteX1" fmla="*/ 633412 w 892650"/>
                <a:gd name="connsiteY1" fmla="*/ 190500 h 962025"/>
                <a:gd name="connsiteX2" fmla="*/ 600075 w 892650"/>
                <a:gd name="connsiteY2" fmla="*/ 161925 h 962025"/>
                <a:gd name="connsiteX3" fmla="*/ 585787 w 892650"/>
                <a:gd name="connsiteY3" fmla="*/ 128588 h 962025"/>
                <a:gd name="connsiteX4" fmla="*/ 576262 w 892650"/>
                <a:gd name="connsiteY4" fmla="*/ 114300 h 962025"/>
                <a:gd name="connsiteX5" fmla="*/ 581025 w 892650"/>
                <a:gd name="connsiteY5" fmla="*/ 71438 h 962025"/>
                <a:gd name="connsiteX6" fmla="*/ 609600 w 892650"/>
                <a:gd name="connsiteY6" fmla="*/ 61913 h 962025"/>
                <a:gd name="connsiteX7" fmla="*/ 623887 w 892650"/>
                <a:gd name="connsiteY7" fmla="*/ 52388 h 962025"/>
                <a:gd name="connsiteX8" fmla="*/ 633412 w 892650"/>
                <a:gd name="connsiteY8" fmla="*/ 23813 h 962025"/>
                <a:gd name="connsiteX9" fmla="*/ 571500 w 892650"/>
                <a:gd name="connsiteY9" fmla="*/ 19050 h 962025"/>
                <a:gd name="connsiteX10" fmla="*/ 557212 w 892650"/>
                <a:gd name="connsiteY10" fmla="*/ 4763 h 962025"/>
                <a:gd name="connsiteX11" fmla="*/ 514350 w 892650"/>
                <a:gd name="connsiteY11" fmla="*/ 9525 h 962025"/>
                <a:gd name="connsiteX12" fmla="*/ 500062 w 892650"/>
                <a:gd name="connsiteY12" fmla="*/ 14288 h 962025"/>
                <a:gd name="connsiteX13" fmla="*/ 490537 w 892650"/>
                <a:gd name="connsiteY13" fmla="*/ 28575 h 962025"/>
                <a:gd name="connsiteX14" fmla="*/ 476250 w 892650"/>
                <a:gd name="connsiteY14" fmla="*/ 47625 h 962025"/>
                <a:gd name="connsiteX15" fmla="*/ 466725 w 892650"/>
                <a:gd name="connsiteY15" fmla="*/ 76200 h 962025"/>
                <a:gd name="connsiteX16" fmla="*/ 461962 w 892650"/>
                <a:gd name="connsiteY16" fmla="*/ 90488 h 962025"/>
                <a:gd name="connsiteX17" fmla="*/ 447675 w 892650"/>
                <a:gd name="connsiteY17" fmla="*/ 100013 h 962025"/>
                <a:gd name="connsiteX18" fmla="*/ 433387 w 892650"/>
                <a:gd name="connsiteY18" fmla="*/ 95250 h 962025"/>
                <a:gd name="connsiteX19" fmla="*/ 404812 w 892650"/>
                <a:gd name="connsiteY19" fmla="*/ 90488 h 962025"/>
                <a:gd name="connsiteX20" fmla="*/ 385762 w 892650"/>
                <a:gd name="connsiteY20" fmla="*/ 61913 h 962025"/>
                <a:gd name="connsiteX21" fmla="*/ 361950 w 892650"/>
                <a:gd name="connsiteY21" fmla="*/ 66675 h 962025"/>
                <a:gd name="connsiteX22" fmla="*/ 357187 w 892650"/>
                <a:gd name="connsiteY22" fmla="*/ 80963 h 962025"/>
                <a:gd name="connsiteX23" fmla="*/ 352425 w 892650"/>
                <a:gd name="connsiteY23" fmla="*/ 119063 h 962025"/>
                <a:gd name="connsiteX24" fmla="*/ 338137 w 892650"/>
                <a:gd name="connsiteY24" fmla="*/ 128588 h 962025"/>
                <a:gd name="connsiteX25" fmla="*/ 323850 w 892650"/>
                <a:gd name="connsiteY25" fmla="*/ 119063 h 962025"/>
                <a:gd name="connsiteX26" fmla="*/ 304800 w 892650"/>
                <a:gd name="connsiteY26" fmla="*/ 176213 h 962025"/>
                <a:gd name="connsiteX27" fmla="*/ 290512 w 892650"/>
                <a:gd name="connsiteY27" fmla="*/ 180975 h 962025"/>
                <a:gd name="connsiteX28" fmla="*/ 266700 w 892650"/>
                <a:gd name="connsiteY28" fmla="*/ 157163 h 962025"/>
                <a:gd name="connsiteX29" fmla="*/ 242887 w 892650"/>
                <a:gd name="connsiteY29" fmla="*/ 200025 h 962025"/>
                <a:gd name="connsiteX30" fmla="*/ 238125 w 892650"/>
                <a:gd name="connsiteY30" fmla="*/ 252413 h 962025"/>
                <a:gd name="connsiteX31" fmla="*/ 223837 w 892650"/>
                <a:gd name="connsiteY31" fmla="*/ 261938 h 962025"/>
                <a:gd name="connsiteX32" fmla="*/ 166687 w 892650"/>
                <a:gd name="connsiteY32" fmla="*/ 266700 h 962025"/>
                <a:gd name="connsiteX33" fmla="*/ 152400 w 892650"/>
                <a:gd name="connsiteY33" fmla="*/ 271463 h 962025"/>
                <a:gd name="connsiteX34" fmla="*/ 138112 w 892650"/>
                <a:gd name="connsiteY34" fmla="*/ 280988 h 962025"/>
                <a:gd name="connsiteX35" fmla="*/ 100012 w 892650"/>
                <a:gd name="connsiteY35" fmla="*/ 285750 h 962025"/>
                <a:gd name="connsiteX36" fmla="*/ 90487 w 892650"/>
                <a:gd name="connsiteY36" fmla="*/ 300038 h 962025"/>
                <a:gd name="connsiteX37" fmla="*/ 61912 w 892650"/>
                <a:gd name="connsiteY37" fmla="*/ 314325 h 962025"/>
                <a:gd name="connsiteX38" fmla="*/ 52387 w 892650"/>
                <a:gd name="connsiteY38" fmla="*/ 381000 h 962025"/>
                <a:gd name="connsiteX39" fmla="*/ 47625 w 892650"/>
                <a:gd name="connsiteY39" fmla="*/ 395288 h 962025"/>
                <a:gd name="connsiteX40" fmla="*/ 38100 w 892650"/>
                <a:gd name="connsiteY40" fmla="*/ 428625 h 962025"/>
                <a:gd name="connsiteX41" fmla="*/ 28575 w 892650"/>
                <a:gd name="connsiteY41" fmla="*/ 442913 h 962025"/>
                <a:gd name="connsiteX42" fmla="*/ 28575 w 892650"/>
                <a:gd name="connsiteY42" fmla="*/ 638175 h 962025"/>
                <a:gd name="connsiteX43" fmla="*/ 23812 w 892650"/>
                <a:gd name="connsiteY43" fmla="*/ 652463 h 962025"/>
                <a:gd name="connsiteX44" fmla="*/ 9525 w 892650"/>
                <a:gd name="connsiteY44" fmla="*/ 685800 h 962025"/>
                <a:gd name="connsiteX45" fmla="*/ 0 w 892650"/>
                <a:gd name="connsiteY45" fmla="*/ 723900 h 962025"/>
                <a:gd name="connsiteX46" fmla="*/ 4762 w 892650"/>
                <a:gd name="connsiteY46" fmla="*/ 752475 h 962025"/>
                <a:gd name="connsiteX47" fmla="*/ 9525 w 892650"/>
                <a:gd name="connsiteY47" fmla="*/ 766763 h 962025"/>
                <a:gd name="connsiteX48" fmla="*/ 61912 w 892650"/>
                <a:gd name="connsiteY48" fmla="*/ 752475 h 962025"/>
                <a:gd name="connsiteX49" fmla="*/ 76200 w 892650"/>
                <a:gd name="connsiteY49" fmla="*/ 742950 h 962025"/>
                <a:gd name="connsiteX50" fmla="*/ 157162 w 892650"/>
                <a:gd name="connsiteY50" fmla="*/ 738188 h 962025"/>
                <a:gd name="connsiteX51" fmla="*/ 233362 w 892650"/>
                <a:gd name="connsiteY51" fmla="*/ 714375 h 962025"/>
                <a:gd name="connsiteX52" fmla="*/ 247650 w 892650"/>
                <a:gd name="connsiteY52" fmla="*/ 704850 h 962025"/>
                <a:gd name="connsiteX53" fmla="*/ 266700 w 892650"/>
                <a:gd name="connsiteY53" fmla="*/ 700088 h 962025"/>
                <a:gd name="connsiteX54" fmla="*/ 300037 w 892650"/>
                <a:gd name="connsiteY54" fmla="*/ 685800 h 962025"/>
                <a:gd name="connsiteX55" fmla="*/ 409575 w 892650"/>
                <a:gd name="connsiteY55" fmla="*/ 704850 h 962025"/>
                <a:gd name="connsiteX56" fmla="*/ 414337 w 892650"/>
                <a:gd name="connsiteY56" fmla="*/ 719138 h 962025"/>
                <a:gd name="connsiteX57" fmla="*/ 409575 w 892650"/>
                <a:gd name="connsiteY57" fmla="*/ 776288 h 962025"/>
                <a:gd name="connsiteX58" fmla="*/ 423862 w 892650"/>
                <a:gd name="connsiteY58" fmla="*/ 785813 h 962025"/>
                <a:gd name="connsiteX59" fmla="*/ 442912 w 892650"/>
                <a:gd name="connsiteY59" fmla="*/ 781050 h 962025"/>
                <a:gd name="connsiteX60" fmla="*/ 461962 w 892650"/>
                <a:gd name="connsiteY60" fmla="*/ 752475 h 962025"/>
                <a:gd name="connsiteX61" fmla="*/ 481012 w 892650"/>
                <a:gd name="connsiteY61" fmla="*/ 747713 h 962025"/>
                <a:gd name="connsiteX62" fmla="*/ 495300 w 892650"/>
                <a:gd name="connsiteY62" fmla="*/ 752475 h 962025"/>
                <a:gd name="connsiteX63" fmla="*/ 481012 w 892650"/>
                <a:gd name="connsiteY63" fmla="*/ 781050 h 962025"/>
                <a:gd name="connsiteX64" fmla="*/ 485775 w 892650"/>
                <a:gd name="connsiteY64" fmla="*/ 838200 h 962025"/>
                <a:gd name="connsiteX65" fmla="*/ 481012 w 892650"/>
                <a:gd name="connsiteY65" fmla="*/ 857250 h 962025"/>
                <a:gd name="connsiteX66" fmla="*/ 485775 w 892650"/>
                <a:gd name="connsiteY66" fmla="*/ 900113 h 962025"/>
                <a:gd name="connsiteX67" fmla="*/ 490537 w 892650"/>
                <a:gd name="connsiteY67" fmla="*/ 914400 h 962025"/>
                <a:gd name="connsiteX68" fmla="*/ 538162 w 892650"/>
                <a:gd name="connsiteY68" fmla="*/ 942975 h 962025"/>
                <a:gd name="connsiteX69" fmla="*/ 566737 w 892650"/>
                <a:gd name="connsiteY69" fmla="*/ 933450 h 962025"/>
                <a:gd name="connsiteX70" fmla="*/ 581025 w 892650"/>
                <a:gd name="connsiteY70" fmla="*/ 928688 h 962025"/>
                <a:gd name="connsiteX71" fmla="*/ 609600 w 892650"/>
                <a:gd name="connsiteY71" fmla="*/ 933450 h 962025"/>
                <a:gd name="connsiteX72" fmla="*/ 604837 w 892650"/>
                <a:gd name="connsiteY72" fmla="*/ 952500 h 962025"/>
                <a:gd name="connsiteX73" fmla="*/ 619125 w 892650"/>
                <a:gd name="connsiteY73" fmla="*/ 962025 h 962025"/>
                <a:gd name="connsiteX74" fmla="*/ 638175 w 892650"/>
                <a:gd name="connsiteY74" fmla="*/ 957263 h 962025"/>
                <a:gd name="connsiteX75" fmla="*/ 671512 w 892650"/>
                <a:gd name="connsiteY75" fmla="*/ 942975 h 962025"/>
                <a:gd name="connsiteX76" fmla="*/ 700087 w 892650"/>
                <a:gd name="connsiteY76" fmla="*/ 923925 h 962025"/>
                <a:gd name="connsiteX77" fmla="*/ 709612 w 892650"/>
                <a:gd name="connsiteY77" fmla="*/ 895350 h 962025"/>
                <a:gd name="connsiteX78" fmla="*/ 714375 w 892650"/>
                <a:gd name="connsiteY78" fmla="*/ 852488 h 962025"/>
                <a:gd name="connsiteX79" fmla="*/ 762000 w 892650"/>
                <a:gd name="connsiteY79" fmla="*/ 828675 h 962025"/>
                <a:gd name="connsiteX80" fmla="*/ 804862 w 892650"/>
                <a:gd name="connsiteY80" fmla="*/ 795338 h 962025"/>
                <a:gd name="connsiteX81" fmla="*/ 814387 w 892650"/>
                <a:gd name="connsiteY81" fmla="*/ 747713 h 962025"/>
                <a:gd name="connsiteX82" fmla="*/ 823912 w 892650"/>
                <a:gd name="connsiteY82" fmla="*/ 714375 h 962025"/>
                <a:gd name="connsiteX83" fmla="*/ 833437 w 892650"/>
                <a:gd name="connsiteY83" fmla="*/ 700088 h 962025"/>
                <a:gd name="connsiteX84" fmla="*/ 847725 w 892650"/>
                <a:gd name="connsiteY84" fmla="*/ 666750 h 962025"/>
                <a:gd name="connsiteX85" fmla="*/ 866775 w 892650"/>
                <a:gd name="connsiteY85" fmla="*/ 623888 h 962025"/>
                <a:gd name="connsiteX86" fmla="*/ 876300 w 892650"/>
                <a:gd name="connsiteY86" fmla="*/ 566738 h 962025"/>
                <a:gd name="connsiteX87" fmla="*/ 881062 w 892650"/>
                <a:gd name="connsiteY87" fmla="*/ 552450 h 962025"/>
                <a:gd name="connsiteX88" fmla="*/ 890587 w 892650"/>
                <a:gd name="connsiteY88" fmla="*/ 514350 h 962025"/>
                <a:gd name="connsiteX89" fmla="*/ 876300 w 892650"/>
                <a:gd name="connsiteY89" fmla="*/ 476250 h 962025"/>
                <a:gd name="connsiteX90" fmla="*/ 871537 w 892650"/>
                <a:gd name="connsiteY90" fmla="*/ 461963 h 962025"/>
                <a:gd name="connsiteX91" fmla="*/ 852487 w 892650"/>
                <a:gd name="connsiteY91" fmla="*/ 433388 h 962025"/>
                <a:gd name="connsiteX92" fmla="*/ 847725 w 892650"/>
                <a:gd name="connsiteY92" fmla="*/ 342900 h 962025"/>
                <a:gd name="connsiteX93" fmla="*/ 828675 w 892650"/>
                <a:gd name="connsiteY93" fmla="*/ 300038 h 962025"/>
                <a:gd name="connsiteX94" fmla="*/ 814387 w 892650"/>
                <a:gd name="connsiteY94" fmla="*/ 285750 h 962025"/>
                <a:gd name="connsiteX95" fmla="*/ 804862 w 892650"/>
                <a:gd name="connsiteY95" fmla="*/ 271463 h 962025"/>
                <a:gd name="connsiteX96" fmla="*/ 800100 w 892650"/>
                <a:gd name="connsiteY96" fmla="*/ 209550 h 962025"/>
                <a:gd name="connsiteX97" fmla="*/ 790575 w 892650"/>
                <a:gd name="connsiteY97" fmla="*/ 171450 h 962025"/>
                <a:gd name="connsiteX98" fmla="*/ 776287 w 892650"/>
                <a:gd name="connsiteY98" fmla="*/ 114300 h 962025"/>
                <a:gd name="connsiteX99" fmla="*/ 771525 w 892650"/>
                <a:gd name="connsiteY99" fmla="*/ 100013 h 962025"/>
                <a:gd name="connsiteX100" fmla="*/ 757237 w 892650"/>
                <a:gd name="connsiteY100" fmla="*/ 85725 h 962025"/>
                <a:gd name="connsiteX101" fmla="*/ 766762 w 892650"/>
                <a:gd name="connsiteY101" fmla="*/ 42863 h 962025"/>
                <a:gd name="connsiteX102" fmla="*/ 776287 w 892650"/>
                <a:gd name="connsiteY102" fmla="*/ 28575 h 962025"/>
                <a:gd name="connsiteX103" fmla="*/ 762000 w 892650"/>
                <a:gd name="connsiteY103" fmla="*/ 0 h 962025"/>
                <a:gd name="connsiteX104" fmla="*/ 747712 w 892650"/>
                <a:gd name="connsiteY104" fmla="*/ 14288 h 962025"/>
                <a:gd name="connsiteX105" fmla="*/ 738187 w 892650"/>
                <a:gd name="connsiteY105" fmla="*/ 42863 h 962025"/>
                <a:gd name="connsiteX106" fmla="*/ 733425 w 892650"/>
                <a:gd name="connsiteY106" fmla="*/ 57150 h 962025"/>
                <a:gd name="connsiteX107" fmla="*/ 719137 w 892650"/>
                <a:gd name="connsiteY107" fmla="*/ 157163 h 962025"/>
                <a:gd name="connsiteX108" fmla="*/ 709612 w 892650"/>
                <a:gd name="connsiteY108" fmla="*/ 185738 h 962025"/>
                <a:gd name="connsiteX109" fmla="*/ 681037 w 892650"/>
                <a:gd name="connsiteY109" fmla="*/ 209550 h 962025"/>
                <a:gd name="connsiteX110" fmla="*/ 666750 w 892650"/>
                <a:gd name="connsiteY110" fmla="*/ 204788 h 962025"/>
                <a:gd name="connsiteX111" fmla="*/ 638175 w 892650"/>
                <a:gd name="connsiteY111" fmla="*/ 185738 h 962025"/>
                <a:gd name="connsiteX112" fmla="*/ 623887 w 892650"/>
                <a:gd name="connsiteY112" fmla="*/ 180975 h 962025"/>
                <a:gd name="connsiteX113" fmla="*/ 633412 w 892650"/>
                <a:gd name="connsiteY113" fmla="*/ 190500 h 96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</a:cxnLst>
              <a:rect l="l" t="t" r="r" b="b"/>
              <a:pathLst>
                <a:path w="892650" h="962025">
                  <a:moveTo>
                    <a:pt x="633412" y="190500"/>
                  </a:moveTo>
                  <a:lnTo>
                    <a:pt x="633412" y="190500"/>
                  </a:lnTo>
                  <a:cubicBezTo>
                    <a:pt x="622300" y="180975"/>
                    <a:pt x="609866" y="172804"/>
                    <a:pt x="600075" y="161925"/>
                  </a:cubicBezTo>
                  <a:cubicBezTo>
                    <a:pt x="588928" y="149540"/>
                    <a:pt x="592355" y="141723"/>
                    <a:pt x="585787" y="128588"/>
                  </a:cubicBezTo>
                  <a:cubicBezTo>
                    <a:pt x="583227" y="123468"/>
                    <a:pt x="579437" y="119063"/>
                    <a:pt x="576262" y="114300"/>
                  </a:cubicBezTo>
                  <a:cubicBezTo>
                    <a:pt x="577850" y="100013"/>
                    <a:pt x="573307" y="83566"/>
                    <a:pt x="581025" y="71438"/>
                  </a:cubicBezTo>
                  <a:cubicBezTo>
                    <a:pt x="586415" y="62968"/>
                    <a:pt x="609600" y="61913"/>
                    <a:pt x="609600" y="61913"/>
                  </a:cubicBezTo>
                  <a:cubicBezTo>
                    <a:pt x="614362" y="58738"/>
                    <a:pt x="620854" y="57242"/>
                    <a:pt x="623887" y="52388"/>
                  </a:cubicBezTo>
                  <a:cubicBezTo>
                    <a:pt x="629208" y="43874"/>
                    <a:pt x="633412" y="23813"/>
                    <a:pt x="633412" y="23813"/>
                  </a:cubicBezTo>
                  <a:cubicBezTo>
                    <a:pt x="612775" y="22225"/>
                    <a:pt x="591580" y="24070"/>
                    <a:pt x="571500" y="19050"/>
                  </a:cubicBezTo>
                  <a:cubicBezTo>
                    <a:pt x="564966" y="17416"/>
                    <a:pt x="563856" y="5870"/>
                    <a:pt x="557212" y="4763"/>
                  </a:cubicBezTo>
                  <a:cubicBezTo>
                    <a:pt x="543032" y="2400"/>
                    <a:pt x="528637" y="7938"/>
                    <a:pt x="514350" y="9525"/>
                  </a:cubicBezTo>
                  <a:cubicBezTo>
                    <a:pt x="509587" y="11113"/>
                    <a:pt x="503982" y="11152"/>
                    <a:pt x="500062" y="14288"/>
                  </a:cubicBezTo>
                  <a:cubicBezTo>
                    <a:pt x="495593" y="17864"/>
                    <a:pt x="493864" y="23917"/>
                    <a:pt x="490537" y="28575"/>
                  </a:cubicBezTo>
                  <a:cubicBezTo>
                    <a:pt x="485923" y="35034"/>
                    <a:pt x="481012" y="41275"/>
                    <a:pt x="476250" y="47625"/>
                  </a:cubicBezTo>
                  <a:lnTo>
                    <a:pt x="466725" y="76200"/>
                  </a:lnTo>
                  <a:cubicBezTo>
                    <a:pt x="465137" y="80963"/>
                    <a:pt x="466139" y="87703"/>
                    <a:pt x="461962" y="90488"/>
                  </a:cubicBezTo>
                  <a:lnTo>
                    <a:pt x="447675" y="100013"/>
                  </a:lnTo>
                  <a:cubicBezTo>
                    <a:pt x="442912" y="98425"/>
                    <a:pt x="438288" y="96339"/>
                    <a:pt x="433387" y="95250"/>
                  </a:cubicBezTo>
                  <a:cubicBezTo>
                    <a:pt x="423961" y="93155"/>
                    <a:pt x="412723" y="96026"/>
                    <a:pt x="404812" y="90488"/>
                  </a:cubicBezTo>
                  <a:cubicBezTo>
                    <a:pt x="395434" y="83923"/>
                    <a:pt x="385762" y="61913"/>
                    <a:pt x="385762" y="61913"/>
                  </a:cubicBezTo>
                  <a:cubicBezTo>
                    <a:pt x="377825" y="63500"/>
                    <a:pt x="368685" y="62185"/>
                    <a:pt x="361950" y="66675"/>
                  </a:cubicBezTo>
                  <a:cubicBezTo>
                    <a:pt x="357773" y="69460"/>
                    <a:pt x="358085" y="76024"/>
                    <a:pt x="357187" y="80963"/>
                  </a:cubicBezTo>
                  <a:cubicBezTo>
                    <a:pt x="354897" y="93555"/>
                    <a:pt x="357178" y="107180"/>
                    <a:pt x="352425" y="119063"/>
                  </a:cubicBezTo>
                  <a:cubicBezTo>
                    <a:pt x="350299" y="124378"/>
                    <a:pt x="342900" y="125413"/>
                    <a:pt x="338137" y="128588"/>
                  </a:cubicBezTo>
                  <a:cubicBezTo>
                    <a:pt x="333375" y="125413"/>
                    <a:pt x="329496" y="120004"/>
                    <a:pt x="323850" y="119063"/>
                  </a:cubicBezTo>
                  <a:cubicBezTo>
                    <a:pt x="294036" y="114093"/>
                    <a:pt x="306144" y="172181"/>
                    <a:pt x="304800" y="176213"/>
                  </a:cubicBezTo>
                  <a:cubicBezTo>
                    <a:pt x="303212" y="180976"/>
                    <a:pt x="295275" y="179388"/>
                    <a:pt x="290512" y="180975"/>
                  </a:cubicBezTo>
                  <a:cubicBezTo>
                    <a:pt x="289198" y="179005"/>
                    <a:pt x="274363" y="152784"/>
                    <a:pt x="266700" y="157163"/>
                  </a:cubicBezTo>
                  <a:cubicBezTo>
                    <a:pt x="253215" y="164869"/>
                    <a:pt x="247609" y="185861"/>
                    <a:pt x="242887" y="200025"/>
                  </a:cubicBezTo>
                  <a:cubicBezTo>
                    <a:pt x="241300" y="217488"/>
                    <a:pt x="243282" y="235654"/>
                    <a:pt x="238125" y="252413"/>
                  </a:cubicBezTo>
                  <a:cubicBezTo>
                    <a:pt x="236442" y="257884"/>
                    <a:pt x="229450" y="260815"/>
                    <a:pt x="223837" y="261938"/>
                  </a:cubicBezTo>
                  <a:cubicBezTo>
                    <a:pt x="205092" y="265687"/>
                    <a:pt x="185737" y="265113"/>
                    <a:pt x="166687" y="266700"/>
                  </a:cubicBezTo>
                  <a:cubicBezTo>
                    <a:pt x="161925" y="268288"/>
                    <a:pt x="156890" y="269218"/>
                    <a:pt x="152400" y="271463"/>
                  </a:cubicBezTo>
                  <a:cubicBezTo>
                    <a:pt x="147280" y="274023"/>
                    <a:pt x="143634" y="279482"/>
                    <a:pt x="138112" y="280988"/>
                  </a:cubicBezTo>
                  <a:cubicBezTo>
                    <a:pt x="125764" y="284355"/>
                    <a:pt x="112712" y="284163"/>
                    <a:pt x="100012" y="285750"/>
                  </a:cubicBezTo>
                  <a:cubicBezTo>
                    <a:pt x="96837" y="290513"/>
                    <a:pt x="94534" y="295990"/>
                    <a:pt x="90487" y="300038"/>
                  </a:cubicBezTo>
                  <a:cubicBezTo>
                    <a:pt x="81254" y="309271"/>
                    <a:pt x="73533" y="310452"/>
                    <a:pt x="61912" y="314325"/>
                  </a:cubicBezTo>
                  <a:cubicBezTo>
                    <a:pt x="50112" y="349729"/>
                    <a:pt x="62821" y="307962"/>
                    <a:pt x="52387" y="381000"/>
                  </a:cubicBezTo>
                  <a:cubicBezTo>
                    <a:pt x="51677" y="385970"/>
                    <a:pt x="49004" y="390461"/>
                    <a:pt x="47625" y="395288"/>
                  </a:cubicBezTo>
                  <a:cubicBezTo>
                    <a:pt x="45592" y="402403"/>
                    <a:pt x="41904" y="421017"/>
                    <a:pt x="38100" y="428625"/>
                  </a:cubicBezTo>
                  <a:cubicBezTo>
                    <a:pt x="35540" y="433745"/>
                    <a:pt x="31750" y="438150"/>
                    <a:pt x="28575" y="442913"/>
                  </a:cubicBezTo>
                  <a:cubicBezTo>
                    <a:pt x="34139" y="537509"/>
                    <a:pt x="36489" y="531329"/>
                    <a:pt x="28575" y="638175"/>
                  </a:cubicBezTo>
                  <a:cubicBezTo>
                    <a:pt x="28204" y="643182"/>
                    <a:pt x="25790" y="647849"/>
                    <a:pt x="23812" y="652463"/>
                  </a:cubicBezTo>
                  <a:cubicBezTo>
                    <a:pt x="14054" y="675232"/>
                    <a:pt x="15110" y="665323"/>
                    <a:pt x="9525" y="685800"/>
                  </a:cubicBezTo>
                  <a:cubicBezTo>
                    <a:pt x="6081" y="698430"/>
                    <a:pt x="0" y="723900"/>
                    <a:pt x="0" y="723900"/>
                  </a:cubicBezTo>
                  <a:cubicBezTo>
                    <a:pt x="1587" y="733425"/>
                    <a:pt x="2667" y="743049"/>
                    <a:pt x="4762" y="752475"/>
                  </a:cubicBezTo>
                  <a:cubicBezTo>
                    <a:pt x="5851" y="757376"/>
                    <a:pt x="4762" y="765175"/>
                    <a:pt x="9525" y="766763"/>
                  </a:cubicBezTo>
                  <a:cubicBezTo>
                    <a:pt x="15488" y="768751"/>
                    <a:pt x="60009" y="753744"/>
                    <a:pt x="61912" y="752475"/>
                  </a:cubicBezTo>
                  <a:cubicBezTo>
                    <a:pt x="66675" y="749300"/>
                    <a:pt x="70539" y="743799"/>
                    <a:pt x="76200" y="742950"/>
                  </a:cubicBezTo>
                  <a:cubicBezTo>
                    <a:pt x="102935" y="738940"/>
                    <a:pt x="130175" y="739775"/>
                    <a:pt x="157162" y="738188"/>
                  </a:cubicBezTo>
                  <a:cubicBezTo>
                    <a:pt x="186453" y="699134"/>
                    <a:pt x="156797" y="728731"/>
                    <a:pt x="233362" y="714375"/>
                  </a:cubicBezTo>
                  <a:cubicBezTo>
                    <a:pt x="238988" y="713320"/>
                    <a:pt x="242389" y="707105"/>
                    <a:pt x="247650" y="704850"/>
                  </a:cubicBezTo>
                  <a:cubicBezTo>
                    <a:pt x="253666" y="702272"/>
                    <a:pt x="260406" y="701886"/>
                    <a:pt x="266700" y="700088"/>
                  </a:cubicBezTo>
                  <a:cubicBezTo>
                    <a:pt x="283046" y="695418"/>
                    <a:pt x="283110" y="694264"/>
                    <a:pt x="300037" y="685800"/>
                  </a:cubicBezTo>
                  <a:cubicBezTo>
                    <a:pt x="342164" y="687907"/>
                    <a:pt x="385488" y="668719"/>
                    <a:pt x="409575" y="704850"/>
                  </a:cubicBezTo>
                  <a:cubicBezTo>
                    <a:pt x="412360" y="709027"/>
                    <a:pt x="412750" y="714375"/>
                    <a:pt x="414337" y="719138"/>
                  </a:cubicBezTo>
                  <a:cubicBezTo>
                    <a:pt x="410440" y="734726"/>
                    <a:pt x="398029" y="758969"/>
                    <a:pt x="409575" y="776288"/>
                  </a:cubicBezTo>
                  <a:cubicBezTo>
                    <a:pt x="412750" y="781050"/>
                    <a:pt x="419100" y="782638"/>
                    <a:pt x="423862" y="785813"/>
                  </a:cubicBezTo>
                  <a:cubicBezTo>
                    <a:pt x="430212" y="784225"/>
                    <a:pt x="437986" y="785360"/>
                    <a:pt x="442912" y="781050"/>
                  </a:cubicBezTo>
                  <a:cubicBezTo>
                    <a:pt x="451527" y="773512"/>
                    <a:pt x="450856" y="755251"/>
                    <a:pt x="461962" y="752475"/>
                  </a:cubicBezTo>
                  <a:lnTo>
                    <a:pt x="481012" y="747713"/>
                  </a:lnTo>
                  <a:cubicBezTo>
                    <a:pt x="485775" y="749300"/>
                    <a:pt x="493055" y="747985"/>
                    <a:pt x="495300" y="752475"/>
                  </a:cubicBezTo>
                  <a:cubicBezTo>
                    <a:pt x="498117" y="758109"/>
                    <a:pt x="482616" y="778643"/>
                    <a:pt x="481012" y="781050"/>
                  </a:cubicBezTo>
                  <a:cubicBezTo>
                    <a:pt x="482600" y="800100"/>
                    <a:pt x="485775" y="819084"/>
                    <a:pt x="485775" y="838200"/>
                  </a:cubicBezTo>
                  <a:cubicBezTo>
                    <a:pt x="485775" y="844745"/>
                    <a:pt x="481012" y="850705"/>
                    <a:pt x="481012" y="857250"/>
                  </a:cubicBezTo>
                  <a:cubicBezTo>
                    <a:pt x="481012" y="871626"/>
                    <a:pt x="483412" y="885933"/>
                    <a:pt x="485775" y="900113"/>
                  </a:cubicBezTo>
                  <a:cubicBezTo>
                    <a:pt x="486600" y="905065"/>
                    <a:pt x="486987" y="910850"/>
                    <a:pt x="490537" y="914400"/>
                  </a:cubicBezTo>
                  <a:cubicBezTo>
                    <a:pt x="502031" y="925894"/>
                    <a:pt x="523130" y="935459"/>
                    <a:pt x="538162" y="942975"/>
                  </a:cubicBezTo>
                  <a:lnTo>
                    <a:pt x="566737" y="933450"/>
                  </a:lnTo>
                  <a:lnTo>
                    <a:pt x="581025" y="928688"/>
                  </a:lnTo>
                  <a:cubicBezTo>
                    <a:pt x="590550" y="930275"/>
                    <a:pt x="602772" y="926622"/>
                    <a:pt x="609600" y="933450"/>
                  </a:cubicBezTo>
                  <a:cubicBezTo>
                    <a:pt x="614228" y="938078"/>
                    <a:pt x="602767" y="946290"/>
                    <a:pt x="604837" y="952500"/>
                  </a:cubicBezTo>
                  <a:cubicBezTo>
                    <a:pt x="606647" y="957930"/>
                    <a:pt x="614362" y="958850"/>
                    <a:pt x="619125" y="962025"/>
                  </a:cubicBezTo>
                  <a:cubicBezTo>
                    <a:pt x="625475" y="960438"/>
                    <a:pt x="632159" y="959841"/>
                    <a:pt x="638175" y="957263"/>
                  </a:cubicBezTo>
                  <a:cubicBezTo>
                    <a:pt x="684228" y="937527"/>
                    <a:pt x="616811" y="956652"/>
                    <a:pt x="671512" y="942975"/>
                  </a:cubicBezTo>
                  <a:cubicBezTo>
                    <a:pt x="681037" y="936625"/>
                    <a:pt x="696467" y="934785"/>
                    <a:pt x="700087" y="923925"/>
                  </a:cubicBezTo>
                  <a:lnTo>
                    <a:pt x="709612" y="895350"/>
                  </a:lnTo>
                  <a:cubicBezTo>
                    <a:pt x="711200" y="881063"/>
                    <a:pt x="708846" y="865757"/>
                    <a:pt x="714375" y="852488"/>
                  </a:cubicBezTo>
                  <a:cubicBezTo>
                    <a:pt x="721167" y="836188"/>
                    <a:pt x="751560" y="835635"/>
                    <a:pt x="762000" y="828675"/>
                  </a:cubicBezTo>
                  <a:cubicBezTo>
                    <a:pt x="796179" y="805889"/>
                    <a:pt x="782480" y="817720"/>
                    <a:pt x="804862" y="795338"/>
                  </a:cubicBezTo>
                  <a:cubicBezTo>
                    <a:pt x="812989" y="738453"/>
                    <a:pt x="804888" y="780957"/>
                    <a:pt x="814387" y="747713"/>
                  </a:cubicBezTo>
                  <a:cubicBezTo>
                    <a:pt x="816419" y="740600"/>
                    <a:pt x="820109" y="721982"/>
                    <a:pt x="823912" y="714375"/>
                  </a:cubicBezTo>
                  <a:cubicBezTo>
                    <a:pt x="826472" y="709256"/>
                    <a:pt x="830262" y="704850"/>
                    <a:pt x="833437" y="700088"/>
                  </a:cubicBezTo>
                  <a:cubicBezTo>
                    <a:pt x="846037" y="649693"/>
                    <a:pt x="828930" y="709039"/>
                    <a:pt x="847725" y="666750"/>
                  </a:cubicBezTo>
                  <a:cubicBezTo>
                    <a:pt x="870393" y="615746"/>
                    <a:pt x="845220" y="656220"/>
                    <a:pt x="866775" y="623888"/>
                  </a:cubicBezTo>
                  <a:cubicBezTo>
                    <a:pt x="869950" y="604838"/>
                    <a:pt x="870194" y="585060"/>
                    <a:pt x="876300" y="566738"/>
                  </a:cubicBezTo>
                  <a:cubicBezTo>
                    <a:pt x="877887" y="561975"/>
                    <a:pt x="879741" y="557293"/>
                    <a:pt x="881062" y="552450"/>
                  </a:cubicBezTo>
                  <a:cubicBezTo>
                    <a:pt x="884506" y="539820"/>
                    <a:pt x="890587" y="514350"/>
                    <a:pt x="890587" y="514350"/>
                  </a:cubicBezTo>
                  <a:cubicBezTo>
                    <a:pt x="881401" y="468415"/>
                    <a:pt x="892650" y="508948"/>
                    <a:pt x="876300" y="476250"/>
                  </a:cubicBezTo>
                  <a:cubicBezTo>
                    <a:pt x="874055" y="471760"/>
                    <a:pt x="873975" y="466351"/>
                    <a:pt x="871537" y="461963"/>
                  </a:cubicBezTo>
                  <a:cubicBezTo>
                    <a:pt x="865977" y="451956"/>
                    <a:pt x="852487" y="433388"/>
                    <a:pt x="852487" y="433388"/>
                  </a:cubicBezTo>
                  <a:cubicBezTo>
                    <a:pt x="850900" y="403225"/>
                    <a:pt x="851324" y="372889"/>
                    <a:pt x="847725" y="342900"/>
                  </a:cubicBezTo>
                  <a:cubicBezTo>
                    <a:pt x="845978" y="328343"/>
                    <a:pt x="838303" y="311592"/>
                    <a:pt x="828675" y="300038"/>
                  </a:cubicBezTo>
                  <a:cubicBezTo>
                    <a:pt x="824363" y="294864"/>
                    <a:pt x="818699" y="290924"/>
                    <a:pt x="814387" y="285750"/>
                  </a:cubicBezTo>
                  <a:cubicBezTo>
                    <a:pt x="810723" y="281353"/>
                    <a:pt x="808037" y="276225"/>
                    <a:pt x="804862" y="271463"/>
                  </a:cubicBezTo>
                  <a:cubicBezTo>
                    <a:pt x="803275" y="250825"/>
                    <a:pt x="802386" y="230122"/>
                    <a:pt x="800100" y="209550"/>
                  </a:cubicBezTo>
                  <a:cubicBezTo>
                    <a:pt x="795528" y="168403"/>
                    <a:pt x="797167" y="201115"/>
                    <a:pt x="790575" y="171450"/>
                  </a:cubicBezTo>
                  <a:cubicBezTo>
                    <a:pt x="777750" y="113736"/>
                    <a:pt x="795532" y="172036"/>
                    <a:pt x="776287" y="114300"/>
                  </a:cubicBezTo>
                  <a:cubicBezTo>
                    <a:pt x="774700" y="109538"/>
                    <a:pt x="775075" y="103563"/>
                    <a:pt x="771525" y="100013"/>
                  </a:cubicBezTo>
                  <a:lnTo>
                    <a:pt x="757237" y="85725"/>
                  </a:lnTo>
                  <a:cubicBezTo>
                    <a:pt x="759066" y="74754"/>
                    <a:pt x="760901" y="54585"/>
                    <a:pt x="766762" y="42863"/>
                  </a:cubicBezTo>
                  <a:cubicBezTo>
                    <a:pt x="769322" y="37743"/>
                    <a:pt x="773112" y="33338"/>
                    <a:pt x="776287" y="28575"/>
                  </a:cubicBezTo>
                  <a:cubicBezTo>
                    <a:pt x="775113" y="25051"/>
                    <a:pt x="768155" y="0"/>
                    <a:pt x="762000" y="0"/>
                  </a:cubicBezTo>
                  <a:cubicBezTo>
                    <a:pt x="755265" y="0"/>
                    <a:pt x="752475" y="9525"/>
                    <a:pt x="747712" y="14288"/>
                  </a:cubicBezTo>
                  <a:lnTo>
                    <a:pt x="738187" y="42863"/>
                  </a:lnTo>
                  <a:lnTo>
                    <a:pt x="733425" y="57150"/>
                  </a:lnTo>
                  <a:cubicBezTo>
                    <a:pt x="727994" y="138610"/>
                    <a:pt x="736209" y="105946"/>
                    <a:pt x="719137" y="157163"/>
                  </a:cubicBezTo>
                  <a:cubicBezTo>
                    <a:pt x="719136" y="157165"/>
                    <a:pt x="709613" y="185737"/>
                    <a:pt x="709612" y="185738"/>
                  </a:cubicBezTo>
                  <a:cubicBezTo>
                    <a:pt x="689721" y="198999"/>
                    <a:pt x="699372" y="191216"/>
                    <a:pt x="681037" y="209550"/>
                  </a:cubicBezTo>
                  <a:cubicBezTo>
                    <a:pt x="676275" y="207963"/>
                    <a:pt x="671138" y="207226"/>
                    <a:pt x="666750" y="204788"/>
                  </a:cubicBezTo>
                  <a:cubicBezTo>
                    <a:pt x="656743" y="199229"/>
                    <a:pt x="649035" y="189358"/>
                    <a:pt x="638175" y="185738"/>
                  </a:cubicBezTo>
                  <a:lnTo>
                    <a:pt x="623887" y="180975"/>
                  </a:lnTo>
                  <a:lnTo>
                    <a:pt x="633412" y="19050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>
                <a:solidFill>
                  <a:schemeClr val="tx1"/>
                </a:solidFill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6732240" y="4221088"/>
              <a:ext cx="28803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000" dirty="0" smtClean="0"/>
                <a:t>3</a:t>
              </a:r>
              <a:endParaRPr lang="ru-RU" sz="2000" dirty="0"/>
            </a:p>
          </p:txBody>
        </p:sp>
      </p:grpSp>
      <p:sp>
        <p:nvSpPr>
          <p:cNvPr id="79" name="Полилиния 78"/>
          <p:cNvSpPr/>
          <p:nvPr/>
        </p:nvSpPr>
        <p:spPr>
          <a:xfrm>
            <a:off x="5292080" y="1844824"/>
            <a:ext cx="1085850" cy="1137015"/>
          </a:xfrm>
          <a:custGeom>
            <a:avLst/>
            <a:gdLst>
              <a:gd name="connsiteX0" fmla="*/ 166687 w 1085850"/>
              <a:gd name="connsiteY0" fmla="*/ 171733 h 1090896"/>
              <a:gd name="connsiteX1" fmla="*/ 166687 w 1085850"/>
              <a:gd name="connsiteY1" fmla="*/ 171733 h 1090896"/>
              <a:gd name="connsiteX2" fmla="*/ 142875 w 1085850"/>
              <a:gd name="connsiteY2" fmla="*/ 205071 h 1090896"/>
              <a:gd name="connsiteX3" fmla="*/ 123825 w 1085850"/>
              <a:gd name="connsiteY3" fmla="*/ 257458 h 1090896"/>
              <a:gd name="connsiteX4" fmla="*/ 114300 w 1085850"/>
              <a:gd name="connsiteY4" fmla="*/ 286033 h 1090896"/>
              <a:gd name="connsiteX5" fmla="*/ 100012 w 1085850"/>
              <a:gd name="connsiteY5" fmla="*/ 343183 h 1090896"/>
              <a:gd name="connsiteX6" fmla="*/ 95250 w 1085850"/>
              <a:gd name="connsiteY6" fmla="*/ 409858 h 1090896"/>
              <a:gd name="connsiteX7" fmla="*/ 80962 w 1085850"/>
              <a:gd name="connsiteY7" fmla="*/ 414621 h 1090896"/>
              <a:gd name="connsiteX8" fmla="*/ 61912 w 1085850"/>
              <a:gd name="connsiteY8" fmla="*/ 433671 h 1090896"/>
              <a:gd name="connsiteX9" fmla="*/ 47625 w 1085850"/>
              <a:gd name="connsiteY9" fmla="*/ 443196 h 1090896"/>
              <a:gd name="connsiteX10" fmla="*/ 19050 w 1085850"/>
              <a:gd name="connsiteY10" fmla="*/ 467008 h 1090896"/>
              <a:gd name="connsiteX11" fmla="*/ 9525 w 1085850"/>
              <a:gd name="connsiteY11" fmla="*/ 481296 h 1090896"/>
              <a:gd name="connsiteX12" fmla="*/ 4762 w 1085850"/>
              <a:gd name="connsiteY12" fmla="*/ 500346 h 1090896"/>
              <a:gd name="connsiteX13" fmla="*/ 0 w 1085850"/>
              <a:gd name="connsiteY13" fmla="*/ 514633 h 1090896"/>
              <a:gd name="connsiteX14" fmla="*/ 4762 w 1085850"/>
              <a:gd name="connsiteY14" fmla="*/ 557496 h 1090896"/>
              <a:gd name="connsiteX15" fmla="*/ 19050 w 1085850"/>
              <a:gd name="connsiteY15" fmla="*/ 590833 h 1090896"/>
              <a:gd name="connsiteX16" fmla="*/ 33337 w 1085850"/>
              <a:gd name="connsiteY16" fmla="*/ 605121 h 1090896"/>
              <a:gd name="connsiteX17" fmla="*/ 61912 w 1085850"/>
              <a:gd name="connsiteY17" fmla="*/ 624171 h 1090896"/>
              <a:gd name="connsiteX18" fmla="*/ 71437 w 1085850"/>
              <a:gd name="connsiteY18" fmla="*/ 638458 h 1090896"/>
              <a:gd name="connsiteX19" fmla="*/ 80962 w 1085850"/>
              <a:gd name="connsiteY19" fmla="*/ 686083 h 1090896"/>
              <a:gd name="connsiteX20" fmla="*/ 100012 w 1085850"/>
              <a:gd name="connsiteY20" fmla="*/ 719421 h 1090896"/>
              <a:gd name="connsiteX21" fmla="*/ 104775 w 1085850"/>
              <a:gd name="connsiteY21" fmla="*/ 733708 h 1090896"/>
              <a:gd name="connsiteX22" fmla="*/ 109537 w 1085850"/>
              <a:gd name="connsiteY22" fmla="*/ 757521 h 1090896"/>
              <a:gd name="connsiteX23" fmla="*/ 138112 w 1085850"/>
              <a:gd name="connsiteY23" fmla="*/ 771808 h 1090896"/>
              <a:gd name="connsiteX24" fmla="*/ 147637 w 1085850"/>
              <a:gd name="connsiteY24" fmla="*/ 786096 h 1090896"/>
              <a:gd name="connsiteX25" fmla="*/ 152400 w 1085850"/>
              <a:gd name="connsiteY25" fmla="*/ 800383 h 1090896"/>
              <a:gd name="connsiteX26" fmla="*/ 166687 w 1085850"/>
              <a:gd name="connsiteY26" fmla="*/ 805146 h 1090896"/>
              <a:gd name="connsiteX27" fmla="*/ 223837 w 1085850"/>
              <a:gd name="connsiteY27" fmla="*/ 819433 h 1090896"/>
              <a:gd name="connsiteX28" fmla="*/ 228600 w 1085850"/>
              <a:gd name="connsiteY28" fmla="*/ 833721 h 1090896"/>
              <a:gd name="connsiteX29" fmla="*/ 242887 w 1085850"/>
              <a:gd name="connsiteY29" fmla="*/ 838483 h 1090896"/>
              <a:gd name="connsiteX30" fmla="*/ 271462 w 1085850"/>
              <a:gd name="connsiteY30" fmla="*/ 857533 h 1090896"/>
              <a:gd name="connsiteX31" fmla="*/ 285750 w 1085850"/>
              <a:gd name="connsiteY31" fmla="*/ 867058 h 1090896"/>
              <a:gd name="connsiteX32" fmla="*/ 314325 w 1085850"/>
              <a:gd name="connsiteY32" fmla="*/ 876583 h 1090896"/>
              <a:gd name="connsiteX33" fmla="*/ 328612 w 1085850"/>
              <a:gd name="connsiteY33" fmla="*/ 890871 h 1090896"/>
              <a:gd name="connsiteX34" fmla="*/ 371475 w 1085850"/>
              <a:gd name="connsiteY34" fmla="*/ 886108 h 1090896"/>
              <a:gd name="connsiteX35" fmla="*/ 400050 w 1085850"/>
              <a:gd name="connsiteY35" fmla="*/ 876583 h 1090896"/>
              <a:gd name="connsiteX36" fmla="*/ 428625 w 1085850"/>
              <a:gd name="connsiteY36" fmla="*/ 857533 h 1090896"/>
              <a:gd name="connsiteX37" fmla="*/ 438150 w 1085850"/>
              <a:gd name="connsiteY37" fmla="*/ 843246 h 1090896"/>
              <a:gd name="connsiteX38" fmla="*/ 481012 w 1085850"/>
              <a:gd name="connsiteY38" fmla="*/ 828958 h 1090896"/>
              <a:gd name="connsiteX39" fmla="*/ 566737 w 1085850"/>
              <a:gd name="connsiteY39" fmla="*/ 862296 h 1090896"/>
              <a:gd name="connsiteX40" fmla="*/ 561975 w 1085850"/>
              <a:gd name="connsiteY40" fmla="*/ 876583 h 1090896"/>
              <a:gd name="connsiteX41" fmla="*/ 571500 w 1085850"/>
              <a:gd name="connsiteY41" fmla="*/ 948021 h 1090896"/>
              <a:gd name="connsiteX42" fmla="*/ 581025 w 1085850"/>
              <a:gd name="connsiteY42" fmla="*/ 962308 h 1090896"/>
              <a:gd name="connsiteX43" fmla="*/ 585787 w 1085850"/>
              <a:gd name="connsiteY43" fmla="*/ 976596 h 1090896"/>
              <a:gd name="connsiteX44" fmla="*/ 600075 w 1085850"/>
              <a:gd name="connsiteY44" fmla="*/ 967071 h 1090896"/>
              <a:gd name="connsiteX45" fmla="*/ 581025 w 1085850"/>
              <a:gd name="connsiteY45" fmla="*/ 971833 h 1090896"/>
              <a:gd name="connsiteX46" fmla="*/ 585787 w 1085850"/>
              <a:gd name="connsiteY46" fmla="*/ 1000408 h 1090896"/>
              <a:gd name="connsiteX47" fmla="*/ 590550 w 1085850"/>
              <a:gd name="connsiteY47" fmla="*/ 1014696 h 1090896"/>
              <a:gd name="connsiteX48" fmla="*/ 604837 w 1085850"/>
              <a:gd name="connsiteY48" fmla="*/ 1019458 h 1090896"/>
              <a:gd name="connsiteX49" fmla="*/ 595312 w 1085850"/>
              <a:gd name="connsiteY49" fmla="*/ 1033746 h 1090896"/>
              <a:gd name="connsiteX50" fmla="*/ 600075 w 1085850"/>
              <a:gd name="connsiteY50" fmla="*/ 1048033 h 1090896"/>
              <a:gd name="connsiteX51" fmla="*/ 633412 w 1085850"/>
              <a:gd name="connsiteY51" fmla="*/ 1067083 h 1090896"/>
              <a:gd name="connsiteX52" fmla="*/ 666750 w 1085850"/>
              <a:gd name="connsiteY52" fmla="*/ 1086133 h 1090896"/>
              <a:gd name="connsiteX53" fmla="*/ 681037 w 1085850"/>
              <a:gd name="connsiteY53" fmla="*/ 1090896 h 1090896"/>
              <a:gd name="connsiteX54" fmla="*/ 676275 w 1085850"/>
              <a:gd name="connsiteY54" fmla="*/ 1076608 h 1090896"/>
              <a:gd name="connsiteX55" fmla="*/ 666750 w 1085850"/>
              <a:gd name="connsiteY55" fmla="*/ 1062321 h 1090896"/>
              <a:gd name="connsiteX56" fmla="*/ 685800 w 1085850"/>
              <a:gd name="connsiteY56" fmla="*/ 1052796 h 1090896"/>
              <a:gd name="connsiteX57" fmla="*/ 719137 w 1085850"/>
              <a:gd name="connsiteY57" fmla="*/ 1043271 h 1090896"/>
              <a:gd name="connsiteX58" fmla="*/ 752475 w 1085850"/>
              <a:gd name="connsiteY58" fmla="*/ 1048033 h 1090896"/>
              <a:gd name="connsiteX59" fmla="*/ 781050 w 1085850"/>
              <a:gd name="connsiteY59" fmla="*/ 1057558 h 1090896"/>
              <a:gd name="connsiteX60" fmla="*/ 814387 w 1085850"/>
              <a:gd name="connsiteY60" fmla="*/ 1052796 h 1090896"/>
              <a:gd name="connsiteX61" fmla="*/ 828675 w 1085850"/>
              <a:gd name="connsiteY61" fmla="*/ 1048033 h 1090896"/>
              <a:gd name="connsiteX62" fmla="*/ 857250 w 1085850"/>
              <a:gd name="connsiteY62" fmla="*/ 1043271 h 1090896"/>
              <a:gd name="connsiteX63" fmla="*/ 871537 w 1085850"/>
              <a:gd name="connsiteY63" fmla="*/ 1057558 h 1090896"/>
              <a:gd name="connsiteX64" fmla="*/ 904875 w 1085850"/>
              <a:gd name="connsiteY64" fmla="*/ 1043271 h 1090896"/>
              <a:gd name="connsiteX65" fmla="*/ 942975 w 1085850"/>
              <a:gd name="connsiteY65" fmla="*/ 1038508 h 1090896"/>
              <a:gd name="connsiteX66" fmla="*/ 962025 w 1085850"/>
              <a:gd name="connsiteY66" fmla="*/ 1033746 h 1090896"/>
              <a:gd name="connsiteX67" fmla="*/ 981075 w 1085850"/>
              <a:gd name="connsiteY67" fmla="*/ 1024221 h 1090896"/>
              <a:gd name="connsiteX68" fmla="*/ 985837 w 1085850"/>
              <a:gd name="connsiteY68" fmla="*/ 976596 h 1090896"/>
              <a:gd name="connsiteX69" fmla="*/ 990600 w 1085850"/>
              <a:gd name="connsiteY69" fmla="*/ 962308 h 1090896"/>
              <a:gd name="connsiteX70" fmla="*/ 1023937 w 1085850"/>
              <a:gd name="connsiteY70" fmla="*/ 948021 h 1090896"/>
              <a:gd name="connsiteX71" fmla="*/ 1042987 w 1085850"/>
              <a:gd name="connsiteY71" fmla="*/ 919446 h 1090896"/>
              <a:gd name="connsiteX72" fmla="*/ 1033462 w 1085850"/>
              <a:gd name="connsiteY72" fmla="*/ 838483 h 1090896"/>
              <a:gd name="connsiteX73" fmla="*/ 1038225 w 1085850"/>
              <a:gd name="connsiteY73" fmla="*/ 795621 h 1090896"/>
              <a:gd name="connsiteX74" fmla="*/ 1038225 w 1085850"/>
              <a:gd name="connsiteY74" fmla="*/ 714658 h 1090896"/>
              <a:gd name="connsiteX75" fmla="*/ 1019175 w 1085850"/>
              <a:gd name="connsiteY75" fmla="*/ 705133 h 1090896"/>
              <a:gd name="connsiteX76" fmla="*/ 1014412 w 1085850"/>
              <a:gd name="connsiteY76" fmla="*/ 690846 h 1090896"/>
              <a:gd name="connsiteX77" fmla="*/ 995362 w 1085850"/>
              <a:gd name="connsiteY77" fmla="*/ 662271 h 1090896"/>
              <a:gd name="connsiteX78" fmla="*/ 985837 w 1085850"/>
              <a:gd name="connsiteY78" fmla="*/ 647983 h 1090896"/>
              <a:gd name="connsiteX79" fmla="*/ 976312 w 1085850"/>
              <a:gd name="connsiteY79" fmla="*/ 633696 h 1090896"/>
              <a:gd name="connsiteX80" fmla="*/ 966787 w 1085850"/>
              <a:gd name="connsiteY80" fmla="*/ 619408 h 1090896"/>
              <a:gd name="connsiteX81" fmla="*/ 971550 w 1085850"/>
              <a:gd name="connsiteY81" fmla="*/ 562258 h 1090896"/>
              <a:gd name="connsiteX82" fmla="*/ 985837 w 1085850"/>
              <a:gd name="connsiteY82" fmla="*/ 552733 h 1090896"/>
              <a:gd name="connsiteX83" fmla="*/ 966787 w 1085850"/>
              <a:gd name="connsiteY83" fmla="*/ 524158 h 1090896"/>
              <a:gd name="connsiteX84" fmla="*/ 957262 w 1085850"/>
              <a:gd name="connsiteY84" fmla="*/ 538446 h 1090896"/>
              <a:gd name="connsiteX85" fmla="*/ 933450 w 1085850"/>
              <a:gd name="connsiteY85" fmla="*/ 514633 h 1090896"/>
              <a:gd name="connsiteX86" fmla="*/ 919162 w 1085850"/>
              <a:gd name="connsiteY86" fmla="*/ 505108 h 1090896"/>
              <a:gd name="connsiteX87" fmla="*/ 914400 w 1085850"/>
              <a:gd name="connsiteY87" fmla="*/ 490821 h 1090896"/>
              <a:gd name="connsiteX88" fmla="*/ 904875 w 1085850"/>
              <a:gd name="connsiteY88" fmla="*/ 476533 h 1090896"/>
              <a:gd name="connsiteX89" fmla="*/ 923925 w 1085850"/>
              <a:gd name="connsiteY89" fmla="*/ 447958 h 1090896"/>
              <a:gd name="connsiteX90" fmla="*/ 933450 w 1085850"/>
              <a:gd name="connsiteY90" fmla="*/ 433671 h 1090896"/>
              <a:gd name="connsiteX91" fmla="*/ 957262 w 1085850"/>
              <a:gd name="connsiteY91" fmla="*/ 438433 h 1090896"/>
              <a:gd name="connsiteX92" fmla="*/ 985837 w 1085850"/>
              <a:gd name="connsiteY92" fmla="*/ 447958 h 1090896"/>
              <a:gd name="connsiteX93" fmla="*/ 1009650 w 1085850"/>
              <a:gd name="connsiteY93" fmla="*/ 424146 h 1090896"/>
              <a:gd name="connsiteX94" fmla="*/ 1014412 w 1085850"/>
              <a:gd name="connsiteY94" fmla="*/ 409858 h 1090896"/>
              <a:gd name="connsiteX95" fmla="*/ 1023937 w 1085850"/>
              <a:gd name="connsiteY95" fmla="*/ 390808 h 1090896"/>
              <a:gd name="connsiteX96" fmla="*/ 1033462 w 1085850"/>
              <a:gd name="connsiteY96" fmla="*/ 376521 h 1090896"/>
              <a:gd name="connsiteX97" fmla="*/ 1047750 w 1085850"/>
              <a:gd name="connsiteY97" fmla="*/ 371758 h 1090896"/>
              <a:gd name="connsiteX98" fmla="*/ 1057275 w 1085850"/>
              <a:gd name="connsiteY98" fmla="*/ 357471 h 1090896"/>
              <a:gd name="connsiteX99" fmla="*/ 1071562 w 1085850"/>
              <a:gd name="connsiteY99" fmla="*/ 343183 h 1090896"/>
              <a:gd name="connsiteX100" fmla="*/ 1076325 w 1085850"/>
              <a:gd name="connsiteY100" fmla="*/ 328896 h 1090896"/>
              <a:gd name="connsiteX101" fmla="*/ 1085850 w 1085850"/>
              <a:gd name="connsiteY101" fmla="*/ 314608 h 1090896"/>
              <a:gd name="connsiteX102" fmla="*/ 1081087 w 1085850"/>
              <a:gd name="connsiteY102" fmla="*/ 300321 h 1090896"/>
              <a:gd name="connsiteX103" fmla="*/ 1071562 w 1085850"/>
              <a:gd name="connsiteY103" fmla="*/ 286033 h 1090896"/>
              <a:gd name="connsiteX104" fmla="*/ 1081087 w 1085850"/>
              <a:gd name="connsiteY104" fmla="*/ 233646 h 1090896"/>
              <a:gd name="connsiteX105" fmla="*/ 1076325 w 1085850"/>
              <a:gd name="connsiteY105" fmla="*/ 171733 h 1090896"/>
              <a:gd name="connsiteX106" fmla="*/ 1071562 w 1085850"/>
              <a:gd name="connsiteY106" fmla="*/ 157446 h 1090896"/>
              <a:gd name="connsiteX107" fmla="*/ 1042987 w 1085850"/>
              <a:gd name="connsiteY107" fmla="*/ 128871 h 1090896"/>
              <a:gd name="connsiteX108" fmla="*/ 1028700 w 1085850"/>
              <a:gd name="connsiteY108" fmla="*/ 114583 h 1090896"/>
              <a:gd name="connsiteX109" fmla="*/ 985837 w 1085850"/>
              <a:gd name="connsiteY109" fmla="*/ 100296 h 1090896"/>
              <a:gd name="connsiteX110" fmla="*/ 952500 w 1085850"/>
              <a:gd name="connsiteY110" fmla="*/ 71721 h 1090896"/>
              <a:gd name="connsiteX111" fmla="*/ 933450 w 1085850"/>
              <a:gd name="connsiteY111" fmla="*/ 57433 h 1090896"/>
              <a:gd name="connsiteX112" fmla="*/ 904875 w 1085850"/>
              <a:gd name="connsiteY112" fmla="*/ 33621 h 1090896"/>
              <a:gd name="connsiteX113" fmla="*/ 890587 w 1085850"/>
              <a:gd name="connsiteY113" fmla="*/ 28858 h 1090896"/>
              <a:gd name="connsiteX114" fmla="*/ 876300 w 1085850"/>
              <a:gd name="connsiteY114" fmla="*/ 19333 h 1090896"/>
              <a:gd name="connsiteX115" fmla="*/ 838200 w 1085850"/>
              <a:gd name="connsiteY115" fmla="*/ 9808 h 1090896"/>
              <a:gd name="connsiteX116" fmla="*/ 771525 w 1085850"/>
              <a:gd name="connsiteY116" fmla="*/ 28858 h 1090896"/>
              <a:gd name="connsiteX117" fmla="*/ 776287 w 1085850"/>
              <a:gd name="connsiteY117" fmla="*/ 47908 h 1090896"/>
              <a:gd name="connsiteX118" fmla="*/ 776287 w 1085850"/>
              <a:gd name="connsiteY118" fmla="*/ 5046 h 1090896"/>
              <a:gd name="connsiteX119" fmla="*/ 762000 w 1085850"/>
              <a:gd name="connsiteY119" fmla="*/ 9808 h 1090896"/>
              <a:gd name="connsiteX120" fmla="*/ 747712 w 1085850"/>
              <a:gd name="connsiteY120" fmla="*/ 19333 h 1090896"/>
              <a:gd name="connsiteX121" fmla="*/ 723900 w 1085850"/>
              <a:gd name="connsiteY121" fmla="*/ 43146 h 1090896"/>
              <a:gd name="connsiteX122" fmla="*/ 714375 w 1085850"/>
              <a:gd name="connsiteY122" fmla="*/ 57433 h 1090896"/>
              <a:gd name="connsiteX123" fmla="*/ 700087 w 1085850"/>
              <a:gd name="connsiteY123" fmla="*/ 66958 h 1090896"/>
              <a:gd name="connsiteX124" fmla="*/ 738187 w 1085850"/>
              <a:gd name="connsiteY124" fmla="*/ 128871 h 1090896"/>
              <a:gd name="connsiteX125" fmla="*/ 747712 w 1085850"/>
              <a:gd name="connsiteY125" fmla="*/ 143158 h 1090896"/>
              <a:gd name="connsiteX126" fmla="*/ 781050 w 1085850"/>
              <a:gd name="connsiteY126" fmla="*/ 157446 h 1090896"/>
              <a:gd name="connsiteX127" fmla="*/ 795337 w 1085850"/>
              <a:gd name="connsiteY127" fmla="*/ 166971 h 1090896"/>
              <a:gd name="connsiteX128" fmla="*/ 800100 w 1085850"/>
              <a:gd name="connsiteY128" fmla="*/ 181258 h 1090896"/>
              <a:gd name="connsiteX129" fmla="*/ 790575 w 1085850"/>
              <a:gd name="connsiteY129" fmla="*/ 195546 h 1090896"/>
              <a:gd name="connsiteX130" fmla="*/ 762000 w 1085850"/>
              <a:gd name="connsiteY130" fmla="*/ 214596 h 1090896"/>
              <a:gd name="connsiteX131" fmla="*/ 747712 w 1085850"/>
              <a:gd name="connsiteY131" fmla="*/ 228883 h 1090896"/>
              <a:gd name="connsiteX132" fmla="*/ 733425 w 1085850"/>
              <a:gd name="connsiteY132" fmla="*/ 271746 h 1090896"/>
              <a:gd name="connsiteX133" fmla="*/ 728662 w 1085850"/>
              <a:gd name="connsiteY133" fmla="*/ 286033 h 1090896"/>
              <a:gd name="connsiteX134" fmla="*/ 719137 w 1085850"/>
              <a:gd name="connsiteY134" fmla="*/ 324133 h 1090896"/>
              <a:gd name="connsiteX135" fmla="*/ 695325 w 1085850"/>
              <a:gd name="connsiteY135" fmla="*/ 352708 h 1090896"/>
              <a:gd name="connsiteX136" fmla="*/ 685800 w 1085850"/>
              <a:gd name="connsiteY136" fmla="*/ 366996 h 1090896"/>
              <a:gd name="connsiteX137" fmla="*/ 666750 w 1085850"/>
              <a:gd name="connsiteY137" fmla="*/ 371758 h 1090896"/>
              <a:gd name="connsiteX138" fmla="*/ 638175 w 1085850"/>
              <a:gd name="connsiteY138" fmla="*/ 386046 h 1090896"/>
              <a:gd name="connsiteX139" fmla="*/ 538162 w 1085850"/>
              <a:gd name="connsiteY139" fmla="*/ 376521 h 1090896"/>
              <a:gd name="connsiteX140" fmla="*/ 433387 w 1085850"/>
              <a:gd name="connsiteY140" fmla="*/ 366996 h 1090896"/>
              <a:gd name="connsiteX141" fmla="*/ 390525 w 1085850"/>
              <a:gd name="connsiteY141" fmla="*/ 347946 h 1090896"/>
              <a:gd name="connsiteX142" fmla="*/ 376237 w 1085850"/>
              <a:gd name="connsiteY142" fmla="*/ 343183 h 1090896"/>
              <a:gd name="connsiteX143" fmla="*/ 347662 w 1085850"/>
              <a:gd name="connsiteY143" fmla="*/ 324133 h 1090896"/>
              <a:gd name="connsiteX144" fmla="*/ 333375 w 1085850"/>
              <a:gd name="connsiteY144" fmla="*/ 314608 h 1090896"/>
              <a:gd name="connsiteX145" fmla="*/ 314325 w 1085850"/>
              <a:gd name="connsiteY145" fmla="*/ 305083 h 1090896"/>
              <a:gd name="connsiteX146" fmla="*/ 280987 w 1085850"/>
              <a:gd name="connsiteY146" fmla="*/ 295558 h 1090896"/>
              <a:gd name="connsiteX147" fmla="*/ 261937 w 1085850"/>
              <a:gd name="connsiteY147" fmla="*/ 262221 h 1090896"/>
              <a:gd name="connsiteX148" fmla="*/ 242887 w 1085850"/>
              <a:gd name="connsiteY148" fmla="*/ 233646 h 1090896"/>
              <a:gd name="connsiteX149" fmla="*/ 233362 w 1085850"/>
              <a:gd name="connsiteY149" fmla="*/ 214596 h 1090896"/>
              <a:gd name="connsiteX150" fmla="*/ 219075 w 1085850"/>
              <a:gd name="connsiteY150" fmla="*/ 200308 h 1090896"/>
              <a:gd name="connsiteX151" fmla="*/ 166687 w 1085850"/>
              <a:gd name="connsiteY151" fmla="*/ 171733 h 10908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</a:cxnLst>
            <a:rect l="l" t="t" r="r" b="b"/>
            <a:pathLst>
              <a:path w="1085850" h="1090896">
                <a:moveTo>
                  <a:pt x="166687" y="171733"/>
                </a:moveTo>
                <a:lnTo>
                  <a:pt x="166687" y="171733"/>
                </a:lnTo>
                <a:cubicBezTo>
                  <a:pt x="158750" y="182846"/>
                  <a:pt x="147420" y="192193"/>
                  <a:pt x="142875" y="205071"/>
                </a:cubicBezTo>
                <a:cubicBezTo>
                  <a:pt x="122529" y="262718"/>
                  <a:pt x="157994" y="246069"/>
                  <a:pt x="123825" y="257458"/>
                </a:cubicBezTo>
                <a:cubicBezTo>
                  <a:pt x="120650" y="266983"/>
                  <a:pt x="115409" y="276054"/>
                  <a:pt x="114300" y="286033"/>
                </a:cubicBezTo>
                <a:cubicBezTo>
                  <a:pt x="108905" y="334585"/>
                  <a:pt x="117511" y="316935"/>
                  <a:pt x="100012" y="343183"/>
                </a:cubicBezTo>
                <a:cubicBezTo>
                  <a:pt x="98425" y="365408"/>
                  <a:pt x="100991" y="388329"/>
                  <a:pt x="95250" y="409858"/>
                </a:cubicBezTo>
                <a:cubicBezTo>
                  <a:pt x="93956" y="414709"/>
                  <a:pt x="85047" y="411703"/>
                  <a:pt x="80962" y="414621"/>
                </a:cubicBezTo>
                <a:cubicBezTo>
                  <a:pt x="73654" y="419841"/>
                  <a:pt x="68730" y="427827"/>
                  <a:pt x="61912" y="433671"/>
                </a:cubicBezTo>
                <a:cubicBezTo>
                  <a:pt x="57566" y="437396"/>
                  <a:pt x="52022" y="439532"/>
                  <a:pt x="47625" y="443196"/>
                </a:cubicBezTo>
                <a:cubicBezTo>
                  <a:pt x="10956" y="473753"/>
                  <a:pt x="54522" y="443359"/>
                  <a:pt x="19050" y="467008"/>
                </a:cubicBezTo>
                <a:cubicBezTo>
                  <a:pt x="15875" y="471771"/>
                  <a:pt x="11780" y="476035"/>
                  <a:pt x="9525" y="481296"/>
                </a:cubicBezTo>
                <a:cubicBezTo>
                  <a:pt x="6947" y="487312"/>
                  <a:pt x="6560" y="494052"/>
                  <a:pt x="4762" y="500346"/>
                </a:cubicBezTo>
                <a:cubicBezTo>
                  <a:pt x="3383" y="505173"/>
                  <a:pt x="1587" y="509871"/>
                  <a:pt x="0" y="514633"/>
                </a:cubicBezTo>
                <a:cubicBezTo>
                  <a:pt x="1587" y="528921"/>
                  <a:pt x="2399" y="543316"/>
                  <a:pt x="4762" y="557496"/>
                </a:cubicBezTo>
                <a:cubicBezTo>
                  <a:pt x="6114" y="565605"/>
                  <a:pt x="15280" y="585555"/>
                  <a:pt x="19050" y="590833"/>
                </a:cubicBezTo>
                <a:cubicBezTo>
                  <a:pt x="22965" y="596314"/>
                  <a:pt x="28021" y="600986"/>
                  <a:pt x="33337" y="605121"/>
                </a:cubicBezTo>
                <a:cubicBezTo>
                  <a:pt x="42373" y="612149"/>
                  <a:pt x="61912" y="624171"/>
                  <a:pt x="61912" y="624171"/>
                </a:cubicBezTo>
                <a:cubicBezTo>
                  <a:pt x="65087" y="628933"/>
                  <a:pt x="69792" y="632976"/>
                  <a:pt x="71437" y="638458"/>
                </a:cubicBezTo>
                <a:cubicBezTo>
                  <a:pt x="78017" y="660391"/>
                  <a:pt x="72155" y="668469"/>
                  <a:pt x="80962" y="686083"/>
                </a:cubicBezTo>
                <a:cubicBezTo>
                  <a:pt x="104886" y="733933"/>
                  <a:pt x="74952" y="660951"/>
                  <a:pt x="100012" y="719421"/>
                </a:cubicBezTo>
                <a:cubicBezTo>
                  <a:pt x="101990" y="724035"/>
                  <a:pt x="103557" y="728838"/>
                  <a:pt x="104775" y="733708"/>
                </a:cubicBezTo>
                <a:cubicBezTo>
                  <a:pt x="106738" y="741561"/>
                  <a:pt x="105521" y="750493"/>
                  <a:pt x="109537" y="757521"/>
                </a:cubicBezTo>
                <a:cubicBezTo>
                  <a:pt x="113882" y="765124"/>
                  <a:pt x="130778" y="769364"/>
                  <a:pt x="138112" y="771808"/>
                </a:cubicBezTo>
                <a:cubicBezTo>
                  <a:pt x="141287" y="776571"/>
                  <a:pt x="145077" y="780976"/>
                  <a:pt x="147637" y="786096"/>
                </a:cubicBezTo>
                <a:cubicBezTo>
                  <a:pt x="149882" y="790586"/>
                  <a:pt x="148850" y="796833"/>
                  <a:pt x="152400" y="800383"/>
                </a:cubicBezTo>
                <a:cubicBezTo>
                  <a:pt x="155950" y="803933"/>
                  <a:pt x="161817" y="803928"/>
                  <a:pt x="166687" y="805146"/>
                </a:cubicBezTo>
                <a:cubicBezTo>
                  <a:pt x="230384" y="821071"/>
                  <a:pt x="190200" y="808221"/>
                  <a:pt x="223837" y="819433"/>
                </a:cubicBezTo>
                <a:cubicBezTo>
                  <a:pt x="225425" y="824196"/>
                  <a:pt x="225050" y="830171"/>
                  <a:pt x="228600" y="833721"/>
                </a:cubicBezTo>
                <a:cubicBezTo>
                  <a:pt x="232150" y="837271"/>
                  <a:pt x="238499" y="836045"/>
                  <a:pt x="242887" y="838483"/>
                </a:cubicBezTo>
                <a:cubicBezTo>
                  <a:pt x="252894" y="844042"/>
                  <a:pt x="261937" y="851183"/>
                  <a:pt x="271462" y="857533"/>
                </a:cubicBezTo>
                <a:cubicBezTo>
                  <a:pt x="276225" y="860708"/>
                  <a:pt x="280320" y="865248"/>
                  <a:pt x="285750" y="867058"/>
                </a:cubicBezTo>
                <a:lnTo>
                  <a:pt x="314325" y="876583"/>
                </a:lnTo>
                <a:cubicBezTo>
                  <a:pt x="319087" y="881346"/>
                  <a:pt x="323008" y="887135"/>
                  <a:pt x="328612" y="890871"/>
                </a:cubicBezTo>
                <a:cubicBezTo>
                  <a:pt x="344486" y="901454"/>
                  <a:pt x="354015" y="891928"/>
                  <a:pt x="371475" y="886108"/>
                </a:cubicBezTo>
                <a:cubicBezTo>
                  <a:pt x="371479" y="886107"/>
                  <a:pt x="400047" y="876585"/>
                  <a:pt x="400050" y="876583"/>
                </a:cubicBezTo>
                <a:lnTo>
                  <a:pt x="428625" y="857533"/>
                </a:lnTo>
                <a:cubicBezTo>
                  <a:pt x="431800" y="852771"/>
                  <a:pt x="433125" y="845987"/>
                  <a:pt x="438150" y="843246"/>
                </a:cubicBezTo>
                <a:cubicBezTo>
                  <a:pt x="451371" y="836034"/>
                  <a:pt x="481012" y="828958"/>
                  <a:pt x="481012" y="828958"/>
                </a:cubicBezTo>
                <a:cubicBezTo>
                  <a:pt x="571120" y="833701"/>
                  <a:pt x="579670" y="804096"/>
                  <a:pt x="566737" y="862296"/>
                </a:cubicBezTo>
                <a:cubicBezTo>
                  <a:pt x="565648" y="867196"/>
                  <a:pt x="563562" y="871821"/>
                  <a:pt x="561975" y="876583"/>
                </a:cubicBezTo>
                <a:cubicBezTo>
                  <a:pt x="562686" y="884407"/>
                  <a:pt x="564217" y="931028"/>
                  <a:pt x="571500" y="948021"/>
                </a:cubicBezTo>
                <a:cubicBezTo>
                  <a:pt x="573755" y="953282"/>
                  <a:pt x="577850" y="957546"/>
                  <a:pt x="581025" y="962308"/>
                </a:cubicBezTo>
                <a:cubicBezTo>
                  <a:pt x="582612" y="967071"/>
                  <a:pt x="580917" y="975378"/>
                  <a:pt x="585787" y="976596"/>
                </a:cubicBezTo>
                <a:cubicBezTo>
                  <a:pt x="591340" y="977984"/>
                  <a:pt x="604122" y="971119"/>
                  <a:pt x="600075" y="967071"/>
                </a:cubicBezTo>
                <a:cubicBezTo>
                  <a:pt x="595447" y="962442"/>
                  <a:pt x="587375" y="970246"/>
                  <a:pt x="581025" y="971833"/>
                </a:cubicBezTo>
                <a:cubicBezTo>
                  <a:pt x="582612" y="981358"/>
                  <a:pt x="583692" y="990982"/>
                  <a:pt x="585787" y="1000408"/>
                </a:cubicBezTo>
                <a:cubicBezTo>
                  <a:pt x="586876" y="1005309"/>
                  <a:pt x="587000" y="1011146"/>
                  <a:pt x="590550" y="1014696"/>
                </a:cubicBezTo>
                <a:cubicBezTo>
                  <a:pt x="594100" y="1018246"/>
                  <a:pt x="600075" y="1017871"/>
                  <a:pt x="604837" y="1019458"/>
                </a:cubicBezTo>
                <a:cubicBezTo>
                  <a:pt x="601662" y="1024221"/>
                  <a:pt x="596253" y="1028100"/>
                  <a:pt x="595312" y="1033746"/>
                </a:cubicBezTo>
                <a:cubicBezTo>
                  <a:pt x="594487" y="1038698"/>
                  <a:pt x="596861" y="1044177"/>
                  <a:pt x="600075" y="1048033"/>
                </a:cubicBezTo>
                <a:cubicBezTo>
                  <a:pt x="611166" y="1061342"/>
                  <a:pt x="619168" y="1062335"/>
                  <a:pt x="633412" y="1067083"/>
                </a:cubicBezTo>
                <a:cubicBezTo>
                  <a:pt x="647762" y="1076649"/>
                  <a:pt x="649830" y="1078881"/>
                  <a:pt x="666750" y="1086133"/>
                </a:cubicBezTo>
                <a:cubicBezTo>
                  <a:pt x="671364" y="1088111"/>
                  <a:pt x="676275" y="1089308"/>
                  <a:pt x="681037" y="1090896"/>
                </a:cubicBezTo>
                <a:cubicBezTo>
                  <a:pt x="679450" y="1086133"/>
                  <a:pt x="678520" y="1081098"/>
                  <a:pt x="676275" y="1076608"/>
                </a:cubicBezTo>
                <a:cubicBezTo>
                  <a:pt x="673715" y="1071489"/>
                  <a:pt x="664624" y="1067635"/>
                  <a:pt x="666750" y="1062321"/>
                </a:cubicBezTo>
                <a:cubicBezTo>
                  <a:pt x="669387" y="1055729"/>
                  <a:pt x="679275" y="1055593"/>
                  <a:pt x="685800" y="1052796"/>
                </a:cubicBezTo>
                <a:cubicBezTo>
                  <a:pt x="695371" y="1048694"/>
                  <a:pt x="709462" y="1045689"/>
                  <a:pt x="719137" y="1043271"/>
                </a:cubicBezTo>
                <a:cubicBezTo>
                  <a:pt x="730250" y="1044858"/>
                  <a:pt x="741537" y="1045509"/>
                  <a:pt x="752475" y="1048033"/>
                </a:cubicBezTo>
                <a:cubicBezTo>
                  <a:pt x="762258" y="1050291"/>
                  <a:pt x="781050" y="1057558"/>
                  <a:pt x="781050" y="1057558"/>
                </a:cubicBezTo>
                <a:cubicBezTo>
                  <a:pt x="792162" y="1055971"/>
                  <a:pt x="803380" y="1054997"/>
                  <a:pt x="814387" y="1052796"/>
                </a:cubicBezTo>
                <a:cubicBezTo>
                  <a:pt x="819310" y="1051811"/>
                  <a:pt x="823774" y="1049122"/>
                  <a:pt x="828675" y="1048033"/>
                </a:cubicBezTo>
                <a:cubicBezTo>
                  <a:pt x="838101" y="1045938"/>
                  <a:pt x="847725" y="1044858"/>
                  <a:pt x="857250" y="1043271"/>
                </a:cubicBezTo>
                <a:cubicBezTo>
                  <a:pt x="862012" y="1048033"/>
                  <a:pt x="865061" y="1055708"/>
                  <a:pt x="871537" y="1057558"/>
                </a:cubicBezTo>
                <a:cubicBezTo>
                  <a:pt x="888457" y="1062392"/>
                  <a:pt x="891860" y="1046821"/>
                  <a:pt x="904875" y="1043271"/>
                </a:cubicBezTo>
                <a:cubicBezTo>
                  <a:pt x="917223" y="1039903"/>
                  <a:pt x="930350" y="1040612"/>
                  <a:pt x="942975" y="1038508"/>
                </a:cubicBezTo>
                <a:cubicBezTo>
                  <a:pt x="949431" y="1037432"/>
                  <a:pt x="955675" y="1035333"/>
                  <a:pt x="962025" y="1033746"/>
                </a:cubicBezTo>
                <a:cubicBezTo>
                  <a:pt x="968375" y="1030571"/>
                  <a:pt x="978344" y="1030774"/>
                  <a:pt x="981075" y="1024221"/>
                </a:cubicBezTo>
                <a:cubicBezTo>
                  <a:pt x="987211" y="1009494"/>
                  <a:pt x="983411" y="992365"/>
                  <a:pt x="985837" y="976596"/>
                </a:cubicBezTo>
                <a:cubicBezTo>
                  <a:pt x="986600" y="971634"/>
                  <a:pt x="987050" y="965858"/>
                  <a:pt x="990600" y="962308"/>
                </a:cubicBezTo>
                <a:cubicBezTo>
                  <a:pt x="996486" y="956422"/>
                  <a:pt x="1015398" y="950867"/>
                  <a:pt x="1023937" y="948021"/>
                </a:cubicBezTo>
                <a:cubicBezTo>
                  <a:pt x="1030287" y="938496"/>
                  <a:pt x="1044869" y="930738"/>
                  <a:pt x="1042987" y="919446"/>
                </a:cubicBezTo>
                <a:cubicBezTo>
                  <a:pt x="1035343" y="873575"/>
                  <a:pt x="1039099" y="900488"/>
                  <a:pt x="1033462" y="838483"/>
                </a:cubicBezTo>
                <a:cubicBezTo>
                  <a:pt x="1035050" y="824196"/>
                  <a:pt x="1036039" y="809829"/>
                  <a:pt x="1038225" y="795621"/>
                </a:cubicBezTo>
                <a:cubicBezTo>
                  <a:pt x="1043681" y="760160"/>
                  <a:pt x="1057169" y="771493"/>
                  <a:pt x="1038225" y="714658"/>
                </a:cubicBezTo>
                <a:cubicBezTo>
                  <a:pt x="1035980" y="707923"/>
                  <a:pt x="1025525" y="708308"/>
                  <a:pt x="1019175" y="705133"/>
                </a:cubicBezTo>
                <a:cubicBezTo>
                  <a:pt x="1017587" y="700371"/>
                  <a:pt x="1016850" y="695234"/>
                  <a:pt x="1014412" y="690846"/>
                </a:cubicBezTo>
                <a:cubicBezTo>
                  <a:pt x="1008852" y="680839"/>
                  <a:pt x="1001712" y="671796"/>
                  <a:pt x="995362" y="662271"/>
                </a:cubicBezTo>
                <a:lnTo>
                  <a:pt x="985837" y="647983"/>
                </a:lnTo>
                <a:lnTo>
                  <a:pt x="976312" y="633696"/>
                </a:lnTo>
                <a:lnTo>
                  <a:pt x="966787" y="619408"/>
                </a:lnTo>
                <a:cubicBezTo>
                  <a:pt x="968375" y="600358"/>
                  <a:pt x="966298" y="580639"/>
                  <a:pt x="971550" y="562258"/>
                </a:cubicBezTo>
                <a:cubicBezTo>
                  <a:pt x="973122" y="556755"/>
                  <a:pt x="984265" y="558236"/>
                  <a:pt x="985837" y="552733"/>
                </a:cubicBezTo>
                <a:cubicBezTo>
                  <a:pt x="992833" y="528246"/>
                  <a:pt x="980851" y="528846"/>
                  <a:pt x="966787" y="524158"/>
                </a:cubicBezTo>
                <a:cubicBezTo>
                  <a:pt x="963612" y="528921"/>
                  <a:pt x="962577" y="536320"/>
                  <a:pt x="957262" y="538446"/>
                </a:cubicBezTo>
                <a:cubicBezTo>
                  <a:pt x="941714" y="544665"/>
                  <a:pt x="937478" y="519466"/>
                  <a:pt x="933450" y="514633"/>
                </a:cubicBezTo>
                <a:cubicBezTo>
                  <a:pt x="929786" y="510236"/>
                  <a:pt x="923925" y="508283"/>
                  <a:pt x="919162" y="505108"/>
                </a:cubicBezTo>
                <a:cubicBezTo>
                  <a:pt x="917575" y="500346"/>
                  <a:pt x="916645" y="495311"/>
                  <a:pt x="914400" y="490821"/>
                </a:cubicBezTo>
                <a:cubicBezTo>
                  <a:pt x="911840" y="485701"/>
                  <a:pt x="905816" y="482179"/>
                  <a:pt x="904875" y="476533"/>
                </a:cubicBezTo>
                <a:cubicBezTo>
                  <a:pt x="902782" y="463979"/>
                  <a:pt x="918142" y="454897"/>
                  <a:pt x="923925" y="447958"/>
                </a:cubicBezTo>
                <a:cubicBezTo>
                  <a:pt x="927589" y="443561"/>
                  <a:pt x="930275" y="438433"/>
                  <a:pt x="933450" y="433671"/>
                </a:cubicBezTo>
                <a:cubicBezTo>
                  <a:pt x="941387" y="435258"/>
                  <a:pt x="949453" y="436303"/>
                  <a:pt x="957262" y="438433"/>
                </a:cubicBezTo>
                <a:cubicBezTo>
                  <a:pt x="966948" y="441075"/>
                  <a:pt x="985837" y="447958"/>
                  <a:pt x="985837" y="447958"/>
                </a:cubicBezTo>
                <a:cubicBezTo>
                  <a:pt x="1000124" y="438434"/>
                  <a:pt x="1001713" y="440020"/>
                  <a:pt x="1009650" y="424146"/>
                </a:cubicBezTo>
                <a:cubicBezTo>
                  <a:pt x="1011895" y="419656"/>
                  <a:pt x="1012435" y="414472"/>
                  <a:pt x="1014412" y="409858"/>
                </a:cubicBezTo>
                <a:cubicBezTo>
                  <a:pt x="1017209" y="403332"/>
                  <a:pt x="1020415" y="396972"/>
                  <a:pt x="1023937" y="390808"/>
                </a:cubicBezTo>
                <a:cubicBezTo>
                  <a:pt x="1026777" y="385838"/>
                  <a:pt x="1028993" y="380097"/>
                  <a:pt x="1033462" y="376521"/>
                </a:cubicBezTo>
                <a:cubicBezTo>
                  <a:pt x="1037382" y="373385"/>
                  <a:pt x="1042987" y="373346"/>
                  <a:pt x="1047750" y="371758"/>
                </a:cubicBezTo>
                <a:cubicBezTo>
                  <a:pt x="1050925" y="366996"/>
                  <a:pt x="1053611" y="361868"/>
                  <a:pt x="1057275" y="357471"/>
                </a:cubicBezTo>
                <a:cubicBezTo>
                  <a:pt x="1061587" y="352297"/>
                  <a:pt x="1067826" y="348787"/>
                  <a:pt x="1071562" y="343183"/>
                </a:cubicBezTo>
                <a:cubicBezTo>
                  <a:pt x="1074347" y="339006"/>
                  <a:pt x="1074080" y="333386"/>
                  <a:pt x="1076325" y="328896"/>
                </a:cubicBezTo>
                <a:cubicBezTo>
                  <a:pt x="1078885" y="323776"/>
                  <a:pt x="1082675" y="319371"/>
                  <a:pt x="1085850" y="314608"/>
                </a:cubicBezTo>
                <a:cubicBezTo>
                  <a:pt x="1084262" y="309846"/>
                  <a:pt x="1083332" y="304811"/>
                  <a:pt x="1081087" y="300321"/>
                </a:cubicBezTo>
                <a:cubicBezTo>
                  <a:pt x="1078527" y="295201"/>
                  <a:pt x="1071562" y="291757"/>
                  <a:pt x="1071562" y="286033"/>
                </a:cubicBezTo>
                <a:cubicBezTo>
                  <a:pt x="1071562" y="268284"/>
                  <a:pt x="1077912" y="251108"/>
                  <a:pt x="1081087" y="233646"/>
                </a:cubicBezTo>
                <a:cubicBezTo>
                  <a:pt x="1079500" y="213008"/>
                  <a:pt x="1078892" y="192272"/>
                  <a:pt x="1076325" y="171733"/>
                </a:cubicBezTo>
                <a:cubicBezTo>
                  <a:pt x="1075702" y="166752"/>
                  <a:pt x="1074644" y="161409"/>
                  <a:pt x="1071562" y="157446"/>
                </a:cubicBezTo>
                <a:cubicBezTo>
                  <a:pt x="1063292" y="146813"/>
                  <a:pt x="1054195" y="136343"/>
                  <a:pt x="1042987" y="128871"/>
                </a:cubicBezTo>
                <a:cubicBezTo>
                  <a:pt x="1027379" y="118465"/>
                  <a:pt x="1028700" y="125070"/>
                  <a:pt x="1028700" y="114583"/>
                </a:cubicBezTo>
                <a:lnTo>
                  <a:pt x="985837" y="100296"/>
                </a:lnTo>
                <a:cubicBezTo>
                  <a:pt x="974725" y="90771"/>
                  <a:pt x="963827" y="80989"/>
                  <a:pt x="952500" y="71721"/>
                </a:cubicBezTo>
                <a:cubicBezTo>
                  <a:pt x="946357" y="66695"/>
                  <a:pt x="939477" y="62599"/>
                  <a:pt x="933450" y="57433"/>
                </a:cubicBezTo>
                <a:cubicBezTo>
                  <a:pt x="918707" y="44796"/>
                  <a:pt x="921713" y="42040"/>
                  <a:pt x="904875" y="33621"/>
                </a:cubicBezTo>
                <a:cubicBezTo>
                  <a:pt x="900385" y="31376"/>
                  <a:pt x="895077" y="31103"/>
                  <a:pt x="890587" y="28858"/>
                </a:cubicBezTo>
                <a:cubicBezTo>
                  <a:pt x="885468" y="26298"/>
                  <a:pt x="881419" y="21893"/>
                  <a:pt x="876300" y="19333"/>
                </a:cubicBezTo>
                <a:cubicBezTo>
                  <a:pt x="866541" y="14453"/>
                  <a:pt x="847251" y="11618"/>
                  <a:pt x="838200" y="9808"/>
                </a:cubicBezTo>
                <a:cubicBezTo>
                  <a:pt x="828803" y="10591"/>
                  <a:pt x="775648" y="0"/>
                  <a:pt x="771525" y="28858"/>
                </a:cubicBezTo>
                <a:cubicBezTo>
                  <a:pt x="770599" y="35338"/>
                  <a:pt x="774700" y="41558"/>
                  <a:pt x="776287" y="47908"/>
                </a:cubicBezTo>
                <a:cubicBezTo>
                  <a:pt x="780857" y="34199"/>
                  <a:pt x="788121" y="19839"/>
                  <a:pt x="776287" y="5046"/>
                </a:cubicBezTo>
                <a:cubicBezTo>
                  <a:pt x="773151" y="1126"/>
                  <a:pt x="766762" y="8221"/>
                  <a:pt x="762000" y="9808"/>
                </a:cubicBezTo>
                <a:cubicBezTo>
                  <a:pt x="757237" y="12983"/>
                  <a:pt x="751759" y="15286"/>
                  <a:pt x="747712" y="19333"/>
                </a:cubicBezTo>
                <a:cubicBezTo>
                  <a:pt x="715959" y="51086"/>
                  <a:pt x="762002" y="17744"/>
                  <a:pt x="723900" y="43146"/>
                </a:cubicBezTo>
                <a:cubicBezTo>
                  <a:pt x="720725" y="47908"/>
                  <a:pt x="718422" y="53386"/>
                  <a:pt x="714375" y="57433"/>
                </a:cubicBezTo>
                <a:cubicBezTo>
                  <a:pt x="710327" y="61480"/>
                  <a:pt x="701475" y="61405"/>
                  <a:pt x="700087" y="66958"/>
                </a:cubicBezTo>
                <a:cubicBezTo>
                  <a:pt x="691833" y="99972"/>
                  <a:pt x="723411" y="106708"/>
                  <a:pt x="738187" y="128871"/>
                </a:cubicBezTo>
                <a:cubicBezTo>
                  <a:pt x="741362" y="133633"/>
                  <a:pt x="743315" y="139494"/>
                  <a:pt x="747712" y="143158"/>
                </a:cubicBezTo>
                <a:cubicBezTo>
                  <a:pt x="762577" y="155545"/>
                  <a:pt x="766162" y="150002"/>
                  <a:pt x="781050" y="157446"/>
                </a:cubicBezTo>
                <a:cubicBezTo>
                  <a:pt x="786169" y="160006"/>
                  <a:pt x="790575" y="163796"/>
                  <a:pt x="795337" y="166971"/>
                </a:cubicBezTo>
                <a:cubicBezTo>
                  <a:pt x="796925" y="171733"/>
                  <a:pt x="800925" y="176306"/>
                  <a:pt x="800100" y="181258"/>
                </a:cubicBezTo>
                <a:cubicBezTo>
                  <a:pt x="799159" y="186904"/>
                  <a:pt x="794883" y="191777"/>
                  <a:pt x="790575" y="195546"/>
                </a:cubicBezTo>
                <a:cubicBezTo>
                  <a:pt x="781960" y="203084"/>
                  <a:pt x="770095" y="206502"/>
                  <a:pt x="762000" y="214596"/>
                </a:cubicBezTo>
                <a:lnTo>
                  <a:pt x="747712" y="228883"/>
                </a:lnTo>
                <a:lnTo>
                  <a:pt x="733425" y="271746"/>
                </a:lnTo>
                <a:cubicBezTo>
                  <a:pt x="731838" y="276508"/>
                  <a:pt x="729646" y="281110"/>
                  <a:pt x="728662" y="286033"/>
                </a:cubicBezTo>
                <a:cubicBezTo>
                  <a:pt x="726850" y="295096"/>
                  <a:pt x="724021" y="314366"/>
                  <a:pt x="719137" y="324133"/>
                </a:cubicBezTo>
                <a:cubicBezTo>
                  <a:pt x="710267" y="341873"/>
                  <a:pt x="708494" y="336905"/>
                  <a:pt x="695325" y="352708"/>
                </a:cubicBezTo>
                <a:cubicBezTo>
                  <a:pt x="691661" y="357105"/>
                  <a:pt x="690563" y="363821"/>
                  <a:pt x="685800" y="366996"/>
                </a:cubicBezTo>
                <a:cubicBezTo>
                  <a:pt x="680354" y="370627"/>
                  <a:pt x="673044" y="369960"/>
                  <a:pt x="666750" y="371758"/>
                </a:cubicBezTo>
                <a:cubicBezTo>
                  <a:pt x="649498" y="376687"/>
                  <a:pt x="653828" y="375611"/>
                  <a:pt x="638175" y="386046"/>
                </a:cubicBezTo>
                <a:cubicBezTo>
                  <a:pt x="595539" y="371833"/>
                  <a:pt x="635730" y="383838"/>
                  <a:pt x="538162" y="376521"/>
                </a:cubicBezTo>
                <a:cubicBezTo>
                  <a:pt x="503191" y="373898"/>
                  <a:pt x="433387" y="366996"/>
                  <a:pt x="433387" y="366996"/>
                </a:cubicBezTo>
                <a:cubicBezTo>
                  <a:pt x="359669" y="342423"/>
                  <a:pt x="435805" y="370587"/>
                  <a:pt x="390525" y="347946"/>
                </a:cubicBezTo>
                <a:cubicBezTo>
                  <a:pt x="386035" y="345701"/>
                  <a:pt x="380626" y="345621"/>
                  <a:pt x="376237" y="343183"/>
                </a:cubicBezTo>
                <a:cubicBezTo>
                  <a:pt x="366230" y="337624"/>
                  <a:pt x="357187" y="330483"/>
                  <a:pt x="347662" y="324133"/>
                </a:cubicBezTo>
                <a:cubicBezTo>
                  <a:pt x="342900" y="320958"/>
                  <a:pt x="338494" y="317168"/>
                  <a:pt x="333375" y="314608"/>
                </a:cubicBezTo>
                <a:cubicBezTo>
                  <a:pt x="327025" y="311433"/>
                  <a:pt x="320851" y="307880"/>
                  <a:pt x="314325" y="305083"/>
                </a:cubicBezTo>
                <a:cubicBezTo>
                  <a:pt x="304765" y="300986"/>
                  <a:pt x="290646" y="297973"/>
                  <a:pt x="280987" y="295558"/>
                </a:cubicBezTo>
                <a:cubicBezTo>
                  <a:pt x="248044" y="246146"/>
                  <a:pt x="298184" y="322632"/>
                  <a:pt x="261937" y="262221"/>
                </a:cubicBezTo>
                <a:cubicBezTo>
                  <a:pt x="256047" y="252405"/>
                  <a:pt x="248007" y="243885"/>
                  <a:pt x="242887" y="233646"/>
                </a:cubicBezTo>
                <a:cubicBezTo>
                  <a:pt x="239712" y="227296"/>
                  <a:pt x="237488" y="220373"/>
                  <a:pt x="233362" y="214596"/>
                </a:cubicBezTo>
                <a:cubicBezTo>
                  <a:pt x="229447" y="209115"/>
                  <a:pt x="224391" y="204443"/>
                  <a:pt x="219075" y="200308"/>
                </a:cubicBezTo>
                <a:cubicBezTo>
                  <a:pt x="200157" y="185594"/>
                  <a:pt x="175418" y="176495"/>
                  <a:pt x="166687" y="17173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5436096" y="1844824"/>
            <a:ext cx="705391" cy="432048"/>
          </a:xfrm>
          <a:custGeom>
            <a:avLst/>
            <a:gdLst>
              <a:gd name="connsiteX0" fmla="*/ 633383 w 633383"/>
              <a:gd name="connsiteY0" fmla="*/ 133350 h 333375"/>
              <a:gd name="connsiteX1" fmla="*/ 633383 w 633383"/>
              <a:gd name="connsiteY1" fmla="*/ 133350 h 333375"/>
              <a:gd name="connsiteX2" fmla="*/ 580996 w 633383"/>
              <a:gd name="connsiteY2" fmla="*/ 138112 h 333375"/>
              <a:gd name="connsiteX3" fmla="*/ 571471 w 633383"/>
              <a:gd name="connsiteY3" fmla="*/ 176212 h 333375"/>
              <a:gd name="connsiteX4" fmla="*/ 538133 w 633383"/>
              <a:gd name="connsiteY4" fmla="*/ 209550 h 333375"/>
              <a:gd name="connsiteX5" fmla="*/ 523846 w 633383"/>
              <a:gd name="connsiteY5" fmla="*/ 204787 h 333375"/>
              <a:gd name="connsiteX6" fmla="*/ 514321 w 633383"/>
              <a:gd name="connsiteY6" fmla="*/ 219075 h 333375"/>
              <a:gd name="connsiteX7" fmla="*/ 523846 w 633383"/>
              <a:gd name="connsiteY7" fmla="*/ 266700 h 333375"/>
              <a:gd name="connsiteX8" fmla="*/ 500033 w 633383"/>
              <a:gd name="connsiteY8" fmla="*/ 295275 h 333375"/>
              <a:gd name="connsiteX9" fmla="*/ 457171 w 633383"/>
              <a:gd name="connsiteY9" fmla="*/ 309562 h 333375"/>
              <a:gd name="connsiteX10" fmla="*/ 442883 w 633383"/>
              <a:gd name="connsiteY10" fmla="*/ 314325 h 333375"/>
              <a:gd name="connsiteX11" fmla="*/ 428596 w 633383"/>
              <a:gd name="connsiteY11" fmla="*/ 323850 h 333375"/>
              <a:gd name="connsiteX12" fmla="*/ 400021 w 633383"/>
              <a:gd name="connsiteY12" fmla="*/ 333375 h 333375"/>
              <a:gd name="connsiteX13" fmla="*/ 385733 w 633383"/>
              <a:gd name="connsiteY13" fmla="*/ 328612 h 333375"/>
              <a:gd name="connsiteX14" fmla="*/ 347633 w 633383"/>
              <a:gd name="connsiteY14" fmla="*/ 319087 h 333375"/>
              <a:gd name="connsiteX15" fmla="*/ 342871 w 633383"/>
              <a:gd name="connsiteY15" fmla="*/ 304800 h 333375"/>
              <a:gd name="connsiteX16" fmla="*/ 328583 w 633383"/>
              <a:gd name="connsiteY16" fmla="*/ 300037 h 333375"/>
              <a:gd name="connsiteX17" fmla="*/ 261908 w 633383"/>
              <a:gd name="connsiteY17" fmla="*/ 304800 h 333375"/>
              <a:gd name="connsiteX18" fmla="*/ 228571 w 633383"/>
              <a:gd name="connsiteY18" fmla="*/ 300037 h 333375"/>
              <a:gd name="connsiteX19" fmla="*/ 204758 w 633383"/>
              <a:gd name="connsiteY19" fmla="*/ 276225 h 333375"/>
              <a:gd name="connsiteX20" fmla="*/ 161896 w 633383"/>
              <a:gd name="connsiteY20" fmla="*/ 242887 h 333375"/>
              <a:gd name="connsiteX21" fmla="*/ 147608 w 633383"/>
              <a:gd name="connsiteY21" fmla="*/ 228600 h 333375"/>
              <a:gd name="connsiteX22" fmla="*/ 133321 w 633383"/>
              <a:gd name="connsiteY22" fmla="*/ 223837 h 333375"/>
              <a:gd name="connsiteX23" fmla="*/ 90458 w 633383"/>
              <a:gd name="connsiteY23" fmla="*/ 214312 h 333375"/>
              <a:gd name="connsiteX24" fmla="*/ 80933 w 633383"/>
              <a:gd name="connsiteY24" fmla="*/ 200025 h 333375"/>
              <a:gd name="connsiteX25" fmla="*/ 80933 w 633383"/>
              <a:gd name="connsiteY25" fmla="*/ 161925 h 333375"/>
              <a:gd name="connsiteX26" fmla="*/ 33308 w 633383"/>
              <a:gd name="connsiteY26" fmla="*/ 128587 h 333375"/>
              <a:gd name="connsiteX27" fmla="*/ 4733 w 633383"/>
              <a:gd name="connsiteY27" fmla="*/ 114300 h 333375"/>
              <a:gd name="connsiteX28" fmla="*/ 23783 w 633383"/>
              <a:gd name="connsiteY28" fmla="*/ 85725 h 333375"/>
              <a:gd name="connsiteX29" fmla="*/ 28546 w 633383"/>
              <a:gd name="connsiteY29" fmla="*/ 71437 h 333375"/>
              <a:gd name="connsiteX30" fmla="*/ 57121 w 633383"/>
              <a:gd name="connsiteY30" fmla="*/ 61912 h 333375"/>
              <a:gd name="connsiteX31" fmla="*/ 99983 w 633383"/>
              <a:gd name="connsiteY31" fmla="*/ 47625 h 333375"/>
              <a:gd name="connsiteX32" fmla="*/ 138083 w 633383"/>
              <a:gd name="connsiteY32" fmla="*/ 52387 h 333375"/>
              <a:gd name="connsiteX33" fmla="*/ 157133 w 633383"/>
              <a:gd name="connsiteY33" fmla="*/ 61912 h 333375"/>
              <a:gd name="connsiteX34" fmla="*/ 171421 w 633383"/>
              <a:gd name="connsiteY34" fmla="*/ 66675 h 333375"/>
              <a:gd name="connsiteX35" fmla="*/ 180946 w 633383"/>
              <a:gd name="connsiteY35" fmla="*/ 52387 h 333375"/>
              <a:gd name="connsiteX36" fmla="*/ 190471 w 633383"/>
              <a:gd name="connsiteY36" fmla="*/ 9525 h 333375"/>
              <a:gd name="connsiteX37" fmla="*/ 204758 w 633383"/>
              <a:gd name="connsiteY37" fmla="*/ 0 h 333375"/>
              <a:gd name="connsiteX38" fmla="*/ 247621 w 633383"/>
              <a:gd name="connsiteY38" fmla="*/ 4762 h 333375"/>
              <a:gd name="connsiteX39" fmla="*/ 276196 w 633383"/>
              <a:gd name="connsiteY39" fmla="*/ 23812 h 333375"/>
              <a:gd name="connsiteX40" fmla="*/ 285721 w 633383"/>
              <a:gd name="connsiteY40" fmla="*/ 38100 h 333375"/>
              <a:gd name="connsiteX41" fmla="*/ 304771 w 633383"/>
              <a:gd name="connsiteY41" fmla="*/ 33337 h 333375"/>
              <a:gd name="connsiteX42" fmla="*/ 319058 w 633383"/>
              <a:gd name="connsiteY42" fmla="*/ 38100 h 333375"/>
              <a:gd name="connsiteX43" fmla="*/ 342871 w 633383"/>
              <a:gd name="connsiteY43" fmla="*/ 42862 h 333375"/>
              <a:gd name="connsiteX44" fmla="*/ 357158 w 633383"/>
              <a:gd name="connsiteY44" fmla="*/ 47625 h 333375"/>
              <a:gd name="connsiteX45" fmla="*/ 433358 w 633383"/>
              <a:gd name="connsiteY45" fmla="*/ 52387 h 333375"/>
              <a:gd name="connsiteX46" fmla="*/ 476221 w 633383"/>
              <a:gd name="connsiteY46" fmla="*/ 66675 h 333375"/>
              <a:gd name="connsiteX47" fmla="*/ 485746 w 633383"/>
              <a:gd name="connsiteY47" fmla="*/ 52387 h 333375"/>
              <a:gd name="connsiteX48" fmla="*/ 504796 w 633383"/>
              <a:gd name="connsiteY48" fmla="*/ 42862 h 333375"/>
              <a:gd name="connsiteX49" fmla="*/ 538133 w 633383"/>
              <a:gd name="connsiteY49" fmla="*/ 28575 h 333375"/>
              <a:gd name="connsiteX50" fmla="*/ 547658 w 633383"/>
              <a:gd name="connsiteY50" fmla="*/ 57150 h 333375"/>
              <a:gd name="connsiteX51" fmla="*/ 552421 w 633383"/>
              <a:gd name="connsiteY51" fmla="*/ 85725 h 333375"/>
              <a:gd name="connsiteX52" fmla="*/ 566708 w 633383"/>
              <a:gd name="connsiteY52" fmla="*/ 90487 h 333375"/>
              <a:gd name="connsiteX53" fmla="*/ 580996 w 633383"/>
              <a:gd name="connsiteY53" fmla="*/ 85725 h 333375"/>
              <a:gd name="connsiteX54" fmla="*/ 614333 w 633383"/>
              <a:gd name="connsiteY54" fmla="*/ 100012 h 333375"/>
              <a:gd name="connsiteX55" fmla="*/ 628621 w 633383"/>
              <a:gd name="connsiteY55" fmla="*/ 114300 h 333375"/>
              <a:gd name="connsiteX56" fmla="*/ 633383 w 633383"/>
              <a:gd name="connsiteY56" fmla="*/ 133350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</a:cxnLst>
            <a:rect l="l" t="t" r="r" b="b"/>
            <a:pathLst>
              <a:path w="633383" h="333375">
                <a:moveTo>
                  <a:pt x="633383" y="133350"/>
                </a:moveTo>
                <a:lnTo>
                  <a:pt x="633383" y="133350"/>
                </a:lnTo>
                <a:cubicBezTo>
                  <a:pt x="615921" y="134937"/>
                  <a:pt x="595413" y="128131"/>
                  <a:pt x="580996" y="138112"/>
                </a:cubicBezTo>
                <a:cubicBezTo>
                  <a:pt x="570233" y="145563"/>
                  <a:pt x="578733" y="165320"/>
                  <a:pt x="571471" y="176212"/>
                </a:cubicBezTo>
                <a:cubicBezTo>
                  <a:pt x="549636" y="208964"/>
                  <a:pt x="563281" y="201167"/>
                  <a:pt x="538133" y="209550"/>
                </a:cubicBezTo>
                <a:cubicBezTo>
                  <a:pt x="533371" y="207962"/>
                  <a:pt x="528507" y="202923"/>
                  <a:pt x="523846" y="204787"/>
                </a:cubicBezTo>
                <a:cubicBezTo>
                  <a:pt x="518531" y="206913"/>
                  <a:pt x="514891" y="213379"/>
                  <a:pt x="514321" y="219075"/>
                </a:cubicBezTo>
                <a:cubicBezTo>
                  <a:pt x="512637" y="235915"/>
                  <a:pt x="518734" y="251364"/>
                  <a:pt x="523846" y="266700"/>
                </a:cubicBezTo>
                <a:cubicBezTo>
                  <a:pt x="517917" y="275593"/>
                  <a:pt x="509739" y="289882"/>
                  <a:pt x="500033" y="295275"/>
                </a:cubicBezTo>
                <a:cubicBezTo>
                  <a:pt x="500028" y="295278"/>
                  <a:pt x="464318" y="307180"/>
                  <a:pt x="457171" y="309562"/>
                </a:cubicBezTo>
                <a:cubicBezTo>
                  <a:pt x="452408" y="311150"/>
                  <a:pt x="447060" y="311540"/>
                  <a:pt x="442883" y="314325"/>
                </a:cubicBezTo>
                <a:cubicBezTo>
                  <a:pt x="438121" y="317500"/>
                  <a:pt x="433826" y="321525"/>
                  <a:pt x="428596" y="323850"/>
                </a:cubicBezTo>
                <a:cubicBezTo>
                  <a:pt x="419421" y="327928"/>
                  <a:pt x="400021" y="333375"/>
                  <a:pt x="400021" y="333375"/>
                </a:cubicBezTo>
                <a:cubicBezTo>
                  <a:pt x="395258" y="331787"/>
                  <a:pt x="390603" y="329830"/>
                  <a:pt x="385733" y="328612"/>
                </a:cubicBezTo>
                <a:lnTo>
                  <a:pt x="347633" y="319087"/>
                </a:lnTo>
                <a:cubicBezTo>
                  <a:pt x="346046" y="314325"/>
                  <a:pt x="346421" y="308350"/>
                  <a:pt x="342871" y="304800"/>
                </a:cubicBezTo>
                <a:cubicBezTo>
                  <a:pt x="339321" y="301250"/>
                  <a:pt x="333603" y="300037"/>
                  <a:pt x="328583" y="300037"/>
                </a:cubicBezTo>
                <a:cubicBezTo>
                  <a:pt x="306301" y="300037"/>
                  <a:pt x="284133" y="303212"/>
                  <a:pt x="261908" y="304800"/>
                </a:cubicBezTo>
                <a:cubicBezTo>
                  <a:pt x="250796" y="303212"/>
                  <a:pt x="239323" y="303263"/>
                  <a:pt x="228571" y="300037"/>
                </a:cubicBezTo>
                <a:cubicBezTo>
                  <a:pt x="213049" y="295380"/>
                  <a:pt x="213930" y="287232"/>
                  <a:pt x="204758" y="276225"/>
                </a:cubicBezTo>
                <a:cubicBezTo>
                  <a:pt x="171250" y="236015"/>
                  <a:pt x="214987" y="295974"/>
                  <a:pt x="161896" y="242887"/>
                </a:cubicBezTo>
                <a:cubicBezTo>
                  <a:pt x="157133" y="238125"/>
                  <a:pt x="153212" y="232336"/>
                  <a:pt x="147608" y="228600"/>
                </a:cubicBezTo>
                <a:cubicBezTo>
                  <a:pt x="143431" y="225815"/>
                  <a:pt x="138191" y="225055"/>
                  <a:pt x="133321" y="223837"/>
                </a:cubicBezTo>
                <a:cubicBezTo>
                  <a:pt x="119122" y="220287"/>
                  <a:pt x="104746" y="217487"/>
                  <a:pt x="90458" y="214312"/>
                </a:cubicBezTo>
                <a:cubicBezTo>
                  <a:pt x="87283" y="209550"/>
                  <a:pt x="81643" y="205704"/>
                  <a:pt x="80933" y="200025"/>
                </a:cubicBezTo>
                <a:cubicBezTo>
                  <a:pt x="76196" y="162126"/>
                  <a:pt x="94758" y="189574"/>
                  <a:pt x="80933" y="161925"/>
                </a:cubicBezTo>
                <a:cubicBezTo>
                  <a:pt x="67878" y="135816"/>
                  <a:pt x="65747" y="150214"/>
                  <a:pt x="33308" y="128587"/>
                </a:cubicBezTo>
                <a:cubicBezTo>
                  <a:pt x="14844" y="116277"/>
                  <a:pt x="24451" y="120872"/>
                  <a:pt x="4733" y="114300"/>
                </a:cubicBezTo>
                <a:cubicBezTo>
                  <a:pt x="16058" y="80326"/>
                  <a:pt x="0" y="121400"/>
                  <a:pt x="23783" y="85725"/>
                </a:cubicBezTo>
                <a:cubicBezTo>
                  <a:pt x="26568" y="81548"/>
                  <a:pt x="24461" y="74355"/>
                  <a:pt x="28546" y="71437"/>
                </a:cubicBezTo>
                <a:cubicBezTo>
                  <a:pt x="36716" y="65601"/>
                  <a:pt x="48767" y="67481"/>
                  <a:pt x="57121" y="61912"/>
                </a:cubicBezTo>
                <a:cubicBezTo>
                  <a:pt x="79442" y="47030"/>
                  <a:pt x="65762" y="53328"/>
                  <a:pt x="99983" y="47625"/>
                </a:cubicBezTo>
                <a:cubicBezTo>
                  <a:pt x="112683" y="49212"/>
                  <a:pt x="125666" y="49283"/>
                  <a:pt x="138083" y="52387"/>
                </a:cubicBezTo>
                <a:cubicBezTo>
                  <a:pt x="144971" y="54109"/>
                  <a:pt x="150608" y="59115"/>
                  <a:pt x="157133" y="61912"/>
                </a:cubicBezTo>
                <a:cubicBezTo>
                  <a:pt x="161747" y="63890"/>
                  <a:pt x="166658" y="65087"/>
                  <a:pt x="171421" y="66675"/>
                </a:cubicBezTo>
                <a:cubicBezTo>
                  <a:pt x="174596" y="61912"/>
                  <a:pt x="178936" y="57747"/>
                  <a:pt x="180946" y="52387"/>
                </a:cubicBezTo>
                <a:cubicBezTo>
                  <a:pt x="181263" y="51542"/>
                  <a:pt x="188377" y="12666"/>
                  <a:pt x="190471" y="9525"/>
                </a:cubicBezTo>
                <a:cubicBezTo>
                  <a:pt x="193646" y="4763"/>
                  <a:pt x="199996" y="3175"/>
                  <a:pt x="204758" y="0"/>
                </a:cubicBezTo>
                <a:cubicBezTo>
                  <a:pt x="219046" y="1587"/>
                  <a:pt x="233983" y="216"/>
                  <a:pt x="247621" y="4762"/>
                </a:cubicBezTo>
                <a:cubicBezTo>
                  <a:pt x="258481" y="8382"/>
                  <a:pt x="276196" y="23812"/>
                  <a:pt x="276196" y="23812"/>
                </a:cubicBezTo>
                <a:cubicBezTo>
                  <a:pt x="279371" y="28575"/>
                  <a:pt x="280291" y="36290"/>
                  <a:pt x="285721" y="38100"/>
                </a:cubicBezTo>
                <a:cubicBezTo>
                  <a:pt x="291931" y="40170"/>
                  <a:pt x="298226" y="33337"/>
                  <a:pt x="304771" y="33337"/>
                </a:cubicBezTo>
                <a:cubicBezTo>
                  <a:pt x="309791" y="33337"/>
                  <a:pt x="314188" y="36882"/>
                  <a:pt x="319058" y="38100"/>
                </a:cubicBezTo>
                <a:cubicBezTo>
                  <a:pt x="326911" y="40063"/>
                  <a:pt x="335018" y="40899"/>
                  <a:pt x="342871" y="42862"/>
                </a:cubicBezTo>
                <a:cubicBezTo>
                  <a:pt x="347741" y="44080"/>
                  <a:pt x="352166" y="47099"/>
                  <a:pt x="357158" y="47625"/>
                </a:cubicBezTo>
                <a:cubicBezTo>
                  <a:pt x="382468" y="50289"/>
                  <a:pt x="407958" y="50800"/>
                  <a:pt x="433358" y="52387"/>
                </a:cubicBezTo>
                <a:cubicBezTo>
                  <a:pt x="439800" y="78152"/>
                  <a:pt x="434414" y="83398"/>
                  <a:pt x="476221" y="66675"/>
                </a:cubicBezTo>
                <a:cubicBezTo>
                  <a:pt x="481536" y="64549"/>
                  <a:pt x="481349" y="56051"/>
                  <a:pt x="485746" y="52387"/>
                </a:cubicBezTo>
                <a:cubicBezTo>
                  <a:pt x="491200" y="47842"/>
                  <a:pt x="498632" y="46384"/>
                  <a:pt x="504796" y="42862"/>
                </a:cubicBezTo>
                <a:cubicBezTo>
                  <a:pt x="530376" y="28245"/>
                  <a:pt x="506844" y="36397"/>
                  <a:pt x="538133" y="28575"/>
                </a:cubicBezTo>
                <a:cubicBezTo>
                  <a:pt x="541308" y="38100"/>
                  <a:pt x="546007" y="47246"/>
                  <a:pt x="547658" y="57150"/>
                </a:cubicBezTo>
                <a:cubicBezTo>
                  <a:pt x="549246" y="66675"/>
                  <a:pt x="547630" y="77341"/>
                  <a:pt x="552421" y="85725"/>
                </a:cubicBezTo>
                <a:cubicBezTo>
                  <a:pt x="554912" y="90083"/>
                  <a:pt x="561946" y="88900"/>
                  <a:pt x="566708" y="90487"/>
                </a:cubicBezTo>
                <a:cubicBezTo>
                  <a:pt x="571471" y="88900"/>
                  <a:pt x="575976" y="85725"/>
                  <a:pt x="580996" y="85725"/>
                </a:cubicBezTo>
                <a:cubicBezTo>
                  <a:pt x="593706" y="85725"/>
                  <a:pt x="605000" y="92234"/>
                  <a:pt x="614333" y="100012"/>
                </a:cubicBezTo>
                <a:cubicBezTo>
                  <a:pt x="619507" y="104324"/>
                  <a:pt x="623858" y="109537"/>
                  <a:pt x="628621" y="114300"/>
                </a:cubicBezTo>
                <a:lnTo>
                  <a:pt x="633383" y="133350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1" name="Полилиния 80"/>
          <p:cNvSpPr/>
          <p:nvPr/>
        </p:nvSpPr>
        <p:spPr>
          <a:xfrm>
            <a:off x="5148064" y="2289387"/>
            <a:ext cx="535549" cy="898456"/>
          </a:xfrm>
          <a:custGeom>
            <a:avLst/>
            <a:gdLst>
              <a:gd name="connsiteX0" fmla="*/ 4762 w 463541"/>
              <a:gd name="connsiteY0" fmla="*/ 376238 h 862013"/>
              <a:gd name="connsiteX1" fmla="*/ 4762 w 463541"/>
              <a:gd name="connsiteY1" fmla="*/ 376238 h 862013"/>
              <a:gd name="connsiteX2" fmla="*/ 42862 w 463541"/>
              <a:gd name="connsiteY2" fmla="*/ 361950 h 862013"/>
              <a:gd name="connsiteX3" fmla="*/ 47625 w 463541"/>
              <a:gd name="connsiteY3" fmla="*/ 347663 h 862013"/>
              <a:gd name="connsiteX4" fmla="*/ 42862 w 463541"/>
              <a:gd name="connsiteY4" fmla="*/ 323850 h 862013"/>
              <a:gd name="connsiteX5" fmla="*/ 19050 w 463541"/>
              <a:gd name="connsiteY5" fmla="*/ 295275 h 862013"/>
              <a:gd name="connsiteX6" fmla="*/ 14287 w 463541"/>
              <a:gd name="connsiteY6" fmla="*/ 280988 h 862013"/>
              <a:gd name="connsiteX7" fmla="*/ 19050 w 463541"/>
              <a:gd name="connsiteY7" fmla="*/ 266700 h 862013"/>
              <a:gd name="connsiteX8" fmla="*/ 47625 w 463541"/>
              <a:gd name="connsiteY8" fmla="*/ 252413 h 862013"/>
              <a:gd name="connsiteX9" fmla="*/ 66675 w 463541"/>
              <a:gd name="connsiteY9" fmla="*/ 223838 h 862013"/>
              <a:gd name="connsiteX10" fmla="*/ 76200 w 463541"/>
              <a:gd name="connsiteY10" fmla="*/ 195263 h 862013"/>
              <a:gd name="connsiteX11" fmla="*/ 100012 w 463541"/>
              <a:gd name="connsiteY11" fmla="*/ 138113 h 862013"/>
              <a:gd name="connsiteX12" fmla="*/ 109537 w 463541"/>
              <a:gd name="connsiteY12" fmla="*/ 123825 h 862013"/>
              <a:gd name="connsiteX13" fmla="*/ 100012 w 463541"/>
              <a:gd name="connsiteY13" fmla="*/ 100013 h 862013"/>
              <a:gd name="connsiteX14" fmla="*/ 100012 w 463541"/>
              <a:gd name="connsiteY14" fmla="*/ 100013 h 862013"/>
              <a:gd name="connsiteX15" fmla="*/ 71437 w 463541"/>
              <a:gd name="connsiteY15" fmla="*/ 66675 h 862013"/>
              <a:gd name="connsiteX16" fmla="*/ 71437 w 463541"/>
              <a:gd name="connsiteY16" fmla="*/ 4763 h 862013"/>
              <a:gd name="connsiteX17" fmla="*/ 85725 w 463541"/>
              <a:gd name="connsiteY17" fmla="*/ 0 h 862013"/>
              <a:gd name="connsiteX18" fmla="*/ 104775 w 463541"/>
              <a:gd name="connsiteY18" fmla="*/ 4763 h 862013"/>
              <a:gd name="connsiteX19" fmla="*/ 114300 w 463541"/>
              <a:gd name="connsiteY19" fmla="*/ 23813 h 862013"/>
              <a:gd name="connsiteX20" fmla="*/ 123825 w 463541"/>
              <a:gd name="connsiteY20" fmla="*/ 38100 h 862013"/>
              <a:gd name="connsiteX21" fmla="*/ 138112 w 463541"/>
              <a:gd name="connsiteY21" fmla="*/ 42863 h 862013"/>
              <a:gd name="connsiteX22" fmla="*/ 171450 w 463541"/>
              <a:gd name="connsiteY22" fmla="*/ 57150 h 862013"/>
              <a:gd name="connsiteX23" fmla="*/ 185737 w 463541"/>
              <a:gd name="connsiteY23" fmla="*/ 85725 h 862013"/>
              <a:gd name="connsiteX24" fmla="*/ 190500 w 463541"/>
              <a:gd name="connsiteY24" fmla="*/ 109538 h 862013"/>
              <a:gd name="connsiteX25" fmla="*/ 204787 w 463541"/>
              <a:gd name="connsiteY25" fmla="*/ 119063 h 862013"/>
              <a:gd name="connsiteX26" fmla="*/ 219075 w 463541"/>
              <a:gd name="connsiteY26" fmla="*/ 133350 h 862013"/>
              <a:gd name="connsiteX27" fmla="*/ 223837 w 463541"/>
              <a:gd name="connsiteY27" fmla="*/ 204788 h 862013"/>
              <a:gd name="connsiteX28" fmla="*/ 242887 w 463541"/>
              <a:gd name="connsiteY28" fmla="*/ 219075 h 862013"/>
              <a:gd name="connsiteX29" fmla="*/ 285750 w 463541"/>
              <a:gd name="connsiteY29" fmla="*/ 252413 h 862013"/>
              <a:gd name="connsiteX30" fmla="*/ 295275 w 463541"/>
              <a:gd name="connsiteY30" fmla="*/ 266700 h 862013"/>
              <a:gd name="connsiteX31" fmla="*/ 309562 w 463541"/>
              <a:gd name="connsiteY31" fmla="*/ 271463 h 862013"/>
              <a:gd name="connsiteX32" fmla="*/ 347662 w 463541"/>
              <a:gd name="connsiteY32" fmla="*/ 280988 h 862013"/>
              <a:gd name="connsiteX33" fmla="*/ 409575 w 463541"/>
              <a:gd name="connsiteY33" fmla="*/ 280988 h 862013"/>
              <a:gd name="connsiteX34" fmla="*/ 419100 w 463541"/>
              <a:gd name="connsiteY34" fmla="*/ 295275 h 862013"/>
              <a:gd name="connsiteX35" fmla="*/ 423862 w 463541"/>
              <a:gd name="connsiteY35" fmla="*/ 314325 h 862013"/>
              <a:gd name="connsiteX36" fmla="*/ 438150 w 463541"/>
              <a:gd name="connsiteY36" fmla="*/ 361950 h 862013"/>
              <a:gd name="connsiteX37" fmla="*/ 452437 w 463541"/>
              <a:gd name="connsiteY37" fmla="*/ 366713 h 862013"/>
              <a:gd name="connsiteX38" fmla="*/ 461962 w 463541"/>
              <a:gd name="connsiteY38" fmla="*/ 381000 h 862013"/>
              <a:gd name="connsiteX39" fmla="*/ 447675 w 463541"/>
              <a:gd name="connsiteY39" fmla="*/ 409575 h 862013"/>
              <a:gd name="connsiteX40" fmla="*/ 438150 w 463541"/>
              <a:gd name="connsiteY40" fmla="*/ 438150 h 862013"/>
              <a:gd name="connsiteX41" fmla="*/ 428625 w 463541"/>
              <a:gd name="connsiteY41" fmla="*/ 452438 h 862013"/>
              <a:gd name="connsiteX42" fmla="*/ 423862 w 463541"/>
              <a:gd name="connsiteY42" fmla="*/ 466725 h 862013"/>
              <a:gd name="connsiteX43" fmla="*/ 404812 w 463541"/>
              <a:gd name="connsiteY43" fmla="*/ 495300 h 862013"/>
              <a:gd name="connsiteX44" fmla="*/ 400050 w 463541"/>
              <a:gd name="connsiteY44" fmla="*/ 509588 h 862013"/>
              <a:gd name="connsiteX45" fmla="*/ 385762 w 463541"/>
              <a:gd name="connsiteY45" fmla="*/ 523875 h 862013"/>
              <a:gd name="connsiteX46" fmla="*/ 376237 w 463541"/>
              <a:gd name="connsiteY46" fmla="*/ 538163 h 862013"/>
              <a:gd name="connsiteX47" fmla="*/ 371475 w 463541"/>
              <a:gd name="connsiteY47" fmla="*/ 552450 h 862013"/>
              <a:gd name="connsiteX48" fmla="*/ 342900 w 463541"/>
              <a:gd name="connsiteY48" fmla="*/ 566738 h 862013"/>
              <a:gd name="connsiteX49" fmla="*/ 338137 w 463541"/>
              <a:gd name="connsiteY49" fmla="*/ 581025 h 862013"/>
              <a:gd name="connsiteX50" fmla="*/ 333375 w 463541"/>
              <a:gd name="connsiteY50" fmla="*/ 604838 h 862013"/>
              <a:gd name="connsiteX51" fmla="*/ 323850 w 463541"/>
              <a:gd name="connsiteY51" fmla="*/ 619125 h 862013"/>
              <a:gd name="connsiteX52" fmla="*/ 295275 w 463541"/>
              <a:gd name="connsiteY52" fmla="*/ 642938 h 862013"/>
              <a:gd name="connsiteX53" fmla="*/ 280987 w 463541"/>
              <a:gd name="connsiteY53" fmla="*/ 733425 h 862013"/>
              <a:gd name="connsiteX54" fmla="*/ 266700 w 463541"/>
              <a:gd name="connsiteY54" fmla="*/ 776288 h 862013"/>
              <a:gd name="connsiteX55" fmla="*/ 261937 w 463541"/>
              <a:gd name="connsiteY55" fmla="*/ 819150 h 862013"/>
              <a:gd name="connsiteX56" fmla="*/ 257175 w 463541"/>
              <a:gd name="connsiteY56" fmla="*/ 842963 h 862013"/>
              <a:gd name="connsiteX57" fmla="*/ 242887 w 463541"/>
              <a:gd name="connsiteY57" fmla="*/ 857250 h 862013"/>
              <a:gd name="connsiteX58" fmla="*/ 228600 w 463541"/>
              <a:gd name="connsiteY58" fmla="*/ 862013 h 862013"/>
              <a:gd name="connsiteX59" fmla="*/ 214312 w 463541"/>
              <a:gd name="connsiteY59" fmla="*/ 852488 h 862013"/>
              <a:gd name="connsiteX60" fmla="*/ 204787 w 463541"/>
              <a:gd name="connsiteY60" fmla="*/ 838200 h 862013"/>
              <a:gd name="connsiteX61" fmla="*/ 190500 w 463541"/>
              <a:gd name="connsiteY61" fmla="*/ 833438 h 862013"/>
              <a:gd name="connsiteX62" fmla="*/ 185737 w 463541"/>
              <a:gd name="connsiteY62" fmla="*/ 814388 h 862013"/>
              <a:gd name="connsiteX63" fmla="*/ 180975 w 463541"/>
              <a:gd name="connsiteY63" fmla="*/ 771525 h 862013"/>
              <a:gd name="connsiteX64" fmla="*/ 171450 w 463541"/>
              <a:gd name="connsiteY64" fmla="*/ 757238 h 862013"/>
              <a:gd name="connsiteX65" fmla="*/ 157162 w 463541"/>
              <a:gd name="connsiteY65" fmla="*/ 723900 h 862013"/>
              <a:gd name="connsiteX66" fmla="*/ 147637 w 463541"/>
              <a:gd name="connsiteY66" fmla="*/ 695325 h 862013"/>
              <a:gd name="connsiteX67" fmla="*/ 142875 w 463541"/>
              <a:gd name="connsiteY67" fmla="*/ 681038 h 862013"/>
              <a:gd name="connsiteX68" fmla="*/ 133350 w 463541"/>
              <a:gd name="connsiteY68" fmla="*/ 590550 h 862013"/>
              <a:gd name="connsiteX69" fmla="*/ 123825 w 463541"/>
              <a:gd name="connsiteY69" fmla="*/ 576263 h 862013"/>
              <a:gd name="connsiteX70" fmla="*/ 114300 w 463541"/>
              <a:gd name="connsiteY70" fmla="*/ 547688 h 862013"/>
              <a:gd name="connsiteX71" fmla="*/ 109537 w 463541"/>
              <a:gd name="connsiteY71" fmla="*/ 533400 h 862013"/>
              <a:gd name="connsiteX72" fmla="*/ 104775 w 463541"/>
              <a:gd name="connsiteY72" fmla="*/ 519113 h 862013"/>
              <a:gd name="connsiteX73" fmla="*/ 100012 w 463541"/>
              <a:gd name="connsiteY73" fmla="*/ 433388 h 862013"/>
              <a:gd name="connsiteX74" fmla="*/ 85725 w 463541"/>
              <a:gd name="connsiteY74" fmla="*/ 438150 h 862013"/>
              <a:gd name="connsiteX75" fmla="*/ 76200 w 463541"/>
              <a:gd name="connsiteY75" fmla="*/ 466725 h 862013"/>
              <a:gd name="connsiteX76" fmla="*/ 61912 w 463541"/>
              <a:gd name="connsiteY76" fmla="*/ 461963 h 862013"/>
              <a:gd name="connsiteX77" fmla="*/ 38100 w 463541"/>
              <a:gd name="connsiteY77" fmla="*/ 428625 h 862013"/>
              <a:gd name="connsiteX78" fmla="*/ 14287 w 463541"/>
              <a:gd name="connsiteY78" fmla="*/ 423863 h 862013"/>
              <a:gd name="connsiteX79" fmla="*/ 0 w 463541"/>
              <a:gd name="connsiteY79" fmla="*/ 395288 h 862013"/>
              <a:gd name="connsiteX80" fmla="*/ 4762 w 463541"/>
              <a:gd name="connsiteY80" fmla="*/ 376238 h 862013"/>
              <a:gd name="connsiteX81" fmla="*/ 4762 w 463541"/>
              <a:gd name="connsiteY81" fmla="*/ 376238 h 862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</a:cxnLst>
            <a:rect l="l" t="t" r="r" b="b"/>
            <a:pathLst>
              <a:path w="463541" h="862013">
                <a:moveTo>
                  <a:pt x="4762" y="376238"/>
                </a:moveTo>
                <a:lnTo>
                  <a:pt x="4762" y="376238"/>
                </a:lnTo>
                <a:cubicBezTo>
                  <a:pt x="17462" y="371475"/>
                  <a:pt x="31576" y="369474"/>
                  <a:pt x="42862" y="361950"/>
                </a:cubicBezTo>
                <a:cubicBezTo>
                  <a:pt x="47039" y="359165"/>
                  <a:pt x="47625" y="352683"/>
                  <a:pt x="47625" y="347663"/>
                </a:cubicBezTo>
                <a:cubicBezTo>
                  <a:pt x="47625" y="339568"/>
                  <a:pt x="45704" y="331429"/>
                  <a:pt x="42862" y="323850"/>
                </a:cubicBezTo>
                <a:cubicBezTo>
                  <a:pt x="38884" y="313243"/>
                  <a:pt x="26460" y="302686"/>
                  <a:pt x="19050" y="295275"/>
                </a:cubicBezTo>
                <a:cubicBezTo>
                  <a:pt x="17462" y="290513"/>
                  <a:pt x="14287" y="286008"/>
                  <a:pt x="14287" y="280988"/>
                </a:cubicBezTo>
                <a:cubicBezTo>
                  <a:pt x="14287" y="275968"/>
                  <a:pt x="15914" y="270620"/>
                  <a:pt x="19050" y="266700"/>
                </a:cubicBezTo>
                <a:cubicBezTo>
                  <a:pt x="25765" y="258306"/>
                  <a:pt x="38212" y="255550"/>
                  <a:pt x="47625" y="252413"/>
                </a:cubicBezTo>
                <a:cubicBezTo>
                  <a:pt x="53975" y="242888"/>
                  <a:pt x="63055" y="234698"/>
                  <a:pt x="66675" y="223838"/>
                </a:cubicBezTo>
                <a:lnTo>
                  <a:pt x="76200" y="195263"/>
                </a:lnTo>
                <a:cubicBezTo>
                  <a:pt x="82844" y="155396"/>
                  <a:pt x="75606" y="174723"/>
                  <a:pt x="100012" y="138113"/>
                </a:cubicBezTo>
                <a:lnTo>
                  <a:pt x="109537" y="123825"/>
                </a:lnTo>
                <a:cubicBezTo>
                  <a:pt x="104231" y="102597"/>
                  <a:pt x="109404" y="109403"/>
                  <a:pt x="100012" y="100013"/>
                </a:cubicBezTo>
                <a:lnTo>
                  <a:pt x="100012" y="100013"/>
                </a:lnTo>
                <a:cubicBezTo>
                  <a:pt x="90487" y="88900"/>
                  <a:pt x="77303" y="80084"/>
                  <a:pt x="71437" y="66675"/>
                </a:cubicBezTo>
                <a:cubicBezTo>
                  <a:pt x="69627" y="62537"/>
                  <a:pt x="61516" y="17165"/>
                  <a:pt x="71437" y="4763"/>
                </a:cubicBezTo>
                <a:cubicBezTo>
                  <a:pt x="74573" y="843"/>
                  <a:pt x="80962" y="1588"/>
                  <a:pt x="85725" y="0"/>
                </a:cubicBezTo>
                <a:cubicBezTo>
                  <a:pt x="92075" y="1588"/>
                  <a:pt x="99747" y="573"/>
                  <a:pt x="104775" y="4763"/>
                </a:cubicBezTo>
                <a:cubicBezTo>
                  <a:pt x="110229" y="9308"/>
                  <a:pt x="110778" y="17649"/>
                  <a:pt x="114300" y="23813"/>
                </a:cubicBezTo>
                <a:cubicBezTo>
                  <a:pt x="117140" y="28783"/>
                  <a:pt x="119356" y="34524"/>
                  <a:pt x="123825" y="38100"/>
                </a:cubicBezTo>
                <a:cubicBezTo>
                  <a:pt x="127745" y="41236"/>
                  <a:pt x="133498" y="40885"/>
                  <a:pt x="138112" y="42863"/>
                </a:cubicBezTo>
                <a:cubicBezTo>
                  <a:pt x="179289" y="60511"/>
                  <a:pt x="137955" y="45987"/>
                  <a:pt x="171450" y="57150"/>
                </a:cubicBezTo>
                <a:cubicBezTo>
                  <a:pt x="180763" y="71119"/>
                  <a:pt x="181793" y="69950"/>
                  <a:pt x="185737" y="85725"/>
                </a:cubicBezTo>
                <a:cubicBezTo>
                  <a:pt x="187700" y="93578"/>
                  <a:pt x="186484" y="102510"/>
                  <a:pt x="190500" y="109538"/>
                </a:cubicBezTo>
                <a:cubicBezTo>
                  <a:pt x="193340" y="114508"/>
                  <a:pt x="200390" y="115399"/>
                  <a:pt x="204787" y="119063"/>
                </a:cubicBezTo>
                <a:cubicBezTo>
                  <a:pt x="209961" y="123375"/>
                  <a:pt x="214312" y="128588"/>
                  <a:pt x="219075" y="133350"/>
                </a:cubicBezTo>
                <a:cubicBezTo>
                  <a:pt x="220662" y="157163"/>
                  <a:pt x="217450" y="181793"/>
                  <a:pt x="223837" y="204788"/>
                </a:cubicBezTo>
                <a:cubicBezTo>
                  <a:pt x="225961" y="212436"/>
                  <a:pt x="237614" y="213143"/>
                  <a:pt x="242887" y="219075"/>
                </a:cubicBezTo>
                <a:cubicBezTo>
                  <a:pt x="275971" y="256294"/>
                  <a:pt x="243963" y="244055"/>
                  <a:pt x="285750" y="252413"/>
                </a:cubicBezTo>
                <a:cubicBezTo>
                  <a:pt x="288925" y="257175"/>
                  <a:pt x="290806" y="263124"/>
                  <a:pt x="295275" y="266700"/>
                </a:cubicBezTo>
                <a:cubicBezTo>
                  <a:pt x="299195" y="269836"/>
                  <a:pt x="304692" y="270245"/>
                  <a:pt x="309562" y="271463"/>
                </a:cubicBezTo>
                <a:lnTo>
                  <a:pt x="347662" y="280988"/>
                </a:lnTo>
                <a:cubicBezTo>
                  <a:pt x="366662" y="278273"/>
                  <a:pt x="390484" y="271442"/>
                  <a:pt x="409575" y="280988"/>
                </a:cubicBezTo>
                <a:cubicBezTo>
                  <a:pt x="414694" y="283548"/>
                  <a:pt x="415925" y="290513"/>
                  <a:pt x="419100" y="295275"/>
                </a:cubicBezTo>
                <a:cubicBezTo>
                  <a:pt x="420687" y="301625"/>
                  <a:pt x="422691" y="307885"/>
                  <a:pt x="423862" y="314325"/>
                </a:cubicBezTo>
                <a:cubicBezTo>
                  <a:pt x="426612" y="329447"/>
                  <a:pt x="423837" y="350500"/>
                  <a:pt x="438150" y="361950"/>
                </a:cubicBezTo>
                <a:cubicBezTo>
                  <a:pt x="442070" y="365086"/>
                  <a:pt x="447675" y="365125"/>
                  <a:pt x="452437" y="366713"/>
                </a:cubicBezTo>
                <a:cubicBezTo>
                  <a:pt x="455612" y="371475"/>
                  <a:pt x="461021" y="375354"/>
                  <a:pt x="461962" y="381000"/>
                </a:cubicBezTo>
                <a:cubicBezTo>
                  <a:pt x="463541" y="390476"/>
                  <a:pt x="450691" y="402788"/>
                  <a:pt x="447675" y="409575"/>
                </a:cubicBezTo>
                <a:cubicBezTo>
                  <a:pt x="443597" y="418750"/>
                  <a:pt x="443719" y="429796"/>
                  <a:pt x="438150" y="438150"/>
                </a:cubicBezTo>
                <a:cubicBezTo>
                  <a:pt x="434975" y="442913"/>
                  <a:pt x="431185" y="447318"/>
                  <a:pt x="428625" y="452438"/>
                </a:cubicBezTo>
                <a:cubicBezTo>
                  <a:pt x="426380" y="456928"/>
                  <a:pt x="426300" y="462337"/>
                  <a:pt x="423862" y="466725"/>
                </a:cubicBezTo>
                <a:cubicBezTo>
                  <a:pt x="418302" y="476732"/>
                  <a:pt x="404812" y="495300"/>
                  <a:pt x="404812" y="495300"/>
                </a:cubicBezTo>
                <a:cubicBezTo>
                  <a:pt x="403225" y="500063"/>
                  <a:pt x="402835" y="505411"/>
                  <a:pt x="400050" y="509588"/>
                </a:cubicBezTo>
                <a:cubicBezTo>
                  <a:pt x="396314" y="515192"/>
                  <a:pt x="390074" y="518701"/>
                  <a:pt x="385762" y="523875"/>
                </a:cubicBezTo>
                <a:cubicBezTo>
                  <a:pt x="382098" y="528272"/>
                  <a:pt x="379412" y="533400"/>
                  <a:pt x="376237" y="538163"/>
                </a:cubicBezTo>
                <a:cubicBezTo>
                  <a:pt x="374650" y="542925"/>
                  <a:pt x="374611" y="548530"/>
                  <a:pt x="371475" y="552450"/>
                </a:cubicBezTo>
                <a:cubicBezTo>
                  <a:pt x="364761" y="560842"/>
                  <a:pt x="352311" y="563601"/>
                  <a:pt x="342900" y="566738"/>
                </a:cubicBezTo>
                <a:cubicBezTo>
                  <a:pt x="341312" y="571500"/>
                  <a:pt x="339355" y="576155"/>
                  <a:pt x="338137" y="581025"/>
                </a:cubicBezTo>
                <a:cubicBezTo>
                  <a:pt x="336174" y="588878"/>
                  <a:pt x="336217" y="597259"/>
                  <a:pt x="333375" y="604838"/>
                </a:cubicBezTo>
                <a:cubicBezTo>
                  <a:pt x="331365" y="610197"/>
                  <a:pt x="327514" y="614728"/>
                  <a:pt x="323850" y="619125"/>
                </a:cubicBezTo>
                <a:cubicBezTo>
                  <a:pt x="312390" y="632876"/>
                  <a:pt x="309323" y="633572"/>
                  <a:pt x="295275" y="642938"/>
                </a:cubicBezTo>
                <a:cubicBezTo>
                  <a:pt x="270929" y="679455"/>
                  <a:pt x="289235" y="646821"/>
                  <a:pt x="280987" y="733425"/>
                </a:cubicBezTo>
                <a:cubicBezTo>
                  <a:pt x="278815" y="756236"/>
                  <a:pt x="276353" y="756982"/>
                  <a:pt x="266700" y="776288"/>
                </a:cubicBezTo>
                <a:cubicBezTo>
                  <a:pt x="265112" y="790575"/>
                  <a:pt x="263970" y="804919"/>
                  <a:pt x="261937" y="819150"/>
                </a:cubicBezTo>
                <a:cubicBezTo>
                  <a:pt x="260792" y="827163"/>
                  <a:pt x="260795" y="835723"/>
                  <a:pt x="257175" y="842963"/>
                </a:cubicBezTo>
                <a:cubicBezTo>
                  <a:pt x="254163" y="848987"/>
                  <a:pt x="248491" y="853514"/>
                  <a:pt x="242887" y="857250"/>
                </a:cubicBezTo>
                <a:cubicBezTo>
                  <a:pt x="238710" y="860035"/>
                  <a:pt x="233362" y="860425"/>
                  <a:pt x="228600" y="862013"/>
                </a:cubicBezTo>
                <a:cubicBezTo>
                  <a:pt x="223837" y="858838"/>
                  <a:pt x="218359" y="856535"/>
                  <a:pt x="214312" y="852488"/>
                </a:cubicBezTo>
                <a:cubicBezTo>
                  <a:pt x="210265" y="848441"/>
                  <a:pt x="209257" y="841776"/>
                  <a:pt x="204787" y="838200"/>
                </a:cubicBezTo>
                <a:cubicBezTo>
                  <a:pt x="200867" y="835064"/>
                  <a:pt x="195262" y="835025"/>
                  <a:pt x="190500" y="833438"/>
                </a:cubicBezTo>
                <a:cubicBezTo>
                  <a:pt x="188912" y="827088"/>
                  <a:pt x="186732" y="820857"/>
                  <a:pt x="185737" y="814388"/>
                </a:cubicBezTo>
                <a:cubicBezTo>
                  <a:pt x="183551" y="800180"/>
                  <a:pt x="184461" y="785471"/>
                  <a:pt x="180975" y="771525"/>
                </a:cubicBezTo>
                <a:cubicBezTo>
                  <a:pt x="179587" y="765972"/>
                  <a:pt x="174625" y="762000"/>
                  <a:pt x="171450" y="757238"/>
                </a:cubicBezTo>
                <a:cubicBezTo>
                  <a:pt x="158850" y="706843"/>
                  <a:pt x="175957" y="766189"/>
                  <a:pt x="157162" y="723900"/>
                </a:cubicBezTo>
                <a:cubicBezTo>
                  <a:pt x="153084" y="714725"/>
                  <a:pt x="150812" y="704850"/>
                  <a:pt x="147637" y="695325"/>
                </a:cubicBezTo>
                <a:lnTo>
                  <a:pt x="142875" y="681038"/>
                </a:lnTo>
                <a:cubicBezTo>
                  <a:pt x="142439" y="674065"/>
                  <a:pt x="145243" y="614338"/>
                  <a:pt x="133350" y="590550"/>
                </a:cubicBezTo>
                <a:cubicBezTo>
                  <a:pt x="130790" y="585431"/>
                  <a:pt x="126150" y="581493"/>
                  <a:pt x="123825" y="576263"/>
                </a:cubicBezTo>
                <a:cubicBezTo>
                  <a:pt x="119747" y="567088"/>
                  <a:pt x="117475" y="557213"/>
                  <a:pt x="114300" y="547688"/>
                </a:cubicBezTo>
                <a:lnTo>
                  <a:pt x="109537" y="533400"/>
                </a:lnTo>
                <a:lnTo>
                  <a:pt x="104775" y="519113"/>
                </a:lnTo>
                <a:cubicBezTo>
                  <a:pt x="103187" y="490538"/>
                  <a:pt x="106567" y="461246"/>
                  <a:pt x="100012" y="433388"/>
                </a:cubicBezTo>
                <a:cubicBezTo>
                  <a:pt x="98862" y="428502"/>
                  <a:pt x="88643" y="434065"/>
                  <a:pt x="85725" y="438150"/>
                </a:cubicBezTo>
                <a:cubicBezTo>
                  <a:pt x="79889" y="446320"/>
                  <a:pt x="76200" y="466725"/>
                  <a:pt x="76200" y="466725"/>
                </a:cubicBezTo>
                <a:cubicBezTo>
                  <a:pt x="71437" y="465138"/>
                  <a:pt x="65832" y="465099"/>
                  <a:pt x="61912" y="461963"/>
                </a:cubicBezTo>
                <a:cubicBezTo>
                  <a:pt x="43998" y="447632"/>
                  <a:pt x="61348" y="443155"/>
                  <a:pt x="38100" y="428625"/>
                </a:cubicBezTo>
                <a:cubicBezTo>
                  <a:pt x="31236" y="424335"/>
                  <a:pt x="22225" y="425450"/>
                  <a:pt x="14287" y="423863"/>
                </a:cubicBezTo>
                <a:cubicBezTo>
                  <a:pt x="9471" y="416639"/>
                  <a:pt x="0" y="405147"/>
                  <a:pt x="0" y="395288"/>
                </a:cubicBezTo>
                <a:cubicBezTo>
                  <a:pt x="0" y="388743"/>
                  <a:pt x="2331" y="382315"/>
                  <a:pt x="4762" y="376238"/>
                </a:cubicBezTo>
                <a:lnTo>
                  <a:pt x="4762" y="376238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2" name="Полилиния 81"/>
          <p:cNvSpPr/>
          <p:nvPr/>
        </p:nvSpPr>
        <p:spPr>
          <a:xfrm>
            <a:off x="1187624" y="1628800"/>
            <a:ext cx="1301085" cy="972913"/>
          </a:xfrm>
          <a:custGeom>
            <a:avLst/>
            <a:gdLst>
              <a:gd name="connsiteX0" fmla="*/ 372801 w 1301085"/>
              <a:gd name="connsiteY0" fmla="*/ 904875 h 933450"/>
              <a:gd name="connsiteX1" fmla="*/ 372801 w 1301085"/>
              <a:gd name="connsiteY1" fmla="*/ 904875 h 933450"/>
              <a:gd name="connsiteX2" fmla="*/ 363276 w 1301085"/>
              <a:gd name="connsiteY2" fmla="*/ 862012 h 933450"/>
              <a:gd name="connsiteX3" fmla="*/ 353751 w 1301085"/>
              <a:gd name="connsiteY3" fmla="*/ 795337 h 933450"/>
              <a:gd name="connsiteX4" fmla="*/ 320413 w 1301085"/>
              <a:gd name="connsiteY4" fmla="*/ 752475 h 933450"/>
              <a:gd name="connsiteX5" fmla="*/ 287076 w 1301085"/>
              <a:gd name="connsiteY5" fmla="*/ 733425 h 933450"/>
              <a:gd name="connsiteX6" fmla="*/ 263263 w 1301085"/>
              <a:gd name="connsiteY6" fmla="*/ 704850 h 933450"/>
              <a:gd name="connsiteX7" fmla="*/ 258501 w 1301085"/>
              <a:gd name="connsiteY7" fmla="*/ 690562 h 933450"/>
              <a:gd name="connsiteX8" fmla="*/ 253738 w 1301085"/>
              <a:gd name="connsiteY8" fmla="*/ 633412 h 933450"/>
              <a:gd name="connsiteX9" fmla="*/ 239451 w 1301085"/>
              <a:gd name="connsiteY9" fmla="*/ 628650 h 933450"/>
              <a:gd name="connsiteX10" fmla="*/ 225163 w 1301085"/>
              <a:gd name="connsiteY10" fmla="*/ 633412 h 933450"/>
              <a:gd name="connsiteX11" fmla="*/ 153726 w 1301085"/>
              <a:gd name="connsiteY11" fmla="*/ 619125 h 933450"/>
              <a:gd name="connsiteX12" fmla="*/ 91813 w 1301085"/>
              <a:gd name="connsiteY12" fmla="*/ 600075 h 933450"/>
              <a:gd name="connsiteX13" fmla="*/ 63238 w 1301085"/>
              <a:gd name="connsiteY13" fmla="*/ 581025 h 933450"/>
              <a:gd name="connsiteX14" fmla="*/ 34663 w 1301085"/>
              <a:gd name="connsiteY14" fmla="*/ 571500 h 933450"/>
              <a:gd name="connsiteX15" fmla="*/ 25138 w 1301085"/>
              <a:gd name="connsiteY15" fmla="*/ 495300 h 933450"/>
              <a:gd name="connsiteX16" fmla="*/ 20376 w 1301085"/>
              <a:gd name="connsiteY16" fmla="*/ 476250 h 933450"/>
              <a:gd name="connsiteX17" fmla="*/ 15613 w 1301085"/>
              <a:gd name="connsiteY17" fmla="*/ 447675 h 933450"/>
              <a:gd name="connsiteX18" fmla="*/ 6088 w 1301085"/>
              <a:gd name="connsiteY18" fmla="*/ 433387 h 933450"/>
              <a:gd name="connsiteX19" fmla="*/ 25138 w 1301085"/>
              <a:gd name="connsiteY19" fmla="*/ 390525 h 933450"/>
              <a:gd name="connsiteX20" fmla="*/ 34663 w 1301085"/>
              <a:gd name="connsiteY20" fmla="*/ 361950 h 933450"/>
              <a:gd name="connsiteX21" fmla="*/ 39426 w 1301085"/>
              <a:gd name="connsiteY21" fmla="*/ 304800 h 933450"/>
              <a:gd name="connsiteX22" fmla="*/ 48951 w 1301085"/>
              <a:gd name="connsiteY22" fmla="*/ 290512 h 933450"/>
              <a:gd name="connsiteX23" fmla="*/ 58476 w 1301085"/>
              <a:gd name="connsiteY23" fmla="*/ 271462 h 933450"/>
              <a:gd name="connsiteX24" fmla="*/ 82288 w 1301085"/>
              <a:gd name="connsiteY24" fmla="*/ 242887 h 933450"/>
              <a:gd name="connsiteX25" fmla="*/ 91813 w 1301085"/>
              <a:gd name="connsiteY25" fmla="*/ 214312 h 933450"/>
              <a:gd name="connsiteX26" fmla="*/ 101338 w 1301085"/>
              <a:gd name="connsiteY26" fmla="*/ 185737 h 933450"/>
              <a:gd name="connsiteX27" fmla="*/ 106101 w 1301085"/>
              <a:gd name="connsiteY27" fmla="*/ 171450 h 933450"/>
              <a:gd name="connsiteX28" fmla="*/ 120388 w 1301085"/>
              <a:gd name="connsiteY28" fmla="*/ 157162 h 933450"/>
              <a:gd name="connsiteX29" fmla="*/ 134676 w 1301085"/>
              <a:gd name="connsiteY29" fmla="*/ 128587 h 933450"/>
              <a:gd name="connsiteX30" fmla="*/ 144201 w 1301085"/>
              <a:gd name="connsiteY30" fmla="*/ 109537 h 933450"/>
              <a:gd name="connsiteX31" fmla="*/ 172776 w 1301085"/>
              <a:gd name="connsiteY31" fmla="*/ 85725 h 933450"/>
              <a:gd name="connsiteX32" fmla="*/ 191826 w 1301085"/>
              <a:gd name="connsiteY32" fmla="*/ 80962 h 933450"/>
              <a:gd name="connsiteX33" fmla="*/ 206113 w 1301085"/>
              <a:gd name="connsiteY33" fmla="*/ 76200 h 933450"/>
              <a:gd name="connsiteX34" fmla="*/ 220401 w 1301085"/>
              <a:gd name="connsiteY34" fmla="*/ 47625 h 933450"/>
              <a:gd name="connsiteX35" fmla="*/ 229926 w 1301085"/>
              <a:gd name="connsiteY35" fmla="*/ 33337 h 933450"/>
              <a:gd name="connsiteX36" fmla="*/ 239451 w 1301085"/>
              <a:gd name="connsiteY36" fmla="*/ 14287 h 933450"/>
              <a:gd name="connsiteX37" fmla="*/ 268026 w 1301085"/>
              <a:gd name="connsiteY37" fmla="*/ 0 h 933450"/>
              <a:gd name="connsiteX38" fmla="*/ 368038 w 1301085"/>
              <a:gd name="connsiteY38" fmla="*/ 9525 h 933450"/>
              <a:gd name="connsiteX39" fmla="*/ 387088 w 1301085"/>
              <a:gd name="connsiteY39" fmla="*/ 14287 h 933450"/>
              <a:gd name="connsiteX40" fmla="*/ 401376 w 1301085"/>
              <a:gd name="connsiteY40" fmla="*/ 19050 h 933450"/>
              <a:gd name="connsiteX41" fmla="*/ 496626 w 1301085"/>
              <a:gd name="connsiteY41" fmla="*/ 23812 h 933450"/>
              <a:gd name="connsiteX42" fmla="*/ 544251 w 1301085"/>
              <a:gd name="connsiteY42" fmla="*/ 38100 h 933450"/>
              <a:gd name="connsiteX43" fmla="*/ 582351 w 1301085"/>
              <a:gd name="connsiteY43" fmla="*/ 47625 h 933450"/>
              <a:gd name="connsiteX44" fmla="*/ 625213 w 1301085"/>
              <a:gd name="connsiteY44" fmla="*/ 57150 h 933450"/>
              <a:gd name="connsiteX45" fmla="*/ 677601 w 1301085"/>
              <a:gd name="connsiteY45" fmla="*/ 71437 h 933450"/>
              <a:gd name="connsiteX46" fmla="*/ 696651 w 1301085"/>
              <a:gd name="connsiteY46" fmla="*/ 76200 h 933450"/>
              <a:gd name="connsiteX47" fmla="*/ 744276 w 1301085"/>
              <a:gd name="connsiteY47" fmla="*/ 85725 h 933450"/>
              <a:gd name="connsiteX48" fmla="*/ 796663 w 1301085"/>
              <a:gd name="connsiteY48" fmla="*/ 90487 h 933450"/>
              <a:gd name="connsiteX49" fmla="*/ 810951 w 1301085"/>
              <a:gd name="connsiteY49" fmla="*/ 100012 h 933450"/>
              <a:gd name="connsiteX50" fmla="*/ 830001 w 1301085"/>
              <a:gd name="connsiteY50" fmla="*/ 104775 h 933450"/>
              <a:gd name="connsiteX51" fmla="*/ 844288 w 1301085"/>
              <a:gd name="connsiteY51" fmla="*/ 109537 h 933450"/>
              <a:gd name="connsiteX52" fmla="*/ 901438 w 1301085"/>
              <a:gd name="connsiteY52" fmla="*/ 123825 h 933450"/>
              <a:gd name="connsiteX53" fmla="*/ 930013 w 1301085"/>
              <a:gd name="connsiteY53" fmla="*/ 133350 h 933450"/>
              <a:gd name="connsiteX54" fmla="*/ 944301 w 1301085"/>
              <a:gd name="connsiteY54" fmla="*/ 138112 h 933450"/>
              <a:gd name="connsiteX55" fmla="*/ 963351 w 1301085"/>
              <a:gd name="connsiteY55" fmla="*/ 171450 h 933450"/>
              <a:gd name="connsiteX56" fmla="*/ 949063 w 1301085"/>
              <a:gd name="connsiteY56" fmla="*/ 276225 h 933450"/>
              <a:gd name="connsiteX57" fmla="*/ 939538 w 1301085"/>
              <a:gd name="connsiteY57" fmla="*/ 290512 h 933450"/>
              <a:gd name="connsiteX58" fmla="*/ 944301 w 1301085"/>
              <a:gd name="connsiteY58" fmla="*/ 338137 h 933450"/>
              <a:gd name="connsiteX59" fmla="*/ 953826 w 1301085"/>
              <a:gd name="connsiteY59" fmla="*/ 366712 h 933450"/>
              <a:gd name="connsiteX60" fmla="*/ 972876 w 1301085"/>
              <a:gd name="connsiteY60" fmla="*/ 371475 h 933450"/>
              <a:gd name="connsiteX61" fmla="*/ 987163 w 1301085"/>
              <a:gd name="connsiteY61" fmla="*/ 366712 h 933450"/>
              <a:gd name="connsiteX62" fmla="*/ 996688 w 1301085"/>
              <a:gd name="connsiteY62" fmla="*/ 352425 h 933450"/>
              <a:gd name="connsiteX63" fmla="*/ 1010976 w 1301085"/>
              <a:gd name="connsiteY63" fmla="*/ 342900 h 933450"/>
              <a:gd name="connsiteX64" fmla="*/ 1020501 w 1301085"/>
              <a:gd name="connsiteY64" fmla="*/ 328612 h 933450"/>
              <a:gd name="connsiteX65" fmla="*/ 1049076 w 1301085"/>
              <a:gd name="connsiteY65" fmla="*/ 300037 h 933450"/>
              <a:gd name="connsiteX66" fmla="*/ 1149088 w 1301085"/>
              <a:gd name="connsiteY66" fmla="*/ 300037 h 933450"/>
              <a:gd name="connsiteX67" fmla="*/ 1191951 w 1301085"/>
              <a:gd name="connsiteY67" fmla="*/ 280987 h 933450"/>
              <a:gd name="connsiteX68" fmla="*/ 1206238 w 1301085"/>
              <a:gd name="connsiteY68" fmla="*/ 276225 h 933450"/>
              <a:gd name="connsiteX69" fmla="*/ 1234813 w 1301085"/>
              <a:gd name="connsiteY69" fmla="*/ 252412 h 933450"/>
              <a:gd name="connsiteX70" fmla="*/ 1258626 w 1301085"/>
              <a:gd name="connsiteY70" fmla="*/ 223837 h 933450"/>
              <a:gd name="connsiteX71" fmla="*/ 1296726 w 1301085"/>
              <a:gd name="connsiteY71" fmla="*/ 228600 h 933450"/>
              <a:gd name="connsiteX72" fmla="*/ 1291963 w 1301085"/>
              <a:gd name="connsiteY72" fmla="*/ 242887 h 933450"/>
              <a:gd name="connsiteX73" fmla="*/ 1282438 w 1301085"/>
              <a:gd name="connsiteY73" fmla="*/ 257175 h 933450"/>
              <a:gd name="connsiteX74" fmla="*/ 1277676 w 1301085"/>
              <a:gd name="connsiteY74" fmla="*/ 276225 h 933450"/>
              <a:gd name="connsiteX75" fmla="*/ 1272913 w 1301085"/>
              <a:gd name="connsiteY75" fmla="*/ 290512 h 933450"/>
              <a:gd name="connsiteX76" fmla="*/ 1268151 w 1301085"/>
              <a:gd name="connsiteY76" fmla="*/ 319087 h 933450"/>
              <a:gd name="connsiteX77" fmla="*/ 1239576 w 1301085"/>
              <a:gd name="connsiteY77" fmla="*/ 328612 h 933450"/>
              <a:gd name="connsiteX78" fmla="*/ 1225288 w 1301085"/>
              <a:gd name="connsiteY78" fmla="*/ 333375 h 933450"/>
              <a:gd name="connsiteX79" fmla="*/ 1211001 w 1301085"/>
              <a:gd name="connsiteY79" fmla="*/ 338137 h 933450"/>
              <a:gd name="connsiteX80" fmla="*/ 1206238 w 1301085"/>
              <a:gd name="connsiteY80" fmla="*/ 352425 h 933450"/>
              <a:gd name="connsiteX81" fmla="*/ 1196713 w 1301085"/>
              <a:gd name="connsiteY81" fmla="*/ 366712 h 933450"/>
              <a:gd name="connsiteX82" fmla="*/ 1187188 w 1301085"/>
              <a:gd name="connsiteY82" fmla="*/ 385762 h 933450"/>
              <a:gd name="connsiteX83" fmla="*/ 1182426 w 1301085"/>
              <a:gd name="connsiteY83" fmla="*/ 404812 h 933450"/>
              <a:gd name="connsiteX84" fmla="*/ 1096701 w 1301085"/>
              <a:gd name="connsiteY84" fmla="*/ 414337 h 933450"/>
              <a:gd name="connsiteX85" fmla="*/ 1082413 w 1301085"/>
              <a:gd name="connsiteY85" fmla="*/ 419100 h 933450"/>
              <a:gd name="connsiteX86" fmla="*/ 1077651 w 1301085"/>
              <a:gd name="connsiteY86" fmla="*/ 457200 h 933450"/>
              <a:gd name="connsiteX87" fmla="*/ 1072888 w 1301085"/>
              <a:gd name="connsiteY87" fmla="*/ 476250 h 933450"/>
              <a:gd name="connsiteX88" fmla="*/ 1049076 w 1301085"/>
              <a:gd name="connsiteY88" fmla="*/ 504825 h 933450"/>
              <a:gd name="connsiteX89" fmla="*/ 1039551 w 1301085"/>
              <a:gd name="connsiteY89" fmla="*/ 519112 h 933450"/>
              <a:gd name="connsiteX90" fmla="*/ 1015738 w 1301085"/>
              <a:gd name="connsiteY90" fmla="*/ 528637 h 933450"/>
              <a:gd name="connsiteX91" fmla="*/ 1001451 w 1301085"/>
              <a:gd name="connsiteY91" fmla="*/ 514350 h 933450"/>
              <a:gd name="connsiteX92" fmla="*/ 991926 w 1301085"/>
              <a:gd name="connsiteY92" fmla="*/ 481012 h 933450"/>
              <a:gd name="connsiteX93" fmla="*/ 977638 w 1301085"/>
              <a:gd name="connsiteY93" fmla="*/ 500062 h 933450"/>
              <a:gd name="connsiteX94" fmla="*/ 953826 w 1301085"/>
              <a:gd name="connsiteY94" fmla="*/ 614362 h 933450"/>
              <a:gd name="connsiteX95" fmla="*/ 934776 w 1301085"/>
              <a:gd name="connsiteY95" fmla="*/ 628650 h 933450"/>
              <a:gd name="connsiteX96" fmla="*/ 901438 w 1301085"/>
              <a:gd name="connsiteY96" fmla="*/ 661987 h 933450"/>
              <a:gd name="connsiteX97" fmla="*/ 882388 w 1301085"/>
              <a:gd name="connsiteY97" fmla="*/ 671512 h 933450"/>
              <a:gd name="connsiteX98" fmla="*/ 872863 w 1301085"/>
              <a:gd name="connsiteY98" fmla="*/ 685800 h 933450"/>
              <a:gd name="connsiteX99" fmla="*/ 825238 w 1301085"/>
              <a:gd name="connsiteY99" fmla="*/ 728662 h 933450"/>
              <a:gd name="connsiteX100" fmla="*/ 806188 w 1301085"/>
              <a:gd name="connsiteY100" fmla="*/ 757237 h 933450"/>
              <a:gd name="connsiteX101" fmla="*/ 791901 w 1301085"/>
              <a:gd name="connsiteY101" fmla="*/ 790575 h 933450"/>
              <a:gd name="connsiteX102" fmla="*/ 782376 w 1301085"/>
              <a:gd name="connsiteY102" fmla="*/ 804862 h 933450"/>
              <a:gd name="connsiteX103" fmla="*/ 772851 w 1301085"/>
              <a:gd name="connsiteY103" fmla="*/ 862012 h 933450"/>
              <a:gd name="connsiteX104" fmla="*/ 763326 w 1301085"/>
              <a:gd name="connsiteY104" fmla="*/ 876300 h 933450"/>
              <a:gd name="connsiteX105" fmla="*/ 753801 w 1301085"/>
              <a:gd name="connsiteY105" fmla="*/ 904875 h 933450"/>
              <a:gd name="connsiteX106" fmla="*/ 749038 w 1301085"/>
              <a:gd name="connsiteY106" fmla="*/ 919162 h 933450"/>
              <a:gd name="connsiteX107" fmla="*/ 739513 w 1301085"/>
              <a:gd name="connsiteY107" fmla="*/ 933450 h 933450"/>
              <a:gd name="connsiteX108" fmla="*/ 715701 w 1301085"/>
              <a:gd name="connsiteY108" fmla="*/ 928687 h 933450"/>
              <a:gd name="connsiteX109" fmla="*/ 710938 w 1301085"/>
              <a:gd name="connsiteY109" fmla="*/ 890587 h 933450"/>
              <a:gd name="connsiteX110" fmla="*/ 715701 w 1301085"/>
              <a:gd name="connsiteY110" fmla="*/ 876300 h 933450"/>
              <a:gd name="connsiteX111" fmla="*/ 729988 w 1301085"/>
              <a:gd name="connsiteY111" fmla="*/ 857250 h 933450"/>
              <a:gd name="connsiteX112" fmla="*/ 734751 w 1301085"/>
              <a:gd name="connsiteY112" fmla="*/ 838200 h 933450"/>
              <a:gd name="connsiteX113" fmla="*/ 729988 w 1301085"/>
              <a:gd name="connsiteY113" fmla="*/ 804862 h 933450"/>
              <a:gd name="connsiteX114" fmla="*/ 668076 w 1301085"/>
              <a:gd name="connsiteY114" fmla="*/ 781050 h 933450"/>
              <a:gd name="connsiteX115" fmla="*/ 653788 w 1301085"/>
              <a:gd name="connsiteY115" fmla="*/ 776287 h 933450"/>
              <a:gd name="connsiteX116" fmla="*/ 639501 w 1301085"/>
              <a:gd name="connsiteY116" fmla="*/ 766762 h 933450"/>
              <a:gd name="connsiteX117" fmla="*/ 620451 w 1301085"/>
              <a:gd name="connsiteY117" fmla="*/ 762000 h 933450"/>
              <a:gd name="connsiteX118" fmla="*/ 596638 w 1301085"/>
              <a:gd name="connsiteY118" fmla="*/ 785812 h 933450"/>
              <a:gd name="connsiteX119" fmla="*/ 572826 w 1301085"/>
              <a:gd name="connsiteY119" fmla="*/ 790575 h 933450"/>
              <a:gd name="connsiteX120" fmla="*/ 558538 w 1301085"/>
              <a:gd name="connsiteY120" fmla="*/ 795337 h 933450"/>
              <a:gd name="connsiteX121" fmla="*/ 501388 w 1301085"/>
              <a:gd name="connsiteY121" fmla="*/ 800100 h 933450"/>
              <a:gd name="connsiteX122" fmla="*/ 472813 w 1301085"/>
              <a:gd name="connsiteY122" fmla="*/ 819150 h 933450"/>
              <a:gd name="connsiteX123" fmla="*/ 382326 w 1301085"/>
              <a:gd name="connsiteY123" fmla="*/ 833437 h 933450"/>
              <a:gd name="connsiteX124" fmla="*/ 368038 w 1301085"/>
              <a:gd name="connsiteY124" fmla="*/ 842962 h 933450"/>
              <a:gd name="connsiteX125" fmla="*/ 372801 w 1301085"/>
              <a:gd name="connsiteY125" fmla="*/ 904875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1301085" h="933450">
                <a:moveTo>
                  <a:pt x="372801" y="904875"/>
                </a:moveTo>
                <a:lnTo>
                  <a:pt x="372801" y="904875"/>
                </a:lnTo>
                <a:cubicBezTo>
                  <a:pt x="369626" y="890587"/>
                  <a:pt x="365447" y="876486"/>
                  <a:pt x="363276" y="862012"/>
                </a:cubicBezTo>
                <a:cubicBezTo>
                  <a:pt x="362293" y="855456"/>
                  <a:pt x="362845" y="811707"/>
                  <a:pt x="353751" y="795337"/>
                </a:cubicBezTo>
                <a:cubicBezTo>
                  <a:pt x="344594" y="778854"/>
                  <a:pt x="334777" y="764445"/>
                  <a:pt x="320413" y="752475"/>
                </a:cubicBezTo>
                <a:cubicBezTo>
                  <a:pt x="293408" y="729971"/>
                  <a:pt x="319694" y="756724"/>
                  <a:pt x="287076" y="733425"/>
                </a:cubicBezTo>
                <a:cubicBezTo>
                  <a:pt x="275408" y="725091"/>
                  <a:pt x="270858" y="716242"/>
                  <a:pt x="263263" y="704850"/>
                </a:cubicBezTo>
                <a:cubicBezTo>
                  <a:pt x="261676" y="700087"/>
                  <a:pt x="259164" y="695538"/>
                  <a:pt x="258501" y="690562"/>
                </a:cubicBezTo>
                <a:cubicBezTo>
                  <a:pt x="255975" y="671614"/>
                  <a:pt x="259360" y="651683"/>
                  <a:pt x="253738" y="633412"/>
                </a:cubicBezTo>
                <a:cubicBezTo>
                  <a:pt x="252262" y="628614"/>
                  <a:pt x="244213" y="630237"/>
                  <a:pt x="239451" y="628650"/>
                </a:cubicBezTo>
                <a:cubicBezTo>
                  <a:pt x="234688" y="630237"/>
                  <a:pt x="230183" y="633412"/>
                  <a:pt x="225163" y="633412"/>
                </a:cubicBezTo>
                <a:cubicBezTo>
                  <a:pt x="182796" y="633412"/>
                  <a:pt x="188623" y="629096"/>
                  <a:pt x="153726" y="619125"/>
                </a:cubicBezTo>
                <a:cubicBezTo>
                  <a:pt x="110734" y="606842"/>
                  <a:pt x="131352" y="613255"/>
                  <a:pt x="91813" y="600075"/>
                </a:cubicBezTo>
                <a:cubicBezTo>
                  <a:pt x="82288" y="593725"/>
                  <a:pt x="74098" y="584645"/>
                  <a:pt x="63238" y="581025"/>
                </a:cubicBezTo>
                <a:lnTo>
                  <a:pt x="34663" y="571500"/>
                </a:lnTo>
                <a:cubicBezTo>
                  <a:pt x="22335" y="534511"/>
                  <a:pt x="34497" y="574852"/>
                  <a:pt x="25138" y="495300"/>
                </a:cubicBezTo>
                <a:cubicBezTo>
                  <a:pt x="24373" y="488799"/>
                  <a:pt x="21660" y="482668"/>
                  <a:pt x="20376" y="476250"/>
                </a:cubicBezTo>
                <a:cubicBezTo>
                  <a:pt x="18482" y="466781"/>
                  <a:pt x="18667" y="456836"/>
                  <a:pt x="15613" y="447675"/>
                </a:cubicBezTo>
                <a:cubicBezTo>
                  <a:pt x="13803" y="442245"/>
                  <a:pt x="9263" y="438150"/>
                  <a:pt x="6088" y="433387"/>
                </a:cubicBezTo>
                <a:cubicBezTo>
                  <a:pt x="17726" y="363567"/>
                  <a:pt x="0" y="435773"/>
                  <a:pt x="25138" y="390525"/>
                </a:cubicBezTo>
                <a:cubicBezTo>
                  <a:pt x="30014" y="381748"/>
                  <a:pt x="34663" y="361950"/>
                  <a:pt x="34663" y="361950"/>
                </a:cubicBezTo>
                <a:cubicBezTo>
                  <a:pt x="36251" y="342900"/>
                  <a:pt x="35677" y="323545"/>
                  <a:pt x="39426" y="304800"/>
                </a:cubicBezTo>
                <a:cubicBezTo>
                  <a:pt x="40549" y="299187"/>
                  <a:pt x="46111" y="295482"/>
                  <a:pt x="48951" y="290512"/>
                </a:cubicBezTo>
                <a:cubicBezTo>
                  <a:pt x="52473" y="284348"/>
                  <a:pt x="54350" y="277239"/>
                  <a:pt x="58476" y="271462"/>
                </a:cubicBezTo>
                <a:cubicBezTo>
                  <a:pt x="71672" y="252988"/>
                  <a:pt x="73394" y="262898"/>
                  <a:pt x="82288" y="242887"/>
                </a:cubicBezTo>
                <a:cubicBezTo>
                  <a:pt x="86366" y="233712"/>
                  <a:pt x="88638" y="223837"/>
                  <a:pt x="91813" y="214312"/>
                </a:cubicBezTo>
                <a:lnTo>
                  <a:pt x="101338" y="185737"/>
                </a:lnTo>
                <a:cubicBezTo>
                  <a:pt x="102925" y="180975"/>
                  <a:pt x="102551" y="175000"/>
                  <a:pt x="106101" y="171450"/>
                </a:cubicBezTo>
                <a:lnTo>
                  <a:pt x="120388" y="157162"/>
                </a:lnTo>
                <a:cubicBezTo>
                  <a:pt x="129121" y="130967"/>
                  <a:pt x="119904" y="154438"/>
                  <a:pt x="134676" y="128587"/>
                </a:cubicBezTo>
                <a:cubicBezTo>
                  <a:pt x="138198" y="122423"/>
                  <a:pt x="140075" y="115314"/>
                  <a:pt x="144201" y="109537"/>
                </a:cubicBezTo>
                <a:cubicBezTo>
                  <a:pt x="149250" y="102468"/>
                  <a:pt x="164175" y="89411"/>
                  <a:pt x="172776" y="85725"/>
                </a:cubicBezTo>
                <a:cubicBezTo>
                  <a:pt x="178792" y="83147"/>
                  <a:pt x="185532" y="82760"/>
                  <a:pt x="191826" y="80962"/>
                </a:cubicBezTo>
                <a:cubicBezTo>
                  <a:pt x="196653" y="79583"/>
                  <a:pt x="201351" y="77787"/>
                  <a:pt x="206113" y="76200"/>
                </a:cubicBezTo>
                <a:cubicBezTo>
                  <a:pt x="233411" y="35251"/>
                  <a:pt x="200682" y="87061"/>
                  <a:pt x="220401" y="47625"/>
                </a:cubicBezTo>
                <a:cubicBezTo>
                  <a:pt x="222961" y="42505"/>
                  <a:pt x="227086" y="38307"/>
                  <a:pt x="229926" y="33337"/>
                </a:cubicBezTo>
                <a:cubicBezTo>
                  <a:pt x="233448" y="27173"/>
                  <a:pt x="234906" y="19741"/>
                  <a:pt x="239451" y="14287"/>
                </a:cubicBezTo>
                <a:cubicBezTo>
                  <a:pt x="246553" y="5764"/>
                  <a:pt x="258273" y="3250"/>
                  <a:pt x="268026" y="0"/>
                </a:cubicBezTo>
                <a:cubicBezTo>
                  <a:pt x="298688" y="2358"/>
                  <a:pt x="336614" y="4288"/>
                  <a:pt x="368038" y="9525"/>
                </a:cubicBezTo>
                <a:cubicBezTo>
                  <a:pt x="374494" y="10601"/>
                  <a:pt x="380794" y="12489"/>
                  <a:pt x="387088" y="14287"/>
                </a:cubicBezTo>
                <a:cubicBezTo>
                  <a:pt x="391915" y="15666"/>
                  <a:pt x="396375" y="18615"/>
                  <a:pt x="401376" y="19050"/>
                </a:cubicBezTo>
                <a:cubicBezTo>
                  <a:pt x="433046" y="21804"/>
                  <a:pt x="464876" y="22225"/>
                  <a:pt x="496626" y="23812"/>
                </a:cubicBezTo>
                <a:cubicBezTo>
                  <a:pt x="517145" y="30653"/>
                  <a:pt x="516981" y="30828"/>
                  <a:pt x="544251" y="38100"/>
                </a:cubicBezTo>
                <a:cubicBezTo>
                  <a:pt x="556900" y="41473"/>
                  <a:pt x="569721" y="44181"/>
                  <a:pt x="582351" y="47625"/>
                </a:cubicBezTo>
                <a:cubicBezTo>
                  <a:pt x="619197" y="57674"/>
                  <a:pt x="565913" y="47266"/>
                  <a:pt x="625213" y="57150"/>
                </a:cubicBezTo>
                <a:cubicBezTo>
                  <a:pt x="651783" y="74862"/>
                  <a:pt x="630172" y="63532"/>
                  <a:pt x="677601" y="71437"/>
                </a:cubicBezTo>
                <a:cubicBezTo>
                  <a:pt x="684057" y="72513"/>
                  <a:pt x="690251" y="74828"/>
                  <a:pt x="696651" y="76200"/>
                </a:cubicBezTo>
                <a:cubicBezTo>
                  <a:pt x="712481" y="79592"/>
                  <a:pt x="728249" y="83436"/>
                  <a:pt x="744276" y="85725"/>
                </a:cubicBezTo>
                <a:cubicBezTo>
                  <a:pt x="761634" y="88205"/>
                  <a:pt x="779201" y="88900"/>
                  <a:pt x="796663" y="90487"/>
                </a:cubicBezTo>
                <a:cubicBezTo>
                  <a:pt x="801426" y="93662"/>
                  <a:pt x="805690" y="97757"/>
                  <a:pt x="810951" y="100012"/>
                </a:cubicBezTo>
                <a:cubicBezTo>
                  <a:pt x="816967" y="102590"/>
                  <a:pt x="823707" y="102977"/>
                  <a:pt x="830001" y="104775"/>
                </a:cubicBezTo>
                <a:cubicBezTo>
                  <a:pt x="834828" y="106154"/>
                  <a:pt x="839674" y="107560"/>
                  <a:pt x="844288" y="109537"/>
                </a:cubicBezTo>
                <a:cubicBezTo>
                  <a:pt x="881963" y="125683"/>
                  <a:pt x="843354" y="116564"/>
                  <a:pt x="901438" y="123825"/>
                </a:cubicBezTo>
                <a:lnTo>
                  <a:pt x="930013" y="133350"/>
                </a:lnTo>
                <a:lnTo>
                  <a:pt x="944301" y="138112"/>
                </a:lnTo>
                <a:cubicBezTo>
                  <a:pt x="961162" y="149353"/>
                  <a:pt x="963351" y="145948"/>
                  <a:pt x="963351" y="171450"/>
                </a:cubicBezTo>
                <a:cubicBezTo>
                  <a:pt x="963351" y="182770"/>
                  <a:pt x="964510" y="253056"/>
                  <a:pt x="949063" y="276225"/>
                </a:cubicBezTo>
                <a:lnTo>
                  <a:pt x="939538" y="290512"/>
                </a:lnTo>
                <a:cubicBezTo>
                  <a:pt x="941126" y="306387"/>
                  <a:pt x="941361" y="322456"/>
                  <a:pt x="944301" y="338137"/>
                </a:cubicBezTo>
                <a:cubicBezTo>
                  <a:pt x="946151" y="348005"/>
                  <a:pt x="944086" y="364277"/>
                  <a:pt x="953826" y="366712"/>
                </a:cubicBezTo>
                <a:lnTo>
                  <a:pt x="972876" y="371475"/>
                </a:lnTo>
                <a:cubicBezTo>
                  <a:pt x="977638" y="369887"/>
                  <a:pt x="983243" y="369848"/>
                  <a:pt x="987163" y="366712"/>
                </a:cubicBezTo>
                <a:cubicBezTo>
                  <a:pt x="991632" y="363136"/>
                  <a:pt x="992641" y="356472"/>
                  <a:pt x="996688" y="352425"/>
                </a:cubicBezTo>
                <a:cubicBezTo>
                  <a:pt x="1000736" y="348378"/>
                  <a:pt x="1006213" y="346075"/>
                  <a:pt x="1010976" y="342900"/>
                </a:cubicBezTo>
                <a:cubicBezTo>
                  <a:pt x="1014151" y="338137"/>
                  <a:pt x="1016698" y="332890"/>
                  <a:pt x="1020501" y="328612"/>
                </a:cubicBezTo>
                <a:cubicBezTo>
                  <a:pt x="1029450" y="318544"/>
                  <a:pt x="1049076" y="300037"/>
                  <a:pt x="1049076" y="300037"/>
                </a:cubicBezTo>
                <a:cubicBezTo>
                  <a:pt x="1068959" y="301142"/>
                  <a:pt x="1120079" y="314542"/>
                  <a:pt x="1149088" y="300037"/>
                </a:cubicBezTo>
                <a:cubicBezTo>
                  <a:pt x="1194362" y="277399"/>
                  <a:pt x="1118247" y="305554"/>
                  <a:pt x="1191951" y="280987"/>
                </a:cubicBezTo>
                <a:lnTo>
                  <a:pt x="1206238" y="276225"/>
                </a:lnTo>
                <a:cubicBezTo>
                  <a:pt x="1214445" y="270754"/>
                  <a:pt x="1230228" y="261582"/>
                  <a:pt x="1234813" y="252412"/>
                </a:cubicBezTo>
                <a:cubicBezTo>
                  <a:pt x="1251224" y="219590"/>
                  <a:pt x="1223343" y="232659"/>
                  <a:pt x="1258626" y="223837"/>
                </a:cubicBezTo>
                <a:cubicBezTo>
                  <a:pt x="1271326" y="225425"/>
                  <a:pt x="1285614" y="222250"/>
                  <a:pt x="1296726" y="228600"/>
                </a:cubicBezTo>
                <a:cubicBezTo>
                  <a:pt x="1301085" y="231091"/>
                  <a:pt x="1294208" y="238397"/>
                  <a:pt x="1291963" y="242887"/>
                </a:cubicBezTo>
                <a:cubicBezTo>
                  <a:pt x="1289403" y="248007"/>
                  <a:pt x="1285613" y="252412"/>
                  <a:pt x="1282438" y="257175"/>
                </a:cubicBezTo>
                <a:cubicBezTo>
                  <a:pt x="1280851" y="263525"/>
                  <a:pt x="1279474" y="269931"/>
                  <a:pt x="1277676" y="276225"/>
                </a:cubicBezTo>
                <a:cubicBezTo>
                  <a:pt x="1276297" y="281052"/>
                  <a:pt x="1274002" y="285612"/>
                  <a:pt x="1272913" y="290512"/>
                </a:cubicBezTo>
                <a:cubicBezTo>
                  <a:pt x="1270818" y="299938"/>
                  <a:pt x="1274510" y="311820"/>
                  <a:pt x="1268151" y="319087"/>
                </a:cubicBezTo>
                <a:cubicBezTo>
                  <a:pt x="1261540" y="326643"/>
                  <a:pt x="1249101" y="325437"/>
                  <a:pt x="1239576" y="328612"/>
                </a:cubicBezTo>
                <a:lnTo>
                  <a:pt x="1225288" y="333375"/>
                </a:lnTo>
                <a:lnTo>
                  <a:pt x="1211001" y="338137"/>
                </a:lnTo>
                <a:cubicBezTo>
                  <a:pt x="1209413" y="342900"/>
                  <a:pt x="1208483" y="347935"/>
                  <a:pt x="1206238" y="352425"/>
                </a:cubicBezTo>
                <a:cubicBezTo>
                  <a:pt x="1203678" y="357544"/>
                  <a:pt x="1199553" y="361742"/>
                  <a:pt x="1196713" y="366712"/>
                </a:cubicBezTo>
                <a:cubicBezTo>
                  <a:pt x="1193191" y="372876"/>
                  <a:pt x="1190363" y="379412"/>
                  <a:pt x="1187188" y="385762"/>
                </a:cubicBezTo>
                <a:cubicBezTo>
                  <a:pt x="1185601" y="392112"/>
                  <a:pt x="1185004" y="398796"/>
                  <a:pt x="1182426" y="404812"/>
                </a:cubicBezTo>
                <a:cubicBezTo>
                  <a:pt x="1167008" y="440790"/>
                  <a:pt x="1142051" y="417172"/>
                  <a:pt x="1096701" y="414337"/>
                </a:cubicBezTo>
                <a:cubicBezTo>
                  <a:pt x="1091938" y="415925"/>
                  <a:pt x="1084452" y="414512"/>
                  <a:pt x="1082413" y="419100"/>
                </a:cubicBezTo>
                <a:cubicBezTo>
                  <a:pt x="1077215" y="430796"/>
                  <a:pt x="1079755" y="444575"/>
                  <a:pt x="1077651" y="457200"/>
                </a:cubicBezTo>
                <a:cubicBezTo>
                  <a:pt x="1076575" y="463656"/>
                  <a:pt x="1075466" y="470234"/>
                  <a:pt x="1072888" y="476250"/>
                </a:cubicBezTo>
                <a:cubicBezTo>
                  <a:pt x="1066629" y="490854"/>
                  <a:pt x="1059171" y="492711"/>
                  <a:pt x="1049076" y="504825"/>
                </a:cubicBezTo>
                <a:cubicBezTo>
                  <a:pt x="1045412" y="509222"/>
                  <a:pt x="1044209" y="515785"/>
                  <a:pt x="1039551" y="519112"/>
                </a:cubicBezTo>
                <a:cubicBezTo>
                  <a:pt x="1032594" y="524081"/>
                  <a:pt x="1023676" y="525462"/>
                  <a:pt x="1015738" y="528637"/>
                </a:cubicBezTo>
                <a:cubicBezTo>
                  <a:pt x="1010976" y="523875"/>
                  <a:pt x="1005187" y="519954"/>
                  <a:pt x="1001451" y="514350"/>
                </a:cubicBezTo>
                <a:cubicBezTo>
                  <a:pt x="998717" y="510248"/>
                  <a:pt x="992562" y="483556"/>
                  <a:pt x="991926" y="481012"/>
                </a:cubicBezTo>
                <a:cubicBezTo>
                  <a:pt x="987163" y="487362"/>
                  <a:pt x="978801" y="492210"/>
                  <a:pt x="977638" y="500062"/>
                </a:cubicBezTo>
                <a:cubicBezTo>
                  <a:pt x="959974" y="619293"/>
                  <a:pt x="1010592" y="600172"/>
                  <a:pt x="953826" y="614362"/>
                </a:cubicBezTo>
                <a:cubicBezTo>
                  <a:pt x="947476" y="619125"/>
                  <a:pt x="940649" y="623311"/>
                  <a:pt x="934776" y="628650"/>
                </a:cubicBezTo>
                <a:cubicBezTo>
                  <a:pt x="923147" y="639221"/>
                  <a:pt x="915494" y="654959"/>
                  <a:pt x="901438" y="661987"/>
                </a:cubicBezTo>
                <a:lnTo>
                  <a:pt x="882388" y="671512"/>
                </a:lnTo>
                <a:cubicBezTo>
                  <a:pt x="879213" y="676275"/>
                  <a:pt x="876666" y="681522"/>
                  <a:pt x="872863" y="685800"/>
                </a:cubicBezTo>
                <a:cubicBezTo>
                  <a:pt x="850071" y="711441"/>
                  <a:pt x="848349" y="711329"/>
                  <a:pt x="825238" y="728662"/>
                </a:cubicBezTo>
                <a:cubicBezTo>
                  <a:pt x="814790" y="770457"/>
                  <a:pt x="829680" y="729047"/>
                  <a:pt x="806188" y="757237"/>
                </a:cubicBezTo>
                <a:cubicBezTo>
                  <a:pt x="793798" y="772105"/>
                  <a:pt x="799346" y="775684"/>
                  <a:pt x="791901" y="790575"/>
                </a:cubicBezTo>
                <a:cubicBezTo>
                  <a:pt x="789341" y="795694"/>
                  <a:pt x="785551" y="800100"/>
                  <a:pt x="782376" y="804862"/>
                </a:cubicBezTo>
                <a:cubicBezTo>
                  <a:pt x="781670" y="809807"/>
                  <a:pt x="776064" y="853445"/>
                  <a:pt x="772851" y="862012"/>
                </a:cubicBezTo>
                <a:cubicBezTo>
                  <a:pt x="770841" y="867372"/>
                  <a:pt x="765651" y="871069"/>
                  <a:pt x="763326" y="876300"/>
                </a:cubicBezTo>
                <a:cubicBezTo>
                  <a:pt x="759248" y="885475"/>
                  <a:pt x="756976" y="895350"/>
                  <a:pt x="753801" y="904875"/>
                </a:cubicBezTo>
                <a:cubicBezTo>
                  <a:pt x="752213" y="909637"/>
                  <a:pt x="751823" y="914985"/>
                  <a:pt x="749038" y="919162"/>
                </a:cubicBezTo>
                <a:lnTo>
                  <a:pt x="739513" y="933450"/>
                </a:lnTo>
                <a:cubicBezTo>
                  <a:pt x="731576" y="931862"/>
                  <a:pt x="722729" y="932703"/>
                  <a:pt x="715701" y="928687"/>
                </a:cubicBezTo>
                <a:cubicBezTo>
                  <a:pt x="699750" y="919572"/>
                  <a:pt x="707792" y="903173"/>
                  <a:pt x="710938" y="890587"/>
                </a:cubicBezTo>
                <a:cubicBezTo>
                  <a:pt x="712156" y="885717"/>
                  <a:pt x="713210" y="880659"/>
                  <a:pt x="715701" y="876300"/>
                </a:cubicBezTo>
                <a:cubicBezTo>
                  <a:pt x="719639" y="869408"/>
                  <a:pt x="725226" y="863600"/>
                  <a:pt x="729988" y="857250"/>
                </a:cubicBezTo>
                <a:cubicBezTo>
                  <a:pt x="731576" y="850900"/>
                  <a:pt x="734751" y="844745"/>
                  <a:pt x="734751" y="838200"/>
                </a:cubicBezTo>
                <a:cubicBezTo>
                  <a:pt x="734751" y="826974"/>
                  <a:pt x="736015" y="814333"/>
                  <a:pt x="729988" y="804862"/>
                </a:cubicBezTo>
                <a:cubicBezTo>
                  <a:pt x="716086" y="783015"/>
                  <a:pt x="689200" y="784067"/>
                  <a:pt x="668076" y="781050"/>
                </a:cubicBezTo>
                <a:cubicBezTo>
                  <a:pt x="663313" y="779462"/>
                  <a:pt x="658278" y="778532"/>
                  <a:pt x="653788" y="776287"/>
                </a:cubicBezTo>
                <a:cubicBezTo>
                  <a:pt x="648669" y="773727"/>
                  <a:pt x="644762" y="769017"/>
                  <a:pt x="639501" y="766762"/>
                </a:cubicBezTo>
                <a:cubicBezTo>
                  <a:pt x="633485" y="764184"/>
                  <a:pt x="626801" y="763587"/>
                  <a:pt x="620451" y="762000"/>
                </a:cubicBezTo>
                <a:cubicBezTo>
                  <a:pt x="560584" y="776965"/>
                  <a:pt x="637456" y="751796"/>
                  <a:pt x="596638" y="785812"/>
                </a:cubicBezTo>
                <a:cubicBezTo>
                  <a:pt x="590420" y="790994"/>
                  <a:pt x="580679" y="788612"/>
                  <a:pt x="572826" y="790575"/>
                </a:cubicBezTo>
                <a:cubicBezTo>
                  <a:pt x="567956" y="791793"/>
                  <a:pt x="563514" y="794674"/>
                  <a:pt x="558538" y="795337"/>
                </a:cubicBezTo>
                <a:cubicBezTo>
                  <a:pt x="539590" y="797863"/>
                  <a:pt x="520438" y="798512"/>
                  <a:pt x="501388" y="800100"/>
                </a:cubicBezTo>
                <a:lnTo>
                  <a:pt x="472813" y="819150"/>
                </a:lnTo>
                <a:cubicBezTo>
                  <a:pt x="437350" y="842792"/>
                  <a:pt x="464243" y="828318"/>
                  <a:pt x="382326" y="833437"/>
                </a:cubicBezTo>
                <a:cubicBezTo>
                  <a:pt x="377563" y="836612"/>
                  <a:pt x="371614" y="838492"/>
                  <a:pt x="368038" y="842962"/>
                </a:cubicBezTo>
                <a:cubicBezTo>
                  <a:pt x="360264" y="852679"/>
                  <a:pt x="372007" y="894556"/>
                  <a:pt x="372801" y="90487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4" name="Полилиния 83"/>
          <p:cNvSpPr/>
          <p:nvPr/>
        </p:nvSpPr>
        <p:spPr>
          <a:xfrm>
            <a:off x="4427984" y="2420888"/>
            <a:ext cx="524571" cy="603365"/>
          </a:xfrm>
          <a:custGeom>
            <a:avLst/>
            <a:gdLst>
              <a:gd name="connsiteX0" fmla="*/ 385762 w 452563"/>
              <a:gd name="connsiteY0" fmla="*/ 483642 h 578892"/>
              <a:gd name="connsiteX1" fmla="*/ 385762 w 452563"/>
              <a:gd name="connsiteY1" fmla="*/ 483642 h 578892"/>
              <a:gd name="connsiteX2" fmla="*/ 376237 w 452563"/>
              <a:gd name="connsiteY2" fmla="*/ 383630 h 578892"/>
              <a:gd name="connsiteX3" fmla="*/ 390525 w 452563"/>
              <a:gd name="connsiteY3" fmla="*/ 374105 h 578892"/>
              <a:gd name="connsiteX4" fmla="*/ 419100 w 452563"/>
              <a:gd name="connsiteY4" fmla="*/ 350292 h 578892"/>
              <a:gd name="connsiteX5" fmla="*/ 438150 w 452563"/>
              <a:gd name="connsiteY5" fmla="*/ 345530 h 578892"/>
              <a:gd name="connsiteX6" fmla="*/ 419100 w 452563"/>
              <a:gd name="connsiteY6" fmla="*/ 264567 h 578892"/>
              <a:gd name="connsiteX7" fmla="*/ 395287 w 452563"/>
              <a:gd name="connsiteY7" fmla="*/ 259805 h 578892"/>
              <a:gd name="connsiteX8" fmla="*/ 357187 w 452563"/>
              <a:gd name="connsiteY8" fmla="*/ 226467 h 578892"/>
              <a:gd name="connsiteX9" fmla="*/ 342900 w 452563"/>
              <a:gd name="connsiteY9" fmla="*/ 197892 h 578892"/>
              <a:gd name="connsiteX10" fmla="*/ 323850 w 452563"/>
              <a:gd name="connsiteY10" fmla="*/ 193130 h 578892"/>
              <a:gd name="connsiteX11" fmla="*/ 314325 w 452563"/>
              <a:gd name="connsiteY11" fmla="*/ 150267 h 578892"/>
              <a:gd name="connsiteX12" fmla="*/ 300037 w 452563"/>
              <a:gd name="connsiteY12" fmla="*/ 116930 h 578892"/>
              <a:gd name="connsiteX13" fmla="*/ 271462 w 452563"/>
              <a:gd name="connsiteY13" fmla="*/ 102642 h 578892"/>
              <a:gd name="connsiteX14" fmla="*/ 214312 w 452563"/>
              <a:gd name="connsiteY14" fmla="*/ 83592 h 578892"/>
              <a:gd name="connsiteX15" fmla="*/ 200025 w 452563"/>
              <a:gd name="connsiteY15" fmla="*/ 74067 h 578892"/>
              <a:gd name="connsiteX16" fmla="*/ 185737 w 452563"/>
              <a:gd name="connsiteY16" fmla="*/ 69305 h 578892"/>
              <a:gd name="connsiteX17" fmla="*/ 152400 w 452563"/>
              <a:gd name="connsiteY17" fmla="*/ 35967 h 578892"/>
              <a:gd name="connsiteX18" fmla="*/ 119062 w 452563"/>
              <a:gd name="connsiteY18" fmla="*/ 16917 h 578892"/>
              <a:gd name="connsiteX19" fmla="*/ 90487 w 452563"/>
              <a:gd name="connsiteY19" fmla="*/ 2630 h 578892"/>
              <a:gd name="connsiteX20" fmla="*/ 57150 w 452563"/>
              <a:gd name="connsiteY20" fmla="*/ 7392 h 578892"/>
              <a:gd name="connsiteX21" fmla="*/ 47625 w 452563"/>
              <a:gd name="connsiteY21" fmla="*/ 50255 h 578892"/>
              <a:gd name="connsiteX22" fmla="*/ 33337 w 452563"/>
              <a:gd name="connsiteY22" fmla="*/ 55017 h 578892"/>
              <a:gd name="connsiteX23" fmla="*/ 4762 w 452563"/>
              <a:gd name="connsiteY23" fmla="*/ 78830 h 578892"/>
              <a:gd name="connsiteX24" fmla="*/ 0 w 452563"/>
              <a:gd name="connsiteY24" fmla="*/ 93117 h 578892"/>
              <a:gd name="connsiteX25" fmla="*/ 4762 w 452563"/>
              <a:gd name="connsiteY25" fmla="*/ 116930 h 578892"/>
              <a:gd name="connsiteX26" fmla="*/ 23812 w 452563"/>
              <a:gd name="connsiteY26" fmla="*/ 145505 h 578892"/>
              <a:gd name="connsiteX27" fmla="*/ 33337 w 452563"/>
              <a:gd name="connsiteY27" fmla="*/ 159792 h 578892"/>
              <a:gd name="connsiteX28" fmla="*/ 42862 w 452563"/>
              <a:gd name="connsiteY28" fmla="*/ 188367 h 578892"/>
              <a:gd name="connsiteX29" fmla="*/ 38100 w 452563"/>
              <a:gd name="connsiteY29" fmla="*/ 216942 h 578892"/>
              <a:gd name="connsiteX30" fmla="*/ 28575 w 452563"/>
              <a:gd name="connsiteY30" fmla="*/ 231230 h 578892"/>
              <a:gd name="connsiteX31" fmla="*/ 57150 w 452563"/>
              <a:gd name="connsiteY31" fmla="*/ 245517 h 578892"/>
              <a:gd name="connsiteX32" fmla="*/ 66675 w 452563"/>
              <a:gd name="connsiteY32" fmla="*/ 259805 h 578892"/>
              <a:gd name="connsiteX33" fmla="*/ 90487 w 452563"/>
              <a:gd name="connsiteY33" fmla="*/ 283617 h 578892"/>
              <a:gd name="connsiteX34" fmla="*/ 95250 w 452563"/>
              <a:gd name="connsiteY34" fmla="*/ 326480 h 578892"/>
              <a:gd name="connsiteX35" fmla="*/ 109537 w 452563"/>
              <a:gd name="connsiteY35" fmla="*/ 355055 h 578892"/>
              <a:gd name="connsiteX36" fmla="*/ 114300 w 452563"/>
              <a:gd name="connsiteY36" fmla="*/ 369342 h 578892"/>
              <a:gd name="connsiteX37" fmla="*/ 123825 w 452563"/>
              <a:gd name="connsiteY37" fmla="*/ 393155 h 578892"/>
              <a:gd name="connsiteX38" fmla="*/ 128587 w 452563"/>
              <a:gd name="connsiteY38" fmla="*/ 421730 h 578892"/>
              <a:gd name="connsiteX39" fmla="*/ 133350 w 452563"/>
              <a:gd name="connsiteY39" fmla="*/ 436017 h 578892"/>
              <a:gd name="connsiteX40" fmla="*/ 138112 w 452563"/>
              <a:gd name="connsiteY40" fmla="*/ 455067 h 578892"/>
              <a:gd name="connsiteX41" fmla="*/ 152400 w 452563"/>
              <a:gd name="connsiteY41" fmla="*/ 497930 h 578892"/>
              <a:gd name="connsiteX42" fmla="*/ 157162 w 452563"/>
              <a:gd name="connsiteY42" fmla="*/ 512217 h 578892"/>
              <a:gd name="connsiteX43" fmla="*/ 166687 w 452563"/>
              <a:gd name="connsiteY43" fmla="*/ 550317 h 578892"/>
              <a:gd name="connsiteX44" fmla="*/ 185737 w 452563"/>
              <a:gd name="connsiteY44" fmla="*/ 578892 h 578892"/>
              <a:gd name="connsiteX45" fmla="*/ 223837 w 452563"/>
              <a:gd name="connsiteY45" fmla="*/ 569367 h 578892"/>
              <a:gd name="connsiteX46" fmla="*/ 242887 w 452563"/>
              <a:gd name="connsiteY46" fmla="*/ 559842 h 578892"/>
              <a:gd name="connsiteX47" fmla="*/ 257175 w 452563"/>
              <a:gd name="connsiteY47" fmla="*/ 545555 h 578892"/>
              <a:gd name="connsiteX48" fmla="*/ 280987 w 452563"/>
              <a:gd name="connsiteY48" fmla="*/ 540792 h 578892"/>
              <a:gd name="connsiteX49" fmla="*/ 338137 w 452563"/>
              <a:gd name="connsiteY49" fmla="*/ 536030 h 578892"/>
              <a:gd name="connsiteX50" fmla="*/ 381000 w 452563"/>
              <a:gd name="connsiteY50" fmla="*/ 497930 h 578892"/>
              <a:gd name="connsiteX51" fmla="*/ 385762 w 452563"/>
              <a:gd name="connsiteY51" fmla="*/ 483642 h 578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52563" h="578892">
                <a:moveTo>
                  <a:pt x="385762" y="483642"/>
                </a:moveTo>
                <a:lnTo>
                  <a:pt x="385762" y="483642"/>
                </a:lnTo>
                <a:cubicBezTo>
                  <a:pt x="369689" y="440780"/>
                  <a:pt x="362070" y="436757"/>
                  <a:pt x="376237" y="383630"/>
                </a:cubicBezTo>
                <a:cubicBezTo>
                  <a:pt x="377712" y="378099"/>
                  <a:pt x="386128" y="377769"/>
                  <a:pt x="390525" y="374105"/>
                </a:cubicBezTo>
                <a:cubicBezTo>
                  <a:pt x="402643" y="364006"/>
                  <a:pt x="404491" y="356553"/>
                  <a:pt x="419100" y="350292"/>
                </a:cubicBezTo>
                <a:cubicBezTo>
                  <a:pt x="425116" y="347714"/>
                  <a:pt x="431800" y="347117"/>
                  <a:pt x="438150" y="345530"/>
                </a:cubicBezTo>
                <a:cubicBezTo>
                  <a:pt x="435846" y="310975"/>
                  <a:pt x="452563" y="277115"/>
                  <a:pt x="419100" y="264567"/>
                </a:cubicBezTo>
                <a:cubicBezTo>
                  <a:pt x="411521" y="261725"/>
                  <a:pt x="403225" y="261392"/>
                  <a:pt x="395287" y="259805"/>
                </a:cubicBezTo>
                <a:cubicBezTo>
                  <a:pt x="361949" y="237580"/>
                  <a:pt x="373062" y="250280"/>
                  <a:pt x="357187" y="226467"/>
                </a:cubicBezTo>
                <a:cubicBezTo>
                  <a:pt x="354470" y="218317"/>
                  <a:pt x="350813" y="203168"/>
                  <a:pt x="342900" y="197892"/>
                </a:cubicBezTo>
                <a:cubicBezTo>
                  <a:pt x="337454" y="194261"/>
                  <a:pt x="330200" y="194717"/>
                  <a:pt x="323850" y="193130"/>
                </a:cubicBezTo>
                <a:cubicBezTo>
                  <a:pt x="312234" y="146671"/>
                  <a:pt x="326417" y="204683"/>
                  <a:pt x="314325" y="150267"/>
                </a:cubicBezTo>
                <a:cubicBezTo>
                  <a:pt x="311202" y="136214"/>
                  <a:pt x="310545" y="127438"/>
                  <a:pt x="300037" y="116930"/>
                </a:cubicBezTo>
                <a:cubicBezTo>
                  <a:pt x="290805" y="107698"/>
                  <a:pt x="283083" y="106516"/>
                  <a:pt x="271462" y="102642"/>
                </a:cubicBezTo>
                <a:cubicBezTo>
                  <a:pt x="251116" y="72124"/>
                  <a:pt x="273126" y="97165"/>
                  <a:pt x="214312" y="83592"/>
                </a:cubicBezTo>
                <a:cubicBezTo>
                  <a:pt x="208735" y="82305"/>
                  <a:pt x="205144" y="76627"/>
                  <a:pt x="200025" y="74067"/>
                </a:cubicBezTo>
                <a:cubicBezTo>
                  <a:pt x="195535" y="71822"/>
                  <a:pt x="190500" y="70892"/>
                  <a:pt x="185737" y="69305"/>
                </a:cubicBezTo>
                <a:cubicBezTo>
                  <a:pt x="174625" y="58192"/>
                  <a:pt x="165476" y="44684"/>
                  <a:pt x="152400" y="35967"/>
                </a:cubicBezTo>
                <a:cubicBezTo>
                  <a:pt x="117583" y="12757"/>
                  <a:pt x="161367" y="41092"/>
                  <a:pt x="119062" y="16917"/>
                </a:cubicBezTo>
                <a:cubicBezTo>
                  <a:pt x="93213" y="2146"/>
                  <a:pt x="116682" y="11361"/>
                  <a:pt x="90487" y="2630"/>
                </a:cubicBezTo>
                <a:cubicBezTo>
                  <a:pt x="79375" y="4217"/>
                  <a:pt x="65598" y="0"/>
                  <a:pt x="57150" y="7392"/>
                </a:cubicBezTo>
                <a:cubicBezTo>
                  <a:pt x="40087" y="22322"/>
                  <a:pt x="61406" y="36474"/>
                  <a:pt x="47625" y="50255"/>
                </a:cubicBezTo>
                <a:cubicBezTo>
                  <a:pt x="44075" y="53805"/>
                  <a:pt x="38100" y="53430"/>
                  <a:pt x="33337" y="55017"/>
                </a:cubicBezTo>
                <a:cubicBezTo>
                  <a:pt x="22795" y="62045"/>
                  <a:pt x="12096" y="67829"/>
                  <a:pt x="4762" y="78830"/>
                </a:cubicBezTo>
                <a:cubicBezTo>
                  <a:pt x="1977" y="83007"/>
                  <a:pt x="1587" y="88355"/>
                  <a:pt x="0" y="93117"/>
                </a:cubicBezTo>
                <a:cubicBezTo>
                  <a:pt x="1587" y="101055"/>
                  <a:pt x="1412" y="109561"/>
                  <a:pt x="4762" y="116930"/>
                </a:cubicBezTo>
                <a:cubicBezTo>
                  <a:pt x="9499" y="127352"/>
                  <a:pt x="17462" y="135980"/>
                  <a:pt x="23812" y="145505"/>
                </a:cubicBezTo>
                <a:cubicBezTo>
                  <a:pt x="26987" y="150267"/>
                  <a:pt x="31527" y="154362"/>
                  <a:pt x="33337" y="159792"/>
                </a:cubicBezTo>
                <a:lnTo>
                  <a:pt x="42862" y="188367"/>
                </a:lnTo>
                <a:cubicBezTo>
                  <a:pt x="41275" y="197892"/>
                  <a:pt x="41153" y="207781"/>
                  <a:pt x="38100" y="216942"/>
                </a:cubicBezTo>
                <a:cubicBezTo>
                  <a:pt x="36290" y="222372"/>
                  <a:pt x="27453" y="225617"/>
                  <a:pt x="28575" y="231230"/>
                </a:cubicBezTo>
                <a:cubicBezTo>
                  <a:pt x="29894" y="237826"/>
                  <a:pt x="52470" y="243957"/>
                  <a:pt x="57150" y="245517"/>
                </a:cubicBezTo>
                <a:cubicBezTo>
                  <a:pt x="60325" y="250280"/>
                  <a:pt x="62628" y="255757"/>
                  <a:pt x="66675" y="259805"/>
                </a:cubicBezTo>
                <a:cubicBezTo>
                  <a:pt x="98427" y="291558"/>
                  <a:pt x="65084" y="245514"/>
                  <a:pt x="90487" y="283617"/>
                </a:cubicBezTo>
                <a:cubicBezTo>
                  <a:pt x="92075" y="297905"/>
                  <a:pt x="92887" y="312300"/>
                  <a:pt x="95250" y="326480"/>
                </a:cubicBezTo>
                <a:cubicBezTo>
                  <a:pt x="98242" y="344435"/>
                  <a:pt x="101309" y="338600"/>
                  <a:pt x="109537" y="355055"/>
                </a:cubicBezTo>
                <a:cubicBezTo>
                  <a:pt x="111782" y="359545"/>
                  <a:pt x="112537" y="364642"/>
                  <a:pt x="114300" y="369342"/>
                </a:cubicBezTo>
                <a:cubicBezTo>
                  <a:pt x="117302" y="377347"/>
                  <a:pt x="120650" y="385217"/>
                  <a:pt x="123825" y="393155"/>
                </a:cubicBezTo>
                <a:cubicBezTo>
                  <a:pt x="125412" y="402680"/>
                  <a:pt x="126492" y="412304"/>
                  <a:pt x="128587" y="421730"/>
                </a:cubicBezTo>
                <a:cubicBezTo>
                  <a:pt x="129676" y="426630"/>
                  <a:pt x="131971" y="431190"/>
                  <a:pt x="133350" y="436017"/>
                </a:cubicBezTo>
                <a:cubicBezTo>
                  <a:pt x="135148" y="442311"/>
                  <a:pt x="136231" y="448798"/>
                  <a:pt x="138112" y="455067"/>
                </a:cubicBezTo>
                <a:cubicBezTo>
                  <a:pt x="138122" y="455100"/>
                  <a:pt x="150013" y="490770"/>
                  <a:pt x="152400" y="497930"/>
                </a:cubicBezTo>
                <a:cubicBezTo>
                  <a:pt x="153987" y="502692"/>
                  <a:pt x="156177" y="507295"/>
                  <a:pt x="157162" y="512217"/>
                </a:cubicBezTo>
                <a:cubicBezTo>
                  <a:pt x="158481" y="518810"/>
                  <a:pt x="162112" y="542082"/>
                  <a:pt x="166687" y="550317"/>
                </a:cubicBezTo>
                <a:cubicBezTo>
                  <a:pt x="172246" y="560324"/>
                  <a:pt x="185737" y="578892"/>
                  <a:pt x="185737" y="578892"/>
                </a:cubicBezTo>
                <a:cubicBezTo>
                  <a:pt x="199721" y="576096"/>
                  <a:pt x="211019" y="574861"/>
                  <a:pt x="223837" y="569367"/>
                </a:cubicBezTo>
                <a:cubicBezTo>
                  <a:pt x="230362" y="566570"/>
                  <a:pt x="237110" y="563968"/>
                  <a:pt x="242887" y="559842"/>
                </a:cubicBezTo>
                <a:cubicBezTo>
                  <a:pt x="248368" y="555927"/>
                  <a:pt x="251151" y="548567"/>
                  <a:pt x="257175" y="545555"/>
                </a:cubicBezTo>
                <a:cubicBezTo>
                  <a:pt x="264415" y="541935"/>
                  <a:pt x="272948" y="541738"/>
                  <a:pt x="280987" y="540792"/>
                </a:cubicBezTo>
                <a:cubicBezTo>
                  <a:pt x="299972" y="538558"/>
                  <a:pt x="319087" y="537617"/>
                  <a:pt x="338137" y="536030"/>
                </a:cubicBezTo>
                <a:cubicBezTo>
                  <a:pt x="370759" y="503408"/>
                  <a:pt x="355504" y="514927"/>
                  <a:pt x="381000" y="497930"/>
                </a:cubicBezTo>
                <a:lnTo>
                  <a:pt x="385762" y="483642"/>
                </a:ln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5" name="Полилиния 84"/>
          <p:cNvSpPr/>
          <p:nvPr/>
        </p:nvSpPr>
        <p:spPr>
          <a:xfrm>
            <a:off x="6804248" y="836712"/>
            <a:ext cx="693838" cy="607243"/>
          </a:xfrm>
          <a:custGeom>
            <a:avLst/>
            <a:gdLst>
              <a:gd name="connsiteX0" fmla="*/ 266700 w 693838"/>
              <a:gd name="connsiteY0" fmla="*/ 9525 h 582612"/>
              <a:gd name="connsiteX1" fmla="*/ 266700 w 693838"/>
              <a:gd name="connsiteY1" fmla="*/ 9525 h 582612"/>
              <a:gd name="connsiteX2" fmla="*/ 238125 w 693838"/>
              <a:gd name="connsiteY2" fmla="*/ 42862 h 582612"/>
              <a:gd name="connsiteX3" fmla="*/ 223838 w 693838"/>
              <a:gd name="connsiteY3" fmla="*/ 38100 h 582612"/>
              <a:gd name="connsiteX4" fmla="*/ 204788 w 693838"/>
              <a:gd name="connsiteY4" fmla="*/ 9525 h 582612"/>
              <a:gd name="connsiteX5" fmla="*/ 171450 w 693838"/>
              <a:gd name="connsiteY5" fmla="*/ 0 h 582612"/>
              <a:gd name="connsiteX6" fmla="*/ 142875 w 693838"/>
              <a:gd name="connsiteY6" fmla="*/ 9525 h 582612"/>
              <a:gd name="connsiteX7" fmla="*/ 57150 w 693838"/>
              <a:gd name="connsiteY7" fmla="*/ 19050 h 582612"/>
              <a:gd name="connsiteX8" fmla="*/ 23813 w 693838"/>
              <a:gd name="connsiteY8" fmla="*/ 52387 h 582612"/>
              <a:gd name="connsiteX9" fmla="*/ 14288 w 693838"/>
              <a:gd name="connsiteY9" fmla="*/ 66675 h 582612"/>
              <a:gd name="connsiteX10" fmla="*/ 9525 w 693838"/>
              <a:gd name="connsiteY10" fmla="*/ 142875 h 582612"/>
              <a:gd name="connsiteX11" fmla="*/ 0 w 693838"/>
              <a:gd name="connsiteY11" fmla="*/ 171450 h 582612"/>
              <a:gd name="connsiteX12" fmla="*/ 14288 w 693838"/>
              <a:gd name="connsiteY12" fmla="*/ 176212 h 582612"/>
              <a:gd name="connsiteX13" fmla="*/ 28575 w 693838"/>
              <a:gd name="connsiteY13" fmla="*/ 185737 h 582612"/>
              <a:gd name="connsiteX14" fmla="*/ 61913 w 693838"/>
              <a:gd name="connsiteY14" fmla="*/ 195262 h 582612"/>
              <a:gd name="connsiteX15" fmla="*/ 133350 w 693838"/>
              <a:gd name="connsiteY15" fmla="*/ 209550 h 582612"/>
              <a:gd name="connsiteX16" fmla="*/ 142875 w 693838"/>
              <a:gd name="connsiteY16" fmla="*/ 228600 h 582612"/>
              <a:gd name="connsiteX17" fmla="*/ 123825 w 693838"/>
              <a:gd name="connsiteY17" fmla="*/ 247650 h 582612"/>
              <a:gd name="connsiteX18" fmla="*/ 104775 w 693838"/>
              <a:gd name="connsiteY18" fmla="*/ 257175 h 582612"/>
              <a:gd name="connsiteX19" fmla="*/ 109538 w 693838"/>
              <a:gd name="connsiteY19" fmla="*/ 290512 h 582612"/>
              <a:gd name="connsiteX20" fmla="*/ 147638 w 693838"/>
              <a:gd name="connsiteY20" fmla="*/ 285750 h 582612"/>
              <a:gd name="connsiteX21" fmla="*/ 161925 w 693838"/>
              <a:gd name="connsiteY21" fmla="*/ 300037 h 582612"/>
              <a:gd name="connsiteX22" fmla="*/ 166688 w 693838"/>
              <a:gd name="connsiteY22" fmla="*/ 314325 h 582612"/>
              <a:gd name="connsiteX23" fmla="*/ 180975 w 693838"/>
              <a:gd name="connsiteY23" fmla="*/ 319087 h 582612"/>
              <a:gd name="connsiteX24" fmla="*/ 219075 w 693838"/>
              <a:gd name="connsiteY24" fmla="*/ 276225 h 582612"/>
              <a:gd name="connsiteX25" fmla="*/ 257175 w 693838"/>
              <a:gd name="connsiteY25" fmla="*/ 280987 h 582612"/>
              <a:gd name="connsiteX26" fmla="*/ 266700 w 693838"/>
              <a:gd name="connsiteY26" fmla="*/ 309562 h 582612"/>
              <a:gd name="connsiteX27" fmla="*/ 261938 w 693838"/>
              <a:gd name="connsiteY27" fmla="*/ 328612 h 582612"/>
              <a:gd name="connsiteX28" fmla="*/ 252413 w 693838"/>
              <a:gd name="connsiteY28" fmla="*/ 342900 h 582612"/>
              <a:gd name="connsiteX29" fmla="*/ 257175 w 693838"/>
              <a:gd name="connsiteY29" fmla="*/ 381000 h 582612"/>
              <a:gd name="connsiteX30" fmla="*/ 295275 w 693838"/>
              <a:gd name="connsiteY30" fmla="*/ 414337 h 582612"/>
              <a:gd name="connsiteX31" fmla="*/ 309563 w 693838"/>
              <a:gd name="connsiteY31" fmla="*/ 428625 h 582612"/>
              <a:gd name="connsiteX32" fmla="*/ 309563 w 693838"/>
              <a:gd name="connsiteY32" fmla="*/ 466725 h 582612"/>
              <a:gd name="connsiteX33" fmla="*/ 314325 w 693838"/>
              <a:gd name="connsiteY33" fmla="*/ 490537 h 582612"/>
              <a:gd name="connsiteX34" fmla="*/ 342900 w 693838"/>
              <a:gd name="connsiteY34" fmla="*/ 485775 h 582612"/>
              <a:gd name="connsiteX35" fmla="*/ 352425 w 693838"/>
              <a:gd name="connsiteY35" fmla="*/ 471487 h 582612"/>
              <a:gd name="connsiteX36" fmla="*/ 381000 w 693838"/>
              <a:gd name="connsiteY36" fmla="*/ 461962 h 582612"/>
              <a:gd name="connsiteX37" fmla="*/ 395288 w 693838"/>
              <a:gd name="connsiteY37" fmla="*/ 457200 h 582612"/>
              <a:gd name="connsiteX38" fmla="*/ 447675 w 693838"/>
              <a:gd name="connsiteY38" fmla="*/ 466725 h 582612"/>
              <a:gd name="connsiteX39" fmla="*/ 476250 w 693838"/>
              <a:gd name="connsiteY39" fmla="*/ 481012 h 582612"/>
              <a:gd name="connsiteX40" fmla="*/ 528638 w 693838"/>
              <a:gd name="connsiteY40" fmla="*/ 485775 h 582612"/>
              <a:gd name="connsiteX41" fmla="*/ 542925 w 693838"/>
              <a:gd name="connsiteY41" fmla="*/ 490537 h 582612"/>
              <a:gd name="connsiteX42" fmla="*/ 547688 w 693838"/>
              <a:gd name="connsiteY42" fmla="*/ 576262 h 582612"/>
              <a:gd name="connsiteX43" fmla="*/ 561975 w 693838"/>
              <a:gd name="connsiteY43" fmla="*/ 581025 h 582612"/>
              <a:gd name="connsiteX44" fmla="*/ 576263 w 693838"/>
              <a:gd name="connsiteY44" fmla="*/ 566737 h 582612"/>
              <a:gd name="connsiteX45" fmla="*/ 581025 w 693838"/>
              <a:gd name="connsiteY45" fmla="*/ 552450 h 582612"/>
              <a:gd name="connsiteX46" fmla="*/ 590550 w 693838"/>
              <a:gd name="connsiteY46" fmla="*/ 504825 h 582612"/>
              <a:gd name="connsiteX47" fmla="*/ 576263 w 693838"/>
              <a:gd name="connsiteY47" fmla="*/ 471487 h 582612"/>
              <a:gd name="connsiteX48" fmla="*/ 566738 w 693838"/>
              <a:gd name="connsiteY48" fmla="*/ 442912 h 582612"/>
              <a:gd name="connsiteX49" fmla="*/ 561975 w 693838"/>
              <a:gd name="connsiteY49" fmla="*/ 428625 h 582612"/>
              <a:gd name="connsiteX50" fmla="*/ 542925 w 693838"/>
              <a:gd name="connsiteY50" fmla="*/ 400050 h 582612"/>
              <a:gd name="connsiteX51" fmla="*/ 533400 w 693838"/>
              <a:gd name="connsiteY51" fmla="*/ 385762 h 582612"/>
              <a:gd name="connsiteX52" fmla="*/ 528638 w 693838"/>
              <a:gd name="connsiteY52" fmla="*/ 371475 h 582612"/>
              <a:gd name="connsiteX53" fmla="*/ 542925 w 693838"/>
              <a:gd name="connsiteY53" fmla="*/ 366712 h 582612"/>
              <a:gd name="connsiteX54" fmla="*/ 547688 w 693838"/>
              <a:gd name="connsiteY54" fmla="*/ 381000 h 582612"/>
              <a:gd name="connsiteX55" fmla="*/ 557213 w 693838"/>
              <a:gd name="connsiteY55" fmla="*/ 414337 h 582612"/>
              <a:gd name="connsiteX56" fmla="*/ 571500 w 693838"/>
              <a:gd name="connsiteY56" fmla="*/ 419100 h 582612"/>
              <a:gd name="connsiteX57" fmla="*/ 585788 w 693838"/>
              <a:gd name="connsiteY57" fmla="*/ 428625 h 582612"/>
              <a:gd name="connsiteX58" fmla="*/ 604838 w 693838"/>
              <a:gd name="connsiteY58" fmla="*/ 409575 h 582612"/>
              <a:gd name="connsiteX59" fmla="*/ 595313 w 693838"/>
              <a:gd name="connsiteY59" fmla="*/ 381000 h 582612"/>
              <a:gd name="connsiteX60" fmla="*/ 600075 w 693838"/>
              <a:gd name="connsiteY60" fmla="*/ 357187 h 582612"/>
              <a:gd name="connsiteX61" fmla="*/ 604838 w 693838"/>
              <a:gd name="connsiteY61" fmla="*/ 342900 h 582612"/>
              <a:gd name="connsiteX62" fmla="*/ 657225 w 693838"/>
              <a:gd name="connsiteY62" fmla="*/ 357187 h 582612"/>
              <a:gd name="connsiteX63" fmla="*/ 676275 w 693838"/>
              <a:gd name="connsiteY63" fmla="*/ 361950 h 582612"/>
              <a:gd name="connsiteX64" fmla="*/ 681038 w 693838"/>
              <a:gd name="connsiteY64" fmla="*/ 328612 h 582612"/>
              <a:gd name="connsiteX65" fmla="*/ 652463 w 693838"/>
              <a:gd name="connsiteY65" fmla="*/ 309562 h 582612"/>
              <a:gd name="connsiteX66" fmla="*/ 638175 w 693838"/>
              <a:gd name="connsiteY66" fmla="*/ 300037 h 582612"/>
              <a:gd name="connsiteX67" fmla="*/ 614363 w 693838"/>
              <a:gd name="connsiteY67" fmla="*/ 271462 h 582612"/>
              <a:gd name="connsiteX68" fmla="*/ 604838 w 693838"/>
              <a:gd name="connsiteY68" fmla="*/ 257175 h 582612"/>
              <a:gd name="connsiteX69" fmla="*/ 590550 w 693838"/>
              <a:gd name="connsiteY69" fmla="*/ 242887 h 582612"/>
              <a:gd name="connsiteX70" fmla="*/ 581025 w 693838"/>
              <a:gd name="connsiteY70" fmla="*/ 228600 h 582612"/>
              <a:gd name="connsiteX71" fmla="*/ 552450 w 693838"/>
              <a:gd name="connsiteY71" fmla="*/ 209550 h 582612"/>
              <a:gd name="connsiteX72" fmla="*/ 538163 w 693838"/>
              <a:gd name="connsiteY72" fmla="*/ 200025 h 582612"/>
              <a:gd name="connsiteX73" fmla="*/ 523875 w 693838"/>
              <a:gd name="connsiteY73" fmla="*/ 195262 h 582612"/>
              <a:gd name="connsiteX74" fmla="*/ 495300 w 693838"/>
              <a:gd name="connsiteY74" fmla="*/ 180975 h 582612"/>
              <a:gd name="connsiteX75" fmla="*/ 481013 w 693838"/>
              <a:gd name="connsiteY75" fmla="*/ 171450 h 582612"/>
              <a:gd name="connsiteX76" fmla="*/ 466725 w 693838"/>
              <a:gd name="connsiteY76" fmla="*/ 166687 h 582612"/>
              <a:gd name="connsiteX77" fmla="*/ 438150 w 693838"/>
              <a:gd name="connsiteY77" fmla="*/ 147637 h 582612"/>
              <a:gd name="connsiteX78" fmla="*/ 419100 w 693838"/>
              <a:gd name="connsiteY78" fmla="*/ 133350 h 582612"/>
              <a:gd name="connsiteX79" fmla="*/ 390525 w 693838"/>
              <a:gd name="connsiteY79" fmla="*/ 109537 h 582612"/>
              <a:gd name="connsiteX80" fmla="*/ 381000 w 693838"/>
              <a:gd name="connsiteY80" fmla="*/ 95250 h 582612"/>
              <a:gd name="connsiteX81" fmla="*/ 352425 w 693838"/>
              <a:gd name="connsiteY81" fmla="*/ 71437 h 582612"/>
              <a:gd name="connsiteX82" fmla="*/ 319088 w 693838"/>
              <a:gd name="connsiteY82" fmla="*/ 28575 h 582612"/>
              <a:gd name="connsiteX83" fmla="*/ 290513 w 693838"/>
              <a:gd name="connsiteY83" fmla="*/ 23812 h 582612"/>
              <a:gd name="connsiteX84" fmla="*/ 266700 w 693838"/>
              <a:gd name="connsiteY84" fmla="*/ 9525 h 582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693838" h="582612">
                <a:moveTo>
                  <a:pt x="266700" y="9525"/>
                </a:moveTo>
                <a:lnTo>
                  <a:pt x="266700" y="9525"/>
                </a:lnTo>
                <a:cubicBezTo>
                  <a:pt x="257175" y="20637"/>
                  <a:pt x="250303" y="34743"/>
                  <a:pt x="238125" y="42862"/>
                </a:cubicBezTo>
                <a:cubicBezTo>
                  <a:pt x="233948" y="45647"/>
                  <a:pt x="227388" y="41650"/>
                  <a:pt x="223838" y="38100"/>
                </a:cubicBezTo>
                <a:cubicBezTo>
                  <a:pt x="215743" y="30005"/>
                  <a:pt x="215894" y="12302"/>
                  <a:pt x="204788" y="9525"/>
                </a:cubicBezTo>
                <a:cubicBezTo>
                  <a:pt x="180868" y="3544"/>
                  <a:pt x="191948" y="6832"/>
                  <a:pt x="171450" y="0"/>
                </a:cubicBezTo>
                <a:lnTo>
                  <a:pt x="142875" y="9525"/>
                </a:lnTo>
                <a:cubicBezTo>
                  <a:pt x="105949" y="21833"/>
                  <a:pt x="133587" y="13954"/>
                  <a:pt x="57150" y="19050"/>
                </a:cubicBezTo>
                <a:cubicBezTo>
                  <a:pt x="32003" y="27432"/>
                  <a:pt x="45647" y="19635"/>
                  <a:pt x="23813" y="52387"/>
                </a:cubicBezTo>
                <a:lnTo>
                  <a:pt x="14288" y="66675"/>
                </a:lnTo>
                <a:cubicBezTo>
                  <a:pt x="12700" y="92075"/>
                  <a:pt x="12964" y="117659"/>
                  <a:pt x="9525" y="142875"/>
                </a:cubicBezTo>
                <a:cubicBezTo>
                  <a:pt x="8168" y="152823"/>
                  <a:pt x="0" y="171450"/>
                  <a:pt x="0" y="171450"/>
                </a:cubicBezTo>
                <a:cubicBezTo>
                  <a:pt x="4763" y="173037"/>
                  <a:pt x="9798" y="173967"/>
                  <a:pt x="14288" y="176212"/>
                </a:cubicBezTo>
                <a:cubicBezTo>
                  <a:pt x="19407" y="178772"/>
                  <a:pt x="23261" y="183611"/>
                  <a:pt x="28575" y="185737"/>
                </a:cubicBezTo>
                <a:cubicBezTo>
                  <a:pt x="39306" y="190029"/>
                  <a:pt x="50746" y="192284"/>
                  <a:pt x="61913" y="195262"/>
                </a:cubicBezTo>
                <a:cubicBezTo>
                  <a:pt x="104308" y="206567"/>
                  <a:pt x="92709" y="203743"/>
                  <a:pt x="133350" y="209550"/>
                </a:cubicBezTo>
                <a:cubicBezTo>
                  <a:pt x="136525" y="215900"/>
                  <a:pt x="141871" y="221572"/>
                  <a:pt x="142875" y="228600"/>
                </a:cubicBezTo>
                <a:cubicBezTo>
                  <a:pt x="145318" y="245696"/>
                  <a:pt x="134083" y="243254"/>
                  <a:pt x="123825" y="247650"/>
                </a:cubicBezTo>
                <a:cubicBezTo>
                  <a:pt x="117300" y="250447"/>
                  <a:pt x="111125" y="254000"/>
                  <a:pt x="104775" y="257175"/>
                </a:cubicBezTo>
                <a:cubicBezTo>
                  <a:pt x="106363" y="268287"/>
                  <a:pt x="100198" y="284285"/>
                  <a:pt x="109538" y="290512"/>
                </a:cubicBezTo>
                <a:cubicBezTo>
                  <a:pt x="120187" y="297611"/>
                  <a:pt x="135046" y="283460"/>
                  <a:pt x="147638" y="285750"/>
                </a:cubicBezTo>
                <a:cubicBezTo>
                  <a:pt x="154264" y="286955"/>
                  <a:pt x="157163" y="295275"/>
                  <a:pt x="161925" y="300037"/>
                </a:cubicBezTo>
                <a:cubicBezTo>
                  <a:pt x="163513" y="304800"/>
                  <a:pt x="163138" y="310775"/>
                  <a:pt x="166688" y="314325"/>
                </a:cubicBezTo>
                <a:cubicBezTo>
                  <a:pt x="170238" y="317875"/>
                  <a:pt x="176587" y="321525"/>
                  <a:pt x="180975" y="319087"/>
                </a:cubicBezTo>
                <a:cubicBezTo>
                  <a:pt x="198245" y="309492"/>
                  <a:pt x="208601" y="291935"/>
                  <a:pt x="219075" y="276225"/>
                </a:cubicBezTo>
                <a:cubicBezTo>
                  <a:pt x="231775" y="277812"/>
                  <a:pt x="246690" y="273647"/>
                  <a:pt x="257175" y="280987"/>
                </a:cubicBezTo>
                <a:cubicBezTo>
                  <a:pt x="265400" y="286745"/>
                  <a:pt x="266700" y="309562"/>
                  <a:pt x="266700" y="309562"/>
                </a:cubicBezTo>
                <a:cubicBezTo>
                  <a:pt x="265113" y="315912"/>
                  <a:pt x="264516" y="322596"/>
                  <a:pt x="261938" y="328612"/>
                </a:cubicBezTo>
                <a:cubicBezTo>
                  <a:pt x="259683" y="333873"/>
                  <a:pt x="252931" y="337200"/>
                  <a:pt x="252413" y="342900"/>
                </a:cubicBezTo>
                <a:cubicBezTo>
                  <a:pt x="251254" y="355646"/>
                  <a:pt x="253807" y="368652"/>
                  <a:pt x="257175" y="381000"/>
                </a:cubicBezTo>
                <a:cubicBezTo>
                  <a:pt x="262235" y="399552"/>
                  <a:pt x="283569" y="402631"/>
                  <a:pt x="295275" y="414337"/>
                </a:cubicBezTo>
                <a:lnTo>
                  <a:pt x="309563" y="428625"/>
                </a:lnTo>
                <a:cubicBezTo>
                  <a:pt x="320448" y="461283"/>
                  <a:pt x="309563" y="420749"/>
                  <a:pt x="309563" y="466725"/>
                </a:cubicBezTo>
                <a:cubicBezTo>
                  <a:pt x="309563" y="474819"/>
                  <a:pt x="312738" y="482600"/>
                  <a:pt x="314325" y="490537"/>
                </a:cubicBezTo>
                <a:cubicBezTo>
                  <a:pt x="323850" y="488950"/>
                  <a:pt x="334263" y="490093"/>
                  <a:pt x="342900" y="485775"/>
                </a:cubicBezTo>
                <a:cubicBezTo>
                  <a:pt x="348020" y="483215"/>
                  <a:pt x="347571" y="474521"/>
                  <a:pt x="352425" y="471487"/>
                </a:cubicBezTo>
                <a:cubicBezTo>
                  <a:pt x="360939" y="466166"/>
                  <a:pt x="371475" y="465137"/>
                  <a:pt x="381000" y="461962"/>
                </a:cubicBezTo>
                <a:lnTo>
                  <a:pt x="395288" y="457200"/>
                </a:lnTo>
                <a:cubicBezTo>
                  <a:pt x="408429" y="458843"/>
                  <a:pt x="432989" y="459382"/>
                  <a:pt x="447675" y="466725"/>
                </a:cubicBezTo>
                <a:cubicBezTo>
                  <a:pt x="462766" y="474271"/>
                  <a:pt x="459492" y="478618"/>
                  <a:pt x="476250" y="481012"/>
                </a:cubicBezTo>
                <a:cubicBezTo>
                  <a:pt x="493608" y="483492"/>
                  <a:pt x="511175" y="484187"/>
                  <a:pt x="528638" y="485775"/>
                </a:cubicBezTo>
                <a:cubicBezTo>
                  <a:pt x="533400" y="487362"/>
                  <a:pt x="540848" y="485967"/>
                  <a:pt x="542925" y="490537"/>
                </a:cubicBezTo>
                <a:cubicBezTo>
                  <a:pt x="558263" y="524282"/>
                  <a:pt x="551846" y="542992"/>
                  <a:pt x="547688" y="576262"/>
                </a:cubicBezTo>
                <a:cubicBezTo>
                  <a:pt x="552450" y="577850"/>
                  <a:pt x="557213" y="582612"/>
                  <a:pt x="561975" y="581025"/>
                </a:cubicBezTo>
                <a:cubicBezTo>
                  <a:pt x="568365" y="578895"/>
                  <a:pt x="572527" y="572341"/>
                  <a:pt x="576263" y="566737"/>
                </a:cubicBezTo>
                <a:cubicBezTo>
                  <a:pt x="579048" y="562560"/>
                  <a:pt x="579646" y="557277"/>
                  <a:pt x="581025" y="552450"/>
                </a:cubicBezTo>
                <a:cubicBezTo>
                  <a:pt x="586711" y="532551"/>
                  <a:pt x="586806" y="527289"/>
                  <a:pt x="590550" y="504825"/>
                </a:cubicBezTo>
                <a:cubicBezTo>
                  <a:pt x="577954" y="454437"/>
                  <a:pt x="595055" y="513770"/>
                  <a:pt x="576263" y="471487"/>
                </a:cubicBezTo>
                <a:cubicBezTo>
                  <a:pt x="572185" y="462312"/>
                  <a:pt x="569913" y="452437"/>
                  <a:pt x="566738" y="442912"/>
                </a:cubicBezTo>
                <a:cubicBezTo>
                  <a:pt x="565150" y="438150"/>
                  <a:pt x="564760" y="432802"/>
                  <a:pt x="561975" y="428625"/>
                </a:cubicBezTo>
                <a:lnTo>
                  <a:pt x="542925" y="400050"/>
                </a:lnTo>
                <a:lnTo>
                  <a:pt x="533400" y="385762"/>
                </a:lnTo>
                <a:cubicBezTo>
                  <a:pt x="531813" y="381000"/>
                  <a:pt x="526393" y="375965"/>
                  <a:pt x="528638" y="371475"/>
                </a:cubicBezTo>
                <a:cubicBezTo>
                  <a:pt x="530883" y="366985"/>
                  <a:pt x="538435" y="364467"/>
                  <a:pt x="542925" y="366712"/>
                </a:cubicBezTo>
                <a:cubicBezTo>
                  <a:pt x="547415" y="368957"/>
                  <a:pt x="546309" y="376173"/>
                  <a:pt x="547688" y="381000"/>
                </a:cubicBezTo>
                <a:cubicBezTo>
                  <a:pt x="547738" y="381176"/>
                  <a:pt x="554927" y="412051"/>
                  <a:pt x="557213" y="414337"/>
                </a:cubicBezTo>
                <a:cubicBezTo>
                  <a:pt x="560763" y="417887"/>
                  <a:pt x="567010" y="416855"/>
                  <a:pt x="571500" y="419100"/>
                </a:cubicBezTo>
                <a:cubicBezTo>
                  <a:pt x="576620" y="421660"/>
                  <a:pt x="581025" y="425450"/>
                  <a:pt x="585788" y="428625"/>
                </a:cubicBezTo>
                <a:cubicBezTo>
                  <a:pt x="596673" y="424996"/>
                  <a:pt x="606652" y="425902"/>
                  <a:pt x="604838" y="409575"/>
                </a:cubicBezTo>
                <a:cubicBezTo>
                  <a:pt x="603729" y="399596"/>
                  <a:pt x="595313" y="381000"/>
                  <a:pt x="595313" y="381000"/>
                </a:cubicBezTo>
                <a:cubicBezTo>
                  <a:pt x="596900" y="373062"/>
                  <a:pt x="598112" y="365040"/>
                  <a:pt x="600075" y="357187"/>
                </a:cubicBezTo>
                <a:cubicBezTo>
                  <a:pt x="601293" y="352317"/>
                  <a:pt x="599849" y="343454"/>
                  <a:pt x="604838" y="342900"/>
                </a:cubicBezTo>
                <a:cubicBezTo>
                  <a:pt x="617058" y="341542"/>
                  <a:pt x="642310" y="352926"/>
                  <a:pt x="657225" y="357187"/>
                </a:cubicBezTo>
                <a:cubicBezTo>
                  <a:pt x="663519" y="358985"/>
                  <a:pt x="669925" y="360362"/>
                  <a:pt x="676275" y="361950"/>
                </a:cubicBezTo>
                <a:cubicBezTo>
                  <a:pt x="683616" y="350939"/>
                  <a:pt x="693838" y="343240"/>
                  <a:pt x="681038" y="328612"/>
                </a:cubicBezTo>
                <a:cubicBezTo>
                  <a:pt x="673500" y="319997"/>
                  <a:pt x="661988" y="315912"/>
                  <a:pt x="652463" y="309562"/>
                </a:cubicBezTo>
                <a:lnTo>
                  <a:pt x="638175" y="300037"/>
                </a:lnTo>
                <a:cubicBezTo>
                  <a:pt x="614526" y="264565"/>
                  <a:pt x="644920" y="308131"/>
                  <a:pt x="614363" y="271462"/>
                </a:cubicBezTo>
                <a:cubicBezTo>
                  <a:pt x="610699" y="267065"/>
                  <a:pt x="608502" y="261572"/>
                  <a:pt x="604838" y="257175"/>
                </a:cubicBezTo>
                <a:cubicBezTo>
                  <a:pt x="600526" y="252001"/>
                  <a:pt x="594862" y="248061"/>
                  <a:pt x="590550" y="242887"/>
                </a:cubicBezTo>
                <a:cubicBezTo>
                  <a:pt x="586886" y="238490"/>
                  <a:pt x="585333" y="232369"/>
                  <a:pt x="581025" y="228600"/>
                </a:cubicBezTo>
                <a:cubicBezTo>
                  <a:pt x="572410" y="221062"/>
                  <a:pt x="561975" y="215900"/>
                  <a:pt x="552450" y="209550"/>
                </a:cubicBezTo>
                <a:cubicBezTo>
                  <a:pt x="547688" y="206375"/>
                  <a:pt x="543593" y="201835"/>
                  <a:pt x="538163" y="200025"/>
                </a:cubicBezTo>
                <a:cubicBezTo>
                  <a:pt x="533400" y="198437"/>
                  <a:pt x="528365" y="197507"/>
                  <a:pt x="523875" y="195262"/>
                </a:cubicBezTo>
                <a:cubicBezTo>
                  <a:pt x="486953" y="176801"/>
                  <a:pt x="531207" y="192942"/>
                  <a:pt x="495300" y="180975"/>
                </a:cubicBezTo>
                <a:cubicBezTo>
                  <a:pt x="490538" y="177800"/>
                  <a:pt x="486132" y="174010"/>
                  <a:pt x="481013" y="171450"/>
                </a:cubicBezTo>
                <a:cubicBezTo>
                  <a:pt x="476523" y="169205"/>
                  <a:pt x="471114" y="169125"/>
                  <a:pt x="466725" y="166687"/>
                </a:cubicBezTo>
                <a:cubicBezTo>
                  <a:pt x="456718" y="161128"/>
                  <a:pt x="447308" y="154505"/>
                  <a:pt x="438150" y="147637"/>
                </a:cubicBezTo>
                <a:cubicBezTo>
                  <a:pt x="431800" y="142875"/>
                  <a:pt x="425126" y="138516"/>
                  <a:pt x="419100" y="133350"/>
                </a:cubicBezTo>
                <a:cubicBezTo>
                  <a:pt x="387012" y="105846"/>
                  <a:pt x="422106" y="130590"/>
                  <a:pt x="390525" y="109537"/>
                </a:cubicBezTo>
                <a:cubicBezTo>
                  <a:pt x="387350" y="104775"/>
                  <a:pt x="385047" y="99297"/>
                  <a:pt x="381000" y="95250"/>
                </a:cubicBezTo>
                <a:cubicBezTo>
                  <a:pt x="353485" y="67735"/>
                  <a:pt x="379732" y="106546"/>
                  <a:pt x="352425" y="71437"/>
                </a:cubicBezTo>
                <a:cubicBezTo>
                  <a:pt x="348958" y="66979"/>
                  <a:pt x="330104" y="33471"/>
                  <a:pt x="319088" y="28575"/>
                </a:cubicBezTo>
                <a:cubicBezTo>
                  <a:pt x="310264" y="24653"/>
                  <a:pt x="300038" y="25400"/>
                  <a:pt x="290513" y="23812"/>
                </a:cubicBezTo>
                <a:lnTo>
                  <a:pt x="266700" y="952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7" name="Полилиния 86"/>
          <p:cNvSpPr/>
          <p:nvPr/>
        </p:nvSpPr>
        <p:spPr>
          <a:xfrm>
            <a:off x="4932040" y="2220375"/>
            <a:ext cx="337804" cy="488545"/>
          </a:xfrm>
          <a:custGeom>
            <a:avLst/>
            <a:gdLst>
              <a:gd name="connsiteX0" fmla="*/ 14288 w 265796"/>
              <a:gd name="connsiteY0" fmla="*/ 381000 h 404813"/>
              <a:gd name="connsiteX1" fmla="*/ 14288 w 265796"/>
              <a:gd name="connsiteY1" fmla="*/ 381000 h 404813"/>
              <a:gd name="connsiteX2" fmla="*/ 19050 w 265796"/>
              <a:gd name="connsiteY2" fmla="*/ 328613 h 404813"/>
              <a:gd name="connsiteX3" fmla="*/ 28575 w 265796"/>
              <a:gd name="connsiteY3" fmla="*/ 300038 h 404813"/>
              <a:gd name="connsiteX4" fmla="*/ 19050 w 265796"/>
              <a:gd name="connsiteY4" fmla="*/ 266700 h 404813"/>
              <a:gd name="connsiteX5" fmla="*/ 14288 w 265796"/>
              <a:gd name="connsiteY5" fmla="*/ 252413 h 404813"/>
              <a:gd name="connsiteX6" fmla="*/ 28575 w 265796"/>
              <a:gd name="connsiteY6" fmla="*/ 247650 h 404813"/>
              <a:gd name="connsiteX7" fmla="*/ 42863 w 265796"/>
              <a:gd name="connsiteY7" fmla="*/ 238125 h 404813"/>
              <a:gd name="connsiteX8" fmla="*/ 85725 w 265796"/>
              <a:gd name="connsiteY8" fmla="*/ 233363 h 404813"/>
              <a:gd name="connsiteX9" fmla="*/ 104775 w 265796"/>
              <a:gd name="connsiteY9" fmla="*/ 190500 h 404813"/>
              <a:gd name="connsiteX10" fmla="*/ 142875 w 265796"/>
              <a:gd name="connsiteY10" fmla="*/ 176213 h 404813"/>
              <a:gd name="connsiteX11" fmla="*/ 152400 w 265796"/>
              <a:gd name="connsiteY11" fmla="*/ 157163 h 404813"/>
              <a:gd name="connsiteX12" fmla="*/ 166688 w 265796"/>
              <a:gd name="connsiteY12" fmla="*/ 142875 h 404813"/>
              <a:gd name="connsiteX13" fmla="*/ 176213 w 265796"/>
              <a:gd name="connsiteY13" fmla="*/ 128588 h 404813"/>
              <a:gd name="connsiteX14" fmla="*/ 180975 w 265796"/>
              <a:gd name="connsiteY14" fmla="*/ 104775 h 404813"/>
              <a:gd name="connsiteX15" fmla="*/ 180975 w 265796"/>
              <a:gd name="connsiteY15" fmla="*/ 114300 h 404813"/>
              <a:gd name="connsiteX16" fmla="*/ 185738 w 265796"/>
              <a:gd name="connsiteY16" fmla="*/ 71438 h 404813"/>
              <a:gd name="connsiteX17" fmla="*/ 190500 w 265796"/>
              <a:gd name="connsiteY17" fmla="*/ 57150 h 404813"/>
              <a:gd name="connsiteX18" fmla="*/ 185738 w 265796"/>
              <a:gd name="connsiteY18" fmla="*/ 33338 h 404813"/>
              <a:gd name="connsiteX19" fmla="*/ 190500 w 265796"/>
              <a:gd name="connsiteY19" fmla="*/ 14288 h 404813"/>
              <a:gd name="connsiteX20" fmla="*/ 204788 w 265796"/>
              <a:gd name="connsiteY20" fmla="*/ 9525 h 404813"/>
              <a:gd name="connsiteX21" fmla="*/ 219075 w 265796"/>
              <a:gd name="connsiteY21" fmla="*/ 0 h 404813"/>
              <a:gd name="connsiteX22" fmla="*/ 252413 w 265796"/>
              <a:gd name="connsiteY22" fmla="*/ 4763 h 404813"/>
              <a:gd name="connsiteX23" fmla="*/ 257175 w 265796"/>
              <a:gd name="connsiteY23" fmla="*/ 38100 h 404813"/>
              <a:gd name="connsiteX24" fmla="*/ 242888 w 265796"/>
              <a:gd name="connsiteY24" fmla="*/ 47625 h 404813"/>
              <a:gd name="connsiteX25" fmla="*/ 238125 w 265796"/>
              <a:gd name="connsiteY25" fmla="*/ 138113 h 404813"/>
              <a:gd name="connsiteX26" fmla="*/ 257175 w 265796"/>
              <a:gd name="connsiteY26" fmla="*/ 166688 h 404813"/>
              <a:gd name="connsiteX27" fmla="*/ 242888 w 265796"/>
              <a:gd name="connsiteY27" fmla="*/ 195263 h 404813"/>
              <a:gd name="connsiteX28" fmla="*/ 228600 w 265796"/>
              <a:gd name="connsiteY28" fmla="*/ 223838 h 404813"/>
              <a:gd name="connsiteX29" fmla="*/ 209550 w 265796"/>
              <a:gd name="connsiteY29" fmla="*/ 285750 h 404813"/>
              <a:gd name="connsiteX30" fmla="*/ 190500 w 265796"/>
              <a:gd name="connsiteY30" fmla="*/ 290513 h 404813"/>
              <a:gd name="connsiteX31" fmla="*/ 185738 w 265796"/>
              <a:gd name="connsiteY31" fmla="*/ 304800 h 404813"/>
              <a:gd name="connsiteX32" fmla="*/ 171450 w 265796"/>
              <a:gd name="connsiteY32" fmla="*/ 333375 h 404813"/>
              <a:gd name="connsiteX33" fmla="*/ 176213 w 265796"/>
              <a:gd name="connsiteY33" fmla="*/ 357188 h 404813"/>
              <a:gd name="connsiteX34" fmla="*/ 190500 w 265796"/>
              <a:gd name="connsiteY34" fmla="*/ 366713 h 404813"/>
              <a:gd name="connsiteX35" fmla="*/ 195263 w 265796"/>
              <a:gd name="connsiteY35" fmla="*/ 381000 h 404813"/>
              <a:gd name="connsiteX36" fmla="*/ 190500 w 265796"/>
              <a:gd name="connsiteY36" fmla="*/ 400050 h 404813"/>
              <a:gd name="connsiteX37" fmla="*/ 176213 w 265796"/>
              <a:gd name="connsiteY37" fmla="*/ 404813 h 404813"/>
              <a:gd name="connsiteX38" fmla="*/ 133350 w 265796"/>
              <a:gd name="connsiteY38" fmla="*/ 400050 h 404813"/>
              <a:gd name="connsiteX39" fmla="*/ 119063 w 265796"/>
              <a:gd name="connsiteY39" fmla="*/ 385763 h 404813"/>
              <a:gd name="connsiteX40" fmla="*/ 109538 w 265796"/>
              <a:gd name="connsiteY40" fmla="*/ 371475 h 404813"/>
              <a:gd name="connsiteX41" fmla="*/ 95250 w 265796"/>
              <a:gd name="connsiteY41" fmla="*/ 366713 h 404813"/>
              <a:gd name="connsiteX42" fmla="*/ 61913 w 265796"/>
              <a:gd name="connsiteY42" fmla="*/ 371475 h 404813"/>
              <a:gd name="connsiteX43" fmla="*/ 42863 w 265796"/>
              <a:gd name="connsiteY43" fmla="*/ 376238 h 404813"/>
              <a:gd name="connsiteX44" fmla="*/ 0 w 265796"/>
              <a:gd name="connsiteY44" fmla="*/ 381000 h 404813"/>
              <a:gd name="connsiteX45" fmla="*/ 14288 w 265796"/>
              <a:gd name="connsiteY45" fmla="*/ 381000 h 404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265796" h="404813">
                <a:moveTo>
                  <a:pt x="14288" y="381000"/>
                </a:moveTo>
                <a:lnTo>
                  <a:pt x="14288" y="381000"/>
                </a:lnTo>
                <a:cubicBezTo>
                  <a:pt x="15875" y="363538"/>
                  <a:pt x="16003" y="345881"/>
                  <a:pt x="19050" y="328613"/>
                </a:cubicBezTo>
                <a:cubicBezTo>
                  <a:pt x="20795" y="318726"/>
                  <a:pt x="28575" y="300038"/>
                  <a:pt x="28575" y="300038"/>
                </a:cubicBezTo>
                <a:cubicBezTo>
                  <a:pt x="17155" y="265774"/>
                  <a:pt x="31013" y="308569"/>
                  <a:pt x="19050" y="266700"/>
                </a:cubicBezTo>
                <a:cubicBezTo>
                  <a:pt x="17671" y="261873"/>
                  <a:pt x="15875" y="257175"/>
                  <a:pt x="14288" y="252413"/>
                </a:cubicBezTo>
                <a:cubicBezTo>
                  <a:pt x="19050" y="250825"/>
                  <a:pt x="24085" y="249895"/>
                  <a:pt x="28575" y="247650"/>
                </a:cubicBezTo>
                <a:cubicBezTo>
                  <a:pt x="33695" y="245090"/>
                  <a:pt x="37310" y="239513"/>
                  <a:pt x="42863" y="238125"/>
                </a:cubicBezTo>
                <a:cubicBezTo>
                  <a:pt x="56809" y="234639"/>
                  <a:pt x="71438" y="234950"/>
                  <a:pt x="85725" y="233363"/>
                </a:cubicBezTo>
                <a:cubicBezTo>
                  <a:pt x="128105" y="205111"/>
                  <a:pt x="62429" y="254020"/>
                  <a:pt x="104775" y="190500"/>
                </a:cubicBezTo>
                <a:cubicBezTo>
                  <a:pt x="106402" y="188059"/>
                  <a:pt x="136241" y="178424"/>
                  <a:pt x="142875" y="176213"/>
                </a:cubicBezTo>
                <a:cubicBezTo>
                  <a:pt x="146050" y="169863"/>
                  <a:pt x="148273" y="162940"/>
                  <a:pt x="152400" y="157163"/>
                </a:cubicBezTo>
                <a:cubicBezTo>
                  <a:pt x="156315" y="151682"/>
                  <a:pt x="162376" y="148049"/>
                  <a:pt x="166688" y="142875"/>
                </a:cubicBezTo>
                <a:cubicBezTo>
                  <a:pt x="170352" y="138478"/>
                  <a:pt x="173038" y="133350"/>
                  <a:pt x="176213" y="128588"/>
                </a:cubicBezTo>
                <a:cubicBezTo>
                  <a:pt x="181979" y="111288"/>
                  <a:pt x="180975" y="119320"/>
                  <a:pt x="180975" y="104775"/>
                </a:cubicBezTo>
                <a:lnTo>
                  <a:pt x="180975" y="114300"/>
                </a:lnTo>
                <a:cubicBezTo>
                  <a:pt x="182563" y="100013"/>
                  <a:pt x="183375" y="85618"/>
                  <a:pt x="185738" y="71438"/>
                </a:cubicBezTo>
                <a:cubicBezTo>
                  <a:pt x="186563" y="66486"/>
                  <a:pt x="190500" y="62170"/>
                  <a:pt x="190500" y="57150"/>
                </a:cubicBezTo>
                <a:cubicBezTo>
                  <a:pt x="190500" y="49056"/>
                  <a:pt x="187325" y="41275"/>
                  <a:pt x="185738" y="33338"/>
                </a:cubicBezTo>
                <a:cubicBezTo>
                  <a:pt x="187325" y="26988"/>
                  <a:pt x="186411" y="19399"/>
                  <a:pt x="190500" y="14288"/>
                </a:cubicBezTo>
                <a:cubicBezTo>
                  <a:pt x="193636" y="10368"/>
                  <a:pt x="200298" y="11770"/>
                  <a:pt x="204788" y="9525"/>
                </a:cubicBezTo>
                <a:cubicBezTo>
                  <a:pt x="209907" y="6965"/>
                  <a:pt x="214313" y="3175"/>
                  <a:pt x="219075" y="0"/>
                </a:cubicBezTo>
                <a:cubicBezTo>
                  <a:pt x="230188" y="1588"/>
                  <a:pt x="242155" y="204"/>
                  <a:pt x="252413" y="4763"/>
                </a:cubicBezTo>
                <a:cubicBezTo>
                  <a:pt x="265796" y="10711"/>
                  <a:pt x="263067" y="29262"/>
                  <a:pt x="257175" y="38100"/>
                </a:cubicBezTo>
                <a:cubicBezTo>
                  <a:pt x="254000" y="42862"/>
                  <a:pt x="247650" y="44450"/>
                  <a:pt x="242888" y="47625"/>
                </a:cubicBezTo>
                <a:cubicBezTo>
                  <a:pt x="230448" y="84944"/>
                  <a:pt x="225108" y="88646"/>
                  <a:pt x="238125" y="138113"/>
                </a:cubicBezTo>
                <a:cubicBezTo>
                  <a:pt x="241038" y="149184"/>
                  <a:pt x="257175" y="166688"/>
                  <a:pt x="257175" y="166688"/>
                </a:cubicBezTo>
                <a:cubicBezTo>
                  <a:pt x="245208" y="202591"/>
                  <a:pt x="261349" y="158342"/>
                  <a:pt x="242888" y="195263"/>
                </a:cubicBezTo>
                <a:cubicBezTo>
                  <a:pt x="223169" y="234699"/>
                  <a:pt x="255898" y="182889"/>
                  <a:pt x="228600" y="223838"/>
                </a:cubicBezTo>
                <a:cubicBezTo>
                  <a:pt x="225920" y="250638"/>
                  <a:pt x="233958" y="271803"/>
                  <a:pt x="209550" y="285750"/>
                </a:cubicBezTo>
                <a:cubicBezTo>
                  <a:pt x="203867" y="288997"/>
                  <a:pt x="196850" y="288925"/>
                  <a:pt x="190500" y="290513"/>
                </a:cubicBezTo>
                <a:cubicBezTo>
                  <a:pt x="188913" y="295275"/>
                  <a:pt x="187983" y="300310"/>
                  <a:pt x="185738" y="304800"/>
                </a:cubicBezTo>
                <a:cubicBezTo>
                  <a:pt x="167270" y="341736"/>
                  <a:pt x="183424" y="297458"/>
                  <a:pt x="171450" y="333375"/>
                </a:cubicBezTo>
                <a:cubicBezTo>
                  <a:pt x="173038" y="341313"/>
                  <a:pt x="172197" y="350160"/>
                  <a:pt x="176213" y="357188"/>
                </a:cubicBezTo>
                <a:cubicBezTo>
                  <a:pt x="179053" y="362158"/>
                  <a:pt x="186924" y="362244"/>
                  <a:pt x="190500" y="366713"/>
                </a:cubicBezTo>
                <a:cubicBezTo>
                  <a:pt x="193636" y="370633"/>
                  <a:pt x="193675" y="376238"/>
                  <a:pt x="195263" y="381000"/>
                </a:cubicBezTo>
                <a:cubicBezTo>
                  <a:pt x="193675" y="387350"/>
                  <a:pt x="194589" y="394939"/>
                  <a:pt x="190500" y="400050"/>
                </a:cubicBezTo>
                <a:cubicBezTo>
                  <a:pt x="187364" y="403970"/>
                  <a:pt x="181233" y="404813"/>
                  <a:pt x="176213" y="404813"/>
                </a:cubicBezTo>
                <a:cubicBezTo>
                  <a:pt x="161837" y="404813"/>
                  <a:pt x="147638" y="401638"/>
                  <a:pt x="133350" y="400050"/>
                </a:cubicBezTo>
                <a:cubicBezTo>
                  <a:pt x="128588" y="395288"/>
                  <a:pt x="123375" y="390937"/>
                  <a:pt x="119063" y="385763"/>
                </a:cubicBezTo>
                <a:cubicBezTo>
                  <a:pt x="115399" y="381366"/>
                  <a:pt x="114008" y="375051"/>
                  <a:pt x="109538" y="371475"/>
                </a:cubicBezTo>
                <a:cubicBezTo>
                  <a:pt x="105618" y="368339"/>
                  <a:pt x="100013" y="368300"/>
                  <a:pt x="95250" y="366713"/>
                </a:cubicBezTo>
                <a:cubicBezTo>
                  <a:pt x="84138" y="368300"/>
                  <a:pt x="72957" y="369467"/>
                  <a:pt x="61913" y="371475"/>
                </a:cubicBezTo>
                <a:cubicBezTo>
                  <a:pt x="55473" y="372646"/>
                  <a:pt x="49332" y="375243"/>
                  <a:pt x="42863" y="376238"/>
                </a:cubicBezTo>
                <a:cubicBezTo>
                  <a:pt x="28655" y="378424"/>
                  <a:pt x="14288" y="379413"/>
                  <a:pt x="0" y="381000"/>
                </a:cubicBezTo>
                <a:cubicBezTo>
                  <a:pt x="15609" y="370594"/>
                  <a:pt x="11907" y="381000"/>
                  <a:pt x="14288" y="381000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9" name="Полилиния 88"/>
          <p:cNvSpPr/>
          <p:nvPr/>
        </p:nvSpPr>
        <p:spPr>
          <a:xfrm>
            <a:off x="1187624" y="2204864"/>
            <a:ext cx="504056" cy="782152"/>
          </a:xfrm>
          <a:custGeom>
            <a:avLst/>
            <a:gdLst>
              <a:gd name="connsiteX0" fmla="*/ 352425 w 532789"/>
              <a:gd name="connsiteY0" fmla="*/ 347662 h 714375"/>
              <a:gd name="connsiteX1" fmla="*/ 352425 w 532789"/>
              <a:gd name="connsiteY1" fmla="*/ 347662 h 714375"/>
              <a:gd name="connsiteX2" fmla="*/ 328613 w 532789"/>
              <a:gd name="connsiteY2" fmla="*/ 309562 h 714375"/>
              <a:gd name="connsiteX3" fmla="*/ 319088 w 532789"/>
              <a:gd name="connsiteY3" fmla="*/ 280987 h 714375"/>
              <a:gd name="connsiteX4" fmla="*/ 314325 w 532789"/>
              <a:gd name="connsiteY4" fmla="*/ 190500 h 714375"/>
              <a:gd name="connsiteX5" fmla="*/ 300038 w 532789"/>
              <a:gd name="connsiteY5" fmla="*/ 180975 h 714375"/>
              <a:gd name="connsiteX6" fmla="*/ 280988 w 532789"/>
              <a:gd name="connsiteY6" fmla="*/ 185737 h 714375"/>
              <a:gd name="connsiteX7" fmla="*/ 266700 w 532789"/>
              <a:gd name="connsiteY7" fmla="*/ 176212 h 714375"/>
              <a:gd name="connsiteX8" fmla="*/ 257175 w 532789"/>
              <a:gd name="connsiteY8" fmla="*/ 161925 h 714375"/>
              <a:gd name="connsiteX9" fmla="*/ 238125 w 532789"/>
              <a:gd name="connsiteY9" fmla="*/ 85725 h 714375"/>
              <a:gd name="connsiteX10" fmla="*/ 233363 w 532789"/>
              <a:gd name="connsiteY10" fmla="*/ 61912 h 714375"/>
              <a:gd name="connsiteX11" fmla="*/ 204788 w 532789"/>
              <a:gd name="connsiteY11" fmla="*/ 52387 h 714375"/>
              <a:gd name="connsiteX12" fmla="*/ 147638 w 532789"/>
              <a:gd name="connsiteY12" fmla="*/ 52387 h 714375"/>
              <a:gd name="connsiteX13" fmla="*/ 119063 w 532789"/>
              <a:gd name="connsiteY13" fmla="*/ 33337 h 714375"/>
              <a:gd name="connsiteX14" fmla="*/ 104775 w 532789"/>
              <a:gd name="connsiteY14" fmla="*/ 28575 h 714375"/>
              <a:gd name="connsiteX15" fmla="*/ 80963 w 532789"/>
              <a:gd name="connsiteY15" fmla="*/ 33337 h 714375"/>
              <a:gd name="connsiteX16" fmla="*/ 66675 w 532789"/>
              <a:gd name="connsiteY16" fmla="*/ 4762 h 714375"/>
              <a:gd name="connsiteX17" fmla="*/ 52388 w 532789"/>
              <a:gd name="connsiteY17" fmla="*/ 0 h 714375"/>
              <a:gd name="connsiteX18" fmla="*/ 23813 w 532789"/>
              <a:gd name="connsiteY18" fmla="*/ 19050 h 714375"/>
              <a:gd name="connsiteX19" fmla="*/ 14288 w 532789"/>
              <a:gd name="connsiteY19" fmla="*/ 47625 h 714375"/>
              <a:gd name="connsiteX20" fmla="*/ 23813 w 532789"/>
              <a:gd name="connsiteY20" fmla="*/ 85725 h 714375"/>
              <a:gd name="connsiteX21" fmla="*/ 33338 w 532789"/>
              <a:gd name="connsiteY21" fmla="*/ 100012 h 714375"/>
              <a:gd name="connsiteX22" fmla="*/ 28575 w 532789"/>
              <a:gd name="connsiteY22" fmla="*/ 133350 h 714375"/>
              <a:gd name="connsiteX23" fmla="*/ 19050 w 532789"/>
              <a:gd name="connsiteY23" fmla="*/ 147637 h 714375"/>
              <a:gd name="connsiteX24" fmla="*/ 14288 w 532789"/>
              <a:gd name="connsiteY24" fmla="*/ 161925 h 714375"/>
              <a:gd name="connsiteX25" fmla="*/ 9525 w 532789"/>
              <a:gd name="connsiteY25" fmla="*/ 190500 h 714375"/>
              <a:gd name="connsiteX26" fmla="*/ 0 w 532789"/>
              <a:gd name="connsiteY26" fmla="*/ 219075 h 714375"/>
              <a:gd name="connsiteX27" fmla="*/ 4763 w 532789"/>
              <a:gd name="connsiteY27" fmla="*/ 266700 h 714375"/>
              <a:gd name="connsiteX28" fmla="*/ 9525 w 532789"/>
              <a:gd name="connsiteY28" fmla="*/ 280987 h 714375"/>
              <a:gd name="connsiteX29" fmla="*/ 14288 w 532789"/>
              <a:gd name="connsiteY29" fmla="*/ 309562 h 714375"/>
              <a:gd name="connsiteX30" fmla="*/ 23813 w 532789"/>
              <a:gd name="connsiteY30" fmla="*/ 338137 h 714375"/>
              <a:gd name="connsiteX31" fmla="*/ 19050 w 532789"/>
              <a:gd name="connsiteY31" fmla="*/ 357187 h 714375"/>
              <a:gd name="connsiteX32" fmla="*/ 33338 w 532789"/>
              <a:gd name="connsiteY32" fmla="*/ 409575 h 714375"/>
              <a:gd name="connsiteX33" fmla="*/ 52388 w 532789"/>
              <a:gd name="connsiteY33" fmla="*/ 404812 h 714375"/>
              <a:gd name="connsiteX34" fmla="*/ 61913 w 532789"/>
              <a:gd name="connsiteY34" fmla="*/ 376237 h 714375"/>
              <a:gd name="connsiteX35" fmla="*/ 57150 w 532789"/>
              <a:gd name="connsiteY35" fmla="*/ 361950 h 714375"/>
              <a:gd name="connsiteX36" fmla="*/ 47625 w 532789"/>
              <a:gd name="connsiteY36" fmla="*/ 347662 h 714375"/>
              <a:gd name="connsiteX37" fmla="*/ 42863 w 532789"/>
              <a:gd name="connsiteY37" fmla="*/ 328612 h 714375"/>
              <a:gd name="connsiteX38" fmla="*/ 47625 w 532789"/>
              <a:gd name="connsiteY38" fmla="*/ 285750 h 714375"/>
              <a:gd name="connsiteX39" fmla="*/ 52388 w 532789"/>
              <a:gd name="connsiteY39" fmla="*/ 271462 h 714375"/>
              <a:gd name="connsiteX40" fmla="*/ 47625 w 532789"/>
              <a:gd name="connsiteY40" fmla="*/ 228600 h 714375"/>
              <a:gd name="connsiteX41" fmla="*/ 42863 w 532789"/>
              <a:gd name="connsiteY41" fmla="*/ 157162 h 714375"/>
              <a:gd name="connsiteX42" fmla="*/ 57150 w 532789"/>
              <a:gd name="connsiteY42" fmla="*/ 100012 h 714375"/>
              <a:gd name="connsiteX43" fmla="*/ 66675 w 532789"/>
              <a:gd name="connsiteY43" fmla="*/ 71437 h 714375"/>
              <a:gd name="connsiteX44" fmla="*/ 76200 w 532789"/>
              <a:gd name="connsiteY44" fmla="*/ 85725 h 714375"/>
              <a:gd name="connsiteX45" fmla="*/ 85725 w 532789"/>
              <a:gd name="connsiteY45" fmla="*/ 133350 h 714375"/>
              <a:gd name="connsiteX46" fmla="*/ 80963 w 532789"/>
              <a:gd name="connsiteY46" fmla="*/ 204787 h 714375"/>
              <a:gd name="connsiteX47" fmla="*/ 80963 w 532789"/>
              <a:gd name="connsiteY47" fmla="*/ 252412 h 714375"/>
              <a:gd name="connsiteX48" fmla="*/ 95250 w 532789"/>
              <a:gd name="connsiteY48" fmla="*/ 266700 h 714375"/>
              <a:gd name="connsiteX49" fmla="*/ 104775 w 532789"/>
              <a:gd name="connsiteY49" fmla="*/ 295275 h 714375"/>
              <a:gd name="connsiteX50" fmla="*/ 100013 w 532789"/>
              <a:gd name="connsiteY50" fmla="*/ 333375 h 714375"/>
              <a:gd name="connsiteX51" fmla="*/ 109538 w 532789"/>
              <a:gd name="connsiteY51" fmla="*/ 414337 h 714375"/>
              <a:gd name="connsiteX52" fmla="*/ 119063 w 532789"/>
              <a:gd name="connsiteY52" fmla="*/ 428625 h 714375"/>
              <a:gd name="connsiteX53" fmla="*/ 114300 w 532789"/>
              <a:gd name="connsiteY53" fmla="*/ 538162 h 714375"/>
              <a:gd name="connsiteX54" fmla="*/ 123825 w 532789"/>
              <a:gd name="connsiteY54" fmla="*/ 552450 h 714375"/>
              <a:gd name="connsiteX55" fmla="*/ 138113 w 532789"/>
              <a:gd name="connsiteY55" fmla="*/ 581025 h 714375"/>
              <a:gd name="connsiteX56" fmla="*/ 152400 w 532789"/>
              <a:gd name="connsiteY56" fmla="*/ 647700 h 714375"/>
              <a:gd name="connsiteX57" fmla="*/ 166688 w 532789"/>
              <a:gd name="connsiteY57" fmla="*/ 652462 h 714375"/>
              <a:gd name="connsiteX58" fmla="*/ 195263 w 532789"/>
              <a:gd name="connsiteY58" fmla="*/ 676275 h 714375"/>
              <a:gd name="connsiteX59" fmla="*/ 223838 w 532789"/>
              <a:gd name="connsiteY59" fmla="*/ 695325 h 714375"/>
              <a:gd name="connsiteX60" fmla="*/ 304800 w 532789"/>
              <a:gd name="connsiteY60" fmla="*/ 695325 h 714375"/>
              <a:gd name="connsiteX61" fmla="*/ 319088 w 532789"/>
              <a:gd name="connsiteY61" fmla="*/ 709612 h 714375"/>
              <a:gd name="connsiteX62" fmla="*/ 333375 w 532789"/>
              <a:gd name="connsiteY62" fmla="*/ 704850 h 714375"/>
              <a:gd name="connsiteX63" fmla="*/ 361950 w 532789"/>
              <a:gd name="connsiteY63" fmla="*/ 714375 h 714375"/>
              <a:gd name="connsiteX64" fmla="*/ 404813 w 532789"/>
              <a:gd name="connsiteY64" fmla="*/ 695325 h 714375"/>
              <a:gd name="connsiteX65" fmla="*/ 400050 w 532789"/>
              <a:gd name="connsiteY65" fmla="*/ 666750 h 714375"/>
              <a:gd name="connsiteX66" fmla="*/ 404813 w 532789"/>
              <a:gd name="connsiteY66" fmla="*/ 652462 h 714375"/>
              <a:gd name="connsiteX67" fmla="*/ 438150 w 532789"/>
              <a:gd name="connsiteY67" fmla="*/ 638175 h 714375"/>
              <a:gd name="connsiteX68" fmla="*/ 461963 w 532789"/>
              <a:gd name="connsiteY68" fmla="*/ 614362 h 714375"/>
              <a:gd name="connsiteX69" fmla="*/ 485775 w 532789"/>
              <a:gd name="connsiteY69" fmla="*/ 590550 h 714375"/>
              <a:gd name="connsiteX70" fmla="*/ 519113 w 532789"/>
              <a:gd name="connsiteY70" fmla="*/ 571500 h 714375"/>
              <a:gd name="connsiteX71" fmla="*/ 523875 w 532789"/>
              <a:gd name="connsiteY71" fmla="*/ 557212 h 714375"/>
              <a:gd name="connsiteX72" fmla="*/ 528638 w 532789"/>
              <a:gd name="connsiteY72" fmla="*/ 538162 h 714375"/>
              <a:gd name="connsiteX73" fmla="*/ 523875 w 532789"/>
              <a:gd name="connsiteY73" fmla="*/ 509587 h 714375"/>
              <a:gd name="connsiteX74" fmla="*/ 471488 w 532789"/>
              <a:gd name="connsiteY74" fmla="*/ 514350 h 714375"/>
              <a:gd name="connsiteX75" fmla="*/ 452438 w 532789"/>
              <a:gd name="connsiteY75" fmla="*/ 552450 h 714375"/>
              <a:gd name="connsiteX76" fmla="*/ 447675 w 532789"/>
              <a:gd name="connsiteY76" fmla="*/ 571500 h 714375"/>
              <a:gd name="connsiteX77" fmla="*/ 433388 w 532789"/>
              <a:gd name="connsiteY77" fmla="*/ 576262 h 714375"/>
              <a:gd name="connsiteX78" fmla="*/ 414338 w 532789"/>
              <a:gd name="connsiteY78" fmla="*/ 585787 h 714375"/>
              <a:gd name="connsiteX79" fmla="*/ 385763 w 532789"/>
              <a:gd name="connsiteY79" fmla="*/ 595312 h 714375"/>
              <a:gd name="connsiteX80" fmla="*/ 371475 w 532789"/>
              <a:gd name="connsiteY80" fmla="*/ 604837 h 714375"/>
              <a:gd name="connsiteX81" fmla="*/ 352425 w 532789"/>
              <a:gd name="connsiteY81" fmla="*/ 600075 h 714375"/>
              <a:gd name="connsiteX82" fmla="*/ 323850 w 532789"/>
              <a:gd name="connsiteY82" fmla="*/ 576262 h 714375"/>
              <a:gd name="connsiteX83" fmla="*/ 314325 w 532789"/>
              <a:gd name="connsiteY83" fmla="*/ 561975 h 714375"/>
              <a:gd name="connsiteX84" fmla="*/ 309563 w 532789"/>
              <a:gd name="connsiteY84" fmla="*/ 542925 h 714375"/>
              <a:gd name="connsiteX85" fmla="*/ 319088 w 532789"/>
              <a:gd name="connsiteY85" fmla="*/ 490537 h 714375"/>
              <a:gd name="connsiteX86" fmla="*/ 328613 w 532789"/>
              <a:gd name="connsiteY86" fmla="*/ 476250 h 714375"/>
              <a:gd name="connsiteX87" fmla="*/ 333375 w 532789"/>
              <a:gd name="connsiteY87" fmla="*/ 385762 h 714375"/>
              <a:gd name="connsiteX88" fmla="*/ 342900 w 532789"/>
              <a:gd name="connsiteY88" fmla="*/ 371475 h 714375"/>
              <a:gd name="connsiteX89" fmla="*/ 352425 w 532789"/>
              <a:gd name="connsiteY89" fmla="*/ 347662 h 714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532789" h="714375">
                <a:moveTo>
                  <a:pt x="352425" y="347662"/>
                </a:moveTo>
                <a:lnTo>
                  <a:pt x="352425" y="347662"/>
                </a:lnTo>
                <a:cubicBezTo>
                  <a:pt x="344488" y="334962"/>
                  <a:pt x="335311" y="322957"/>
                  <a:pt x="328613" y="309562"/>
                </a:cubicBezTo>
                <a:cubicBezTo>
                  <a:pt x="324123" y="300582"/>
                  <a:pt x="319088" y="280987"/>
                  <a:pt x="319088" y="280987"/>
                </a:cubicBezTo>
                <a:cubicBezTo>
                  <a:pt x="317500" y="250825"/>
                  <a:pt x="319977" y="220171"/>
                  <a:pt x="314325" y="190500"/>
                </a:cubicBezTo>
                <a:cubicBezTo>
                  <a:pt x="313254" y="184877"/>
                  <a:pt x="305704" y="181785"/>
                  <a:pt x="300038" y="180975"/>
                </a:cubicBezTo>
                <a:cubicBezTo>
                  <a:pt x="293558" y="180049"/>
                  <a:pt x="287338" y="184150"/>
                  <a:pt x="280988" y="185737"/>
                </a:cubicBezTo>
                <a:cubicBezTo>
                  <a:pt x="276225" y="182562"/>
                  <a:pt x="270748" y="180259"/>
                  <a:pt x="266700" y="176212"/>
                </a:cubicBezTo>
                <a:cubicBezTo>
                  <a:pt x="262653" y="172165"/>
                  <a:pt x="259500" y="167155"/>
                  <a:pt x="257175" y="161925"/>
                </a:cubicBezTo>
                <a:cubicBezTo>
                  <a:pt x="246525" y="137962"/>
                  <a:pt x="243178" y="110993"/>
                  <a:pt x="238125" y="85725"/>
                </a:cubicBezTo>
                <a:cubicBezTo>
                  <a:pt x="236538" y="77787"/>
                  <a:pt x="241042" y="64472"/>
                  <a:pt x="233363" y="61912"/>
                </a:cubicBezTo>
                <a:lnTo>
                  <a:pt x="204788" y="52387"/>
                </a:lnTo>
                <a:cubicBezTo>
                  <a:pt x="182433" y="59839"/>
                  <a:pt x="179540" y="63021"/>
                  <a:pt x="147638" y="52387"/>
                </a:cubicBezTo>
                <a:cubicBezTo>
                  <a:pt x="136778" y="48767"/>
                  <a:pt x="129923" y="36957"/>
                  <a:pt x="119063" y="33337"/>
                </a:cubicBezTo>
                <a:lnTo>
                  <a:pt x="104775" y="28575"/>
                </a:lnTo>
                <a:cubicBezTo>
                  <a:pt x="96838" y="30162"/>
                  <a:pt x="88746" y="35561"/>
                  <a:pt x="80963" y="33337"/>
                </a:cubicBezTo>
                <a:cubicBezTo>
                  <a:pt x="68598" y="29804"/>
                  <a:pt x="73297" y="11384"/>
                  <a:pt x="66675" y="4762"/>
                </a:cubicBezTo>
                <a:cubicBezTo>
                  <a:pt x="63125" y="1212"/>
                  <a:pt x="57150" y="1587"/>
                  <a:pt x="52388" y="0"/>
                </a:cubicBezTo>
                <a:cubicBezTo>
                  <a:pt x="38962" y="4475"/>
                  <a:pt x="31921" y="4454"/>
                  <a:pt x="23813" y="19050"/>
                </a:cubicBezTo>
                <a:cubicBezTo>
                  <a:pt x="18937" y="27827"/>
                  <a:pt x="14288" y="47625"/>
                  <a:pt x="14288" y="47625"/>
                </a:cubicBezTo>
                <a:cubicBezTo>
                  <a:pt x="16100" y="56686"/>
                  <a:pt x="18930" y="75960"/>
                  <a:pt x="23813" y="85725"/>
                </a:cubicBezTo>
                <a:cubicBezTo>
                  <a:pt x="26373" y="90844"/>
                  <a:pt x="30163" y="95250"/>
                  <a:pt x="33338" y="100012"/>
                </a:cubicBezTo>
                <a:cubicBezTo>
                  <a:pt x="31750" y="111125"/>
                  <a:pt x="31801" y="122598"/>
                  <a:pt x="28575" y="133350"/>
                </a:cubicBezTo>
                <a:cubicBezTo>
                  <a:pt x="26930" y="138832"/>
                  <a:pt x="21610" y="142518"/>
                  <a:pt x="19050" y="147637"/>
                </a:cubicBezTo>
                <a:cubicBezTo>
                  <a:pt x="16805" y="152127"/>
                  <a:pt x="15377" y="157024"/>
                  <a:pt x="14288" y="161925"/>
                </a:cubicBezTo>
                <a:cubicBezTo>
                  <a:pt x="12193" y="171351"/>
                  <a:pt x="11867" y="181132"/>
                  <a:pt x="9525" y="190500"/>
                </a:cubicBezTo>
                <a:cubicBezTo>
                  <a:pt x="7090" y="200240"/>
                  <a:pt x="0" y="219075"/>
                  <a:pt x="0" y="219075"/>
                </a:cubicBezTo>
                <a:cubicBezTo>
                  <a:pt x="1588" y="234950"/>
                  <a:pt x="2337" y="250931"/>
                  <a:pt x="4763" y="266700"/>
                </a:cubicBezTo>
                <a:cubicBezTo>
                  <a:pt x="5526" y="271662"/>
                  <a:pt x="8436" y="276087"/>
                  <a:pt x="9525" y="280987"/>
                </a:cubicBezTo>
                <a:cubicBezTo>
                  <a:pt x="11620" y="290413"/>
                  <a:pt x="11946" y="300194"/>
                  <a:pt x="14288" y="309562"/>
                </a:cubicBezTo>
                <a:cubicBezTo>
                  <a:pt x="16723" y="319302"/>
                  <a:pt x="23813" y="338137"/>
                  <a:pt x="23813" y="338137"/>
                </a:cubicBezTo>
                <a:cubicBezTo>
                  <a:pt x="22225" y="344487"/>
                  <a:pt x="18506" y="350664"/>
                  <a:pt x="19050" y="357187"/>
                </a:cubicBezTo>
                <a:cubicBezTo>
                  <a:pt x="20244" y="371513"/>
                  <a:pt x="28097" y="393853"/>
                  <a:pt x="33338" y="409575"/>
                </a:cubicBezTo>
                <a:cubicBezTo>
                  <a:pt x="39688" y="407987"/>
                  <a:pt x="48128" y="409782"/>
                  <a:pt x="52388" y="404812"/>
                </a:cubicBezTo>
                <a:cubicBezTo>
                  <a:pt x="58922" y="397189"/>
                  <a:pt x="61913" y="376237"/>
                  <a:pt x="61913" y="376237"/>
                </a:cubicBezTo>
                <a:cubicBezTo>
                  <a:pt x="60325" y="371475"/>
                  <a:pt x="59395" y="366440"/>
                  <a:pt x="57150" y="361950"/>
                </a:cubicBezTo>
                <a:cubicBezTo>
                  <a:pt x="54590" y="356830"/>
                  <a:pt x="49880" y="352923"/>
                  <a:pt x="47625" y="347662"/>
                </a:cubicBezTo>
                <a:cubicBezTo>
                  <a:pt x="45047" y="341646"/>
                  <a:pt x="44450" y="334962"/>
                  <a:pt x="42863" y="328612"/>
                </a:cubicBezTo>
                <a:cubicBezTo>
                  <a:pt x="44450" y="314325"/>
                  <a:pt x="45262" y="299930"/>
                  <a:pt x="47625" y="285750"/>
                </a:cubicBezTo>
                <a:cubicBezTo>
                  <a:pt x="48450" y="280798"/>
                  <a:pt x="52388" y="276482"/>
                  <a:pt x="52388" y="271462"/>
                </a:cubicBezTo>
                <a:cubicBezTo>
                  <a:pt x="52388" y="257087"/>
                  <a:pt x="48819" y="242926"/>
                  <a:pt x="47625" y="228600"/>
                </a:cubicBezTo>
                <a:cubicBezTo>
                  <a:pt x="45643" y="204817"/>
                  <a:pt x="44450" y="180975"/>
                  <a:pt x="42863" y="157162"/>
                </a:cubicBezTo>
                <a:cubicBezTo>
                  <a:pt x="53139" y="64667"/>
                  <a:pt x="37707" y="143759"/>
                  <a:pt x="57150" y="100012"/>
                </a:cubicBezTo>
                <a:cubicBezTo>
                  <a:pt x="61228" y="90837"/>
                  <a:pt x="66675" y="71437"/>
                  <a:pt x="66675" y="71437"/>
                </a:cubicBezTo>
                <a:cubicBezTo>
                  <a:pt x="69850" y="76200"/>
                  <a:pt x="73640" y="80605"/>
                  <a:pt x="76200" y="85725"/>
                </a:cubicBezTo>
                <a:cubicBezTo>
                  <a:pt x="82851" y="99028"/>
                  <a:pt x="83969" y="121057"/>
                  <a:pt x="85725" y="133350"/>
                </a:cubicBezTo>
                <a:cubicBezTo>
                  <a:pt x="84138" y="157162"/>
                  <a:pt x="83598" y="181068"/>
                  <a:pt x="80963" y="204787"/>
                </a:cubicBezTo>
                <a:cubicBezTo>
                  <a:pt x="77945" y="231949"/>
                  <a:pt x="63651" y="209131"/>
                  <a:pt x="80963" y="252412"/>
                </a:cubicBezTo>
                <a:cubicBezTo>
                  <a:pt x="83464" y="258665"/>
                  <a:pt x="90488" y="261937"/>
                  <a:pt x="95250" y="266700"/>
                </a:cubicBezTo>
                <a:cubicBezTo>
                  <a:pt x="98425" y="276225"/>
                  <a:pt x="104060" y="285260"/>
                  <a:pt x="104775" y="295275"/>
                </a:cubicBezTo>
                <a:cubicBezTo>
                  <a:pt x="105687" y="308041"/>
                  <a:pt x="100013" y="320576"/>
                  <a:pt x="100013" y="333375"/>
                </a:cubicBezTo>
                <a:cubicBezTo>
                  <a:pt x="100013" y="337205"/>
                  <a:pt x="103327" y="397774"/>
                  <a:pt x="109538" y="414337"/>
                </a:cubicBezTo>
                <a:cubicBezTo>
                  <a:pt x="111548" y="419696"/>
                  <a:pt x="115888" y="423862"/>
                  <a:pt x="119063" y="428625"/>
                </a:cubicBezTo>
                <a:cubicBezTo>
                  <a:pt x="112646" y="473544"/>
                  <a:pt x="103767" y="496029"/>
                  <a:pt x="114300" y="538162"/>
                </a:cubicBezTo>
                <a:cubicBezTo>
                  <a:pt x="115688" y="543715"/>
                  <a:pt x="121265" y="547330"/>
                  <a:pt x="123825" y="552450"/>
                </a:cubicBezTo>
                <a:cubicBezTo>
                  <a:pt x="143544" y="591886"/>
                  <a:pt x="110815" y="540076"/>
                  <a:pt x="138113" y="581025"/>
                </a:cubicBezTo>
                <a:cubicBezTo>
                  <a:pt x="139654" y="594892"/>
                  <a:pt x="140013" y="632836"/>
                  <a:pt x="152400" y="647700"/>
                </a:cubicBezTo>
                <a:cubicBezTo>
                  <a:pt x="155614" y="651557"/>
                  <a:pt x="161925" y="650875"/>
                  <a:pt x="166688" y="652462"/>
                </a:cubicBezTo>
                <a:cubicBezTo>
                  <a:pt x="217747" y="686502"/>
                  <a:pt x="140251" y="633488"/>
                  <a:pt x="195263" y="676275"/>
                </a:cubicBezTo>
                <a:cubicBezTo>
                  <a:pt x="204299" y="683303"/>
                  <a:pt x="223838" y="695325"/>
                  <a:pt x="223838" y="695325"/>
                </a:cubicBezTo>
                <a:cubicBezTo>
                  <a:pt x="249860" y="692433"/>
                  <a:pt x="278755" y="685854"/>
                  <a:pt x="304800" y="695325"/>
                </a:cubicBezTo>
                <a:cubicBezTo>
                  <a:pt x="311130" y="697627"/>
                  <a:pt x="314325" y="704850"/>
                  <a:pt x="319088" y="709612"/>
                </a:cubicBezTo>
                <a:cubicBezTo>
                  <a:pt x="323850" y="708025"/>
                  <a:pt x="328386" y="704296"/>
                  <a:pt x="333375" y="704850"/>
                </a:cubicBezTo>
                <a:cubicBezTo>
                  <a:pt x="343354" y="705959"/>
                  <a:pt x="361950" y="714375"/>
                  <a:pt x="361950" y="714375"/>
                </a:cubicBezTo>
                <a:cubicBezTo>
                  <a:pt x="372627" y="712239"/>
                  <a:pt x="399799" y="710366"/>
                  <a:pt x="404813" y="695325"/>
                </a:cubicBezTo>
                <a:cubicBezTo>
                  <a:pt x="407867" y="686164"/>
                  <a:pt x="401638" y="676275"/>
                  <a:pt x="400050" y="666750"/>
                </a:cubicBezTo>
                <a:cubicBezTo>
                  <a:pt x="401638" y="661987"/>
                  <a:pt x="401263" y="656012"/>
                  <a:pt x="404813" y="652462"/>
                </a:cubicBezTo>
                <a:cubicBezTo>
                  <a:pt x="410699" y="646576"/>
                  <a:pt x="429611" y="641021"/>
                  <a:pt x="438150" y="638175"/>
                </a:cubicBezTo>
                <a:cubicBezTo>
                  <a:pt x="463547" y="600078"/>
                  <a:pt x="430215" y="646109"/>
                  <a:pt x="461963" y="614362"/>
                </a:cubicBezTo>
                <a:cubicBezTo>
                  <a:pt x="493716" y="582610"/>
                  <a:pt x="447672" y="615953"/>
                  <a:pt x="485775" y="590550"/>
                </a:cubicBezTo>
                <a:cubicBezTo>
                  <a:pt x="511442" y="552048"/>
                  <a:pt x="473209" y="602103"/>
                  <a:pt x="519113" y="571500"/>
                </a:cubicBezTo>
                <a:cubicBezTo>
                  <a:pt x="523290" y="568715"/>
                  <a:pt x="522496" y="562039"/>
                  <a:pt x="523875" y="557212"/>
                </a:cubicBezTo>
                <a:cubicBezTo>
                  <a:pt x="525673" y="550918"/>
                  <a:pt x="527050" y="544512"/>
                  <a:pt x="528638" y="538162"/>
                </a:cubicBezTo>
                <a:cubicBezTo>
                  <a:pt x="527050" y="528637"/>
                  <a:pt x="532789" y="513301"/>
                  <a:pt x="523875" y="509587"/>
                </a:cubicBezTo>
                <a:cubicBezTo>
                  <a:pt x="507689" y="502843"/>
                  <a:pt x="488247" y="509193"/>
                  <a:pt x="471488" y="514350"/>
                </a:cubicBezTo>
                <a:cubicBezTo>
                  <a:pt x="464987" y="516350"/>
                  <a:pt x="452488" y="552299"/>
                  <a:pt x="452438" y="552450"/>
                </a:cubicBezTo>
                <a:cubicBezTo>
                  <a:pt x="450368" y="558660"/>
                  <a:pt x="451764" y="566389"/>
                  <a:pt x="447675" y="571500"/>
                </a:cubicBezTo>
                <a:cubicBezTo>
                  <a:pt x="444539" y="575420"/>
                  <a:pt x="438002" y="574285"/>
                  <a:pt x="433388" y="576262"/>
                </a:cubicBezTo>
                <a:cubicBezTo>
                  <a:pt x="426862" y="579059"/>
                  <a:pt x="420930" y="583150"/>
                  <a:pt x="414338" y="585787"/>
                </a:cubicBezTo>
                <a:cubicBezTo>
                  <a:pt x="405016" y="589516"/>
                  <a:pt x="385763" y="595312"/>
                  <a:pt x="385763" y="595312"/>
                </a:cubicBezTo>
                <a:cubicBezTo>
                  <a:pt x="381000" y="598487"/>
                  <a:pt x="377141" y="604027"/>
                  <a:pt x="371475" y="604837"/>
                </a:cubicBezTo>
                <a:cubicBezTo>
                  <a:pt x="364995" y="605763"/>
                  <a:pt x="358441" y="602653"/>
                  <a:pt x="352425" y="600075"/>
                </a:cubicBezTo>
                <a:cubicBezTo>
                  <a:pt x="342713" y="595913"/>
                  <a:pt x="330207" y="583890"/>
                  <a:pt x="323850" y="576262"/>
                </a:cubicBezTo>
                <a:cubicBezTo>
                  <a:pt x="320186" y="571865"/>
                  <a:pt x="317500" y="566737"/>
                  <a:pt x="314325" y="561975"/>
                </a:cubicBezTo>
                <a:cubicBezTo>
                  <a:pt x="312738" y="555625"/>
                  <a:pt x="309563" y="549470"/>
                  <a:pt x="309563" y="542925"/>
                </a:cubicBezTo>
                <a:cubicBezTo>
                  <a:pt x="309563" y="533071"/>
                  <a:pt x="312390" y="503933"/>
                  <a:pt x="319088" y="490537"/>
                </a:cubicBezTo>
                <a:cubicBezTo>
                  <a:pt x="321648" y="485418"/>
                  <a:pt x="325438" y="481012"/>
                  <a:pt x="328613" y="476250"/>
                </a:cubicBezTo>
                <a:cubicBezTo>
                  <a:pt x="330200" y="446087"/>
                  <a:pt x="329294" y="415689"/>
                  <a:pt x="333375" y="385762"/>
                </a:cubicBezTo>
                <a:cubicBezTo>
                  <a:pt x="334148" y="380091"/>
                  <a:pt x="341658" y="377062"/>
                  <a:pt x="342900" y="371475"/>
                </a:cubicBezTo>
                <a:cubicBezTo>
                  <a:pt x="344966" y="362177"/>
                  <a:pt x="350838" y="351631"/>
                  <a:pt x="352425" y="34766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043608" y="2348880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  12</a:t>
            </a:r>
            <a:endParaRPr lang="ru-RU" sz="2000" dirty="0"/>
          </a:p>
        </p:txBody>
      </p:sp>
      <p:grpSp>
        <p:nvGrpSpPr>
          <p:cNvPr id="93" name="Группа 92"/>
          <p:cNvGrpSpPr/>
          <p:nvPr/>
        </p:nvGrpSpPr>
        <p:grpSpPr>
          <a:xfrm>
            <a:off x="3635896" y="1628800"/>
            <a:ext cx="216533" cy="313793"/>
            <a:chOff x="3635896" y="1628800"/>
            <a:chExt cx="216533" cy="313793"/>
          </a:xfrm>
        </p:grpSpPr>
        <p:sp>
          <p:nvSpPr>
            <p:cNvPr id="90" name="Полилиния 89"/>
            <p:cNvSpPr/>
            <p:nvPr/>
          </p:nvSpPr>
          <p:spPr>
            <a:xfrm>
              <a:off x="3635896" y="1772816"/>
              <a:ext cx="98151" cy="124096"/>
            </a:xfrm>
            <a:custGeom>
              <a:avLst/>
              <a:gdLst>
                <a:gd name="connsiteX0" fmla="*/ 41001 w 98151"/>
                <a:gd name="connsiteY0" fmla="*/ 119062 h 119062"/>
                <a:gd name="connsiteX1" fmla="*/ 41001 w 98151"/>
                <a:gd name="connsiteY1" fmla="*/ 119062 h 119062"/>
                <a:gd name="connsiteX2" fmla="*/ 12426 w 98151"/>
                <a:gd name="connsiteY2" fmla="*/ 80962 h 119062"/>
                <a:gd name="connsiteX3" fmla="*/ 21951 w 98151"/>
                <a:gd name="connsiteY3" fmla="*/ 66675 h 119062"/>
                <a:gd name="connsiteX4" fmla="*/ 17189 w 98151"/>
                <a:gd name="connsiteY4" fmla="*/ 52387 h 119062"/>
                <a:gd name="connsiteX5" fmla="*/ 55289 w 98151"/>
                <a:gd name="connsiteY5" fmla="*/ 28575 h 119062"/>
                <a:gd name="connsiteX6" fmla="*/ 64814 w 98151"/>
                <a:gd name="connsiteY6" fmla="*/ 14287 h 119062"/>
                <a:gd name="connsiteX7" fmla="*/ 79101 w 98151"/>
                <a:gd name="connsiteY7" fmla="*/ 9525 h 119062"/>
                <a:gd name="connsiteX8" fmla="*/ 88626 w 98151"/>
                <a:gd name="connsiteY8" fmla="*/ 0 h 119062"/>
                <a:gd name="connsiteX9" fmla="*/ 98151 w 98151"/>
                <a:gd name="connsiteY9" fmla="*/ 0 h 119062"/>
                <a:gd name="connsiteX10" fmla="*/ 93389 w 98151"/>
                <a:gd name="connsiteY10" fmla="*/ 61912 h 119062"/>
                <a:gd name="connsiteX11" fmla="*/ 88626 w 98151"/>
                <a:gd name="connsiteY11" fmla="*/ 85725 h 119062"/>
                <a:gd name="connsiteX12" fmla="*/ 83864 w 98151"/>
                <a:gd name="connsiteY12" fmla="*/ 100012 h 119062"/>
                <a:gd name="connsiteX13" fmla="*/ 55289 w 98151"/>
                <a:gd name="connsiteY13" fmla="*/ 109537 h 119062"/>
                <a:gd name="connsiteX14" fmla="*/ 36239 w 98151"/>
                <a:gd name="connsiteY14" fmla="*/ 119062 h 119062"/>
                <a:gd name="connsiteX15" fmla="*/ 41001 w 98151"/>
                <a:gd name="connsiteY15" fmla="*/ 119062 h 119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8151" h="119062">
                  <a:moveTo>
                    <a:pt x="41001" y="119062"/>
                  </a:moveTo>
                  <a:lnTo>
                    <a:pt x="41001" y="119062"/>
                  </a:lnTo>
                  <a:cubicBezTo>
                    <a:pt x="12681" y="98834"/>
                    <a:pt x="0" y="105815"/>
                    <a:pt x="12426" y="80962"/>
                  </a:cubicBezTo>
                  <a:cubicBezTo>
                    <a:pt x="14986" y="75843"/>
                    <a:pt x="18776" y="71437"/>
                    <a:pt x="21951" y="66675"/>
                  </a:cubicBezTo>
                  <a:cubicBezTo>
                    <a:pt x="20364" y="61912"/>
                    <a:pt x="14944" y="56877"/>
                    <a:pt x="17189" y="52387"/>
                  </a:cubicBezTo>
                  <a:cubicBezTo>
                    <a:pt x="21310" y="44145"/>
                    <a:pt x="47572" y="32433"/>
                    <a:pt x="55289" y="28575"/>
                  </a:cubicBezTo>
                  <a:cubicBezTo>
                    <a:pt x="58464" y="23812"/>
                    <a:pt x="60344" y="17863"/>
                    <a:pt x="64814" y="14287"/>
                  </a:cubicBezTo>
                  <a:cubicBezTo>
                    <a:pt x="68734" y="11151"/>
                    <a:pt x="74796" y="12108"/>
                    <a:pt x="79101" y="9525"/>
                  </a:cubicBezTo>
                  <a:cubicBezTo>
                    <a:pt x="82951" y="7215"/>
                    <a:pt x="85451" y="3175"/>
                    <a:pt x="88626" y="0"/>
                  </a:cubicBezTo>
                  <a:lnTo>
                    <a:pt x="98151" y="0"/>
                  </a:lnTo>
                  <a:cubicBezTo>
                    <a:pt x="96564" y="20637"/>
                    <a:pt x="95675" y="41340"/>
                    <a:pt x="93389" y="61912"/>
                  </a:cubicBezTo>
                  <a:cubicBezTo>
                    <a:pt x="92495" y="69957"/>
                    <a:pt x="90589" y="77872"/>
                    <a:pt x="88626" y="85725"/>
                  </a:cubicBezTo>
                  <a:cubicBezTo>
                    <a:pt x="87408" y="90595"/>
                    <a:pt x="87949" y="97094"/>
                    <a:pt x="83864" y="100012"/>
                  </a:cubicBezTo>
                  <a:cubicBezTo>
                    <a:pt x="75694" y="105848"/>
                    <a:pt x="64269" y="105047"/>
                    <a:pt x="55289" y="109537"/>
                  </a:cubicBezTo>
                  <a:lnTo>
                    <a:pt x="36239" y="119062"/>
                  </a:lnTo>
                  <a:lnTo>
                    <a:pt x="41001" y="11906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>
                <a:solidFill>
                  <a:schemeClr val="tx1"/>
                </a:solidFill>
              </a:endParaRPr>
            </a:p>
          </p:txBody>
        </p:sp>
        <p:sp>
          <p:nvSpPr>
            <p:cNvPr id="91" name="Полилиния 90"/>
            <p:cNvSpPr/>
            <p:nvPr/>
          </p:nvSpPr>
          <p:spPr>
            <a:xfrm>
              <a:off x="3707904" y="1628800"/>
              <a:ext cx="144525" cy="313793"/>
            </a:xfrm>
            <a:custGeom>
              <a:avLst/>
              <a:gdLst>
                <a:gd name="connsiteX0" fmla="*/ 134175 w 144525"/>
                <a:gd name="connsiteY0" fmla="*/ 277253 h 301065"/>
                <a:gd name="connsiteX1" fmla="*/ 134175 w 144525"/>
                <a:gd name="connsiteY1" fmla="*/ 277253 h 301065"/>
                <a:gd name="connsiteX2" fmla="*/ 91313 w 144525"/>
                <a:gd name="connsiteY2" fmla="*/ 286778 h 301065"/>
                <a:gd name="connsiteX3" fmla="*/ 77025 w 144525"/>
                <a:gd name="connsiteY3" fmla="*/ 291540 h 301065"/>
                <a:gd name="connsiteX4" fmla="*/ 62738 w 144525"/>
                <a:gd name="connsiteY4" fmla="*/ 286778 h 301065"/>
                <a:gd name="connsiteX5" fmla="*/ 10350 w 144525"/>
                <a:gd name="connsiteY5" fmla="*/ 301065 h 301065"/>
                <a:gd name="connsiteX6" fmla="*/ 825 w 144525"/>
                <a:gd name="connsiteY6" fmla="*/ 286778 h 301065"/>
                <a:gd name="connsiteX7" fmla="*/ 5588 w 144525"/>
                <a:gd name="connsiteY7" fmla="*/ 272490 h 301065"/>
                <a:gd name="connsiteX8" fmla="*/ 67500 w 144525"/>
                <a:gd name="connsiteY8" fmla="*/ 267728 h 301065"/>
                <a:gd name="connsiteX9" fmla="*/ 48450 w 144525"/>
                <a:gd name="connsiteY9" fmla="*/ 243915 h 301065"/>
                <a:gd name="connsiteX10" fmla="*/ 29400 w 144525"/>
                <a:gd name="connsiteY10" fmla="*/ 215340 h 301065"/>
                <a:gd name="connsiteX11" fmla="*/ 34163 w 144525"/>
                <a:gd name="connsiteY11" fmla="*/ 201053 h 301065"/>
                <a:gd name="connsiteX12" fmla="*/ 62738 w 144525"/>
                <a:gd name="connsiteY12" fmla="*/ 186765 h 301065"/>
                <a:gd name="connsiteX13" fmla="*/ 67500 w 144525"/>
                <a:gd name="connsiteY13" fmla="*/ 158190 h 301065"/>
                <a:gd name="connsiteX14" fmla="*/ 48450 w 144525"/>
                <a:gd name="connsiteY14" fmla="*/ 120090 h 301065"/>
                <a:gd name="connsiteX15" fmla="*/ 43688 w 144525"/>
                <a:gd name="connsiteY15" fmla="*/ 77228 h 301065"/>
                <a:gd name="connsiteX16" fmla="*/ 38925 w 144525"/>
                <a:gd name="connsiteY16" fmla="*/ 62940 h 301065"/>
                <a:gd name="connsiteX17" fmla="*/ 53213 w 144525"/>
                <a:gd name="connsiteY17" fmla="*/ 34365 h 301065"/>
                <a:gd name="connsiteX18" fmla="*/ 57975 w 144525"/>
                <a:gd name="connsiteY18" fmla="*/ 10553 h 301065"/>
                <a:gd name="connsiteX19" fmla="*/ 100838 w 144525"/>
                <a:gd name="connsiteY19" fmla="*/ 10553 h 301065"/>
                <a:gd name="connsiteX20" fmla="*/ 91313 w 144525"/>
                <a:gd name="connsiteY20" fmla="*/ 39128 h 301065"/>
                <a:gd name="connsiteX21" fmla="*/ 119888 w 144525"/>
                <a:gd name="connsiteY21" fmla="*/ 58178 h 301065"/>
                <a:gd name="connsiteX22" fmla="*/ 115125 w 144525"/>
                <a:gd name="connsiteY22" fmla="*/ 72465 h 301065"/>
                <a:gd name="connsiteX23" fmla="*/ 105600 w 144525"/>
                <a:gd name="connsiteY23" fmla="*/ 86753 h 301065"/>
                <a:gd name="connsiteX24" fmla="*/ 96075 w 144525"/>
                <a:gd name="connsiteY24" fmla="*/ 105803 h 301065"/>
                <a:gd name="connsiteX25" fmla="*/ 100838 w 144525"/>
                <a:gd name="connsiteY25" fmla="*/ 124853 h 301065"/>
                <a:gd name="connsiteX26" fmla="*/ 129413 w 144525"/>
                <a:gd name="connsiteY26" fmla="*/ 139140 h 301065"/>
                <a:gd name="connsiteX27" fmla="*/ 138938 w 144525"/>
                <a:gd name="connsiteY27" fmla="*/ 153428 h 301065"/>
                <a:gd name="connsiteX28" fmla="*/ 129413 w 144525"/>
                <a:gd name="connsiteY28" fmla="*/ 201053 h 301065"/>
                <a:gd name="connsiteX29" fmla="*/ 134175 w 144525"/>
                <a:gd name="connsiteY29" fmla="*/ 215340 h 301065"/>
                <a:gd name="connsiteX30" fmla="*/ 143700 w 144525"/>
                <a:gd name="connsiteY30" fmla="*/ 229628 h 301065"/>
                <a:gd name="connsiteX31" fmla="*/ 138938 w 144525"/>
                <a:gd name="connsiteY31" fmla="*/ 243915 h 301065"/>
                <a:gd name="connsiteX32" fmla="*/ 134175 w 144525"/>
                <a:gd name="connsiteY32" fmla="*/ 277253 h 301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44525" h="301065">
                  <a:moveTo>
                    <a:pt x="134175" y="277253"/>
                  </a:moveTo>
                  <a:lnTo>
                    <a:pt x="134175" y="277253"/>
                  </a:lnTo>
                  <a:cubicBezTo>
                    <a:pt x="119888" y="280428"/>
                    <a:pt x="105512" y="283228"/>
                    <a:pt x="91313" y="286778"/>
                  </a:cubicBezTo>
                  <a:cubicBezTo>
                    <a:pt x="86443" y="287996"/>
                    <a:pt x="82045" y="291540"/>
                    <a:pt x="77025" y="291540"/>
                  </a:cubicBezTo>
                  <a:cubicBezTo>
                    <a:pt x="72005" y="291540"/>
                    <a:pt x="67500" y="288365"/>
                    <a:pt x="62738" y="286778"/>
                  </a:cubicBezTo>
                  <a:cubicBezTo>
                    <a:pt x="26484" y="298863"/>
                    <a:pt x="44008" y="294334"/>
                    <a:pt x="10350" y="301065"/>
                  </a:cubicBezTo>
                  <a:cubicBezTo>
                    <a:pt x="7175" y="296303"/>
                    <a:pt x="1766" y="292424"/>
                    <a:pt x="825" y="286778"/>
                  </a:cubicBezTo>
                  <a:cubicBezTo>
                    <a:pt x="0" y="281826"/>
                    <a:pt x="761" y="273869"/>
                    <a:pt x="5588" y="272490"/>
                  </a:cubicBezTo>
                  <a:cubicBezTo>
                    <a:pt x="25490" y="266804"/>
                    <a:pt x="46863" y="269315"/>
                    <a:pt x="67500" y="267728"/>
                  </a:cubicBezTo>
                  <a:cubicBezTo>
                    <a:pt x="56777" y="235553"/>
                    <a:pt x="71649" y="270427"/>
                    <a:pt x="48450" y="243915"/>
                  </a:cubicBezTo>
                  <a:cubicBezTo>
                    <a:pt x="40912" y="235300"/>
                    <a:pt x="29400" y="215340"/>
                    <a:pt x="29400" y="215340"/>
                  </a:cubicBezTo>
                  <a:cubicBezTo>
                    <a:pt x="30988" y="210578"/>
                    <a:pt x="31027" y="204973"/>
                    <a:pt x="34163" y="201053"/>
                  </a:cubicBezTo>
                  <a:cubicBezTo>
                    <a:pt x="40878" y="192660"/>
                    <a:pt x="53326" y="189903"/>
                    <a:pt x="62738" y="186765"/>
                  </a:cubicBezTo>
                  <a:cubicBezTo>
                    <a:pt x="69006" y="167960"/>
                    <a:pt x="67500" y="177498"/>
                    <a:pt x="67500" y="158190"/>
                  </a:cubicBezTo>
                  <a:lnTo>
                    <a:pt x="48450" y="120090"/>
                  </a:lnTo>
                  <a:cubicBezTo>
                    <a:pt x="46863" y="105803"/>
                    <a:pt x="46051" y="91408"/>
                    <a:pt x="43688" y="77228"/>
                  </a:cubicBezTo>
                  <a:cubicBezTo>
                    <a:pt x="42863" y="72276"/>
                    <a:pt x="38925" y="67960"/>
                    <a:pt x="38925" y="62940"/>
                  </a:cubicBezTo>
                  <a:cubicBezTo>
                    <a:pt x="38925" y="53083"/>
                    <a:pt x="48399" y="41587"/>
                    <a:pt x="53213" y="34365"/>
                  </a:cubicBezTo>
                  <a:cubicBezTo>
                    <a:pt x="54800" y="26428"/>
                    <a:pt x="53485" y="17288"/>
                    <a:pt x="57975" y="10553"/>
                  </a:cubicBezTo>
                  <a:cubicBezTo>
                    <a:pt x="65010" y="0"/>
                    <a:pt x="98882" y="10227"/>
                    <a:pt x="100838" y="10553"/>
                  </a:cubicBezTo>
                  <a:cubicBezTo>
                    <a:pt x="97663" y="20078"/>
                    <a:pt x="82959" y="33559"/>
                    <a:pt x="91313" y="39128"/>
                  </a:cubicBezTo>
                  <a:lnTo>
                    <a:pt x="119888" y="58178"/>
                  </a:lnTo>
                  <a:cubicBezTo>
                    <a:pt x="118300" y="62940"/>
                    <a:pt x="117370" y="67975"/>
                    <a:pt x="115125" y="72465"/>
                  </a:cubicBezTo>
                  <a:cubicBezTo>
                    <a:pt x="112565" y="77585"/>
                    <a:pt x="108440" y="81783"/>
                    <a:pt x="105600" y="86753"/>
                  </a:cubicBezTo>
                  <a:cubicBezTo>
                    <a:pt x="102078" y="92917"/>
                    <a:pt x="99250" y="99453"/>
                    <a:pt x="96075" y="105803"/>
                  </a:cubicBezTo>
                  <a:cubicBezTo>
                    <a:pt x="97663" y="112153"/>
                    <a:pt x="97207" y="119407"/>
                    <a:pt x="100838" y="124853"/>
                  </a:cubicBezTo>
                  <a:cubicBezTo>
                    <a:pt x="106114" y="132768"/>
                    <a:pt x="121262" y="136423"/>
                    <a:pt x="129413" y="139140"/>
                  </a:cubicBezTo>
                  <a:cubicBezTo>
                    <a:pt x="132588" y="143903"/>
                    <a:pt x="138369" y="147732"/>
                    <a:pt x="138938" y="153428"/>
                  </a:cubicBezTo>
                  <a:cubicBezTo>
                    <a:pt x="140621" y="170263"/>
                    <a:pt x="134524" y="185719"/>
                    <a:pt x="129413" y="201053"/>
                  </a:cubicBezTo>
                  <a:cubicBezTo>
                    <a:pt x="131000" y="205815"/>
                    <a:pt x="131930" y="210850"/>
                    <a:pt x="134175" y="215340"/>
                  </a:cubicBezTo>
                  <a:cubicBezTo>
                    <a:pt x="136735" y="220460"/>
                    <a:pt x="142759" y="223982"/>
                    <a:pt x="143700" y="229628"/>
                  </a:cubicBezTo>
                  <a:cubicBezTo>
                    <a:pt x="144525" y="234580"/>
                    <a:pt x="140317" y="239088"/>
                    <a:pt x="138938" y="243915"/>
                  </a:cubicBezTo>
                  <a:cubicBezTo>
                    <a:pt x="131440" y="270156"/>
                    <a:pt x="134969" y="271697"/>
                    <a:pt x="134175" y="277253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000">
                <a:solidFill>
                  <a:schemeClr val="tx1"/>
                </a:solidFill>
              </a:endParaRPr>
            </a:p>
          </p:txBody>
        </p:sp>
      </p:grpSp>
      <p:sp>
        <p:nvSpPr>
          <p:cNvPr id="94" name="Полилиния 93"/>
          <p:cNvSpPr/>
          <p:nvPr/>
        </p:nvSpPr>
        <p:spPr>
          <a:xfrm>
            <a:off x="6516216" y="1988840"/>
            <a:ext cx="216953" cy="378580"/>
          </a:xfrm>
          <a:custGeom>
            <a:avLst/>
            <a:gdLst>
              <a:gd name="connsiteX0" fmla="*/ 115250 w 216953"/>
              <a:gd name="connsiteY0" fmla="*/ 14288 h 363224"/>
              <a:gd name="connsiteX1" fmla="*/ 115250 w 216953"/>
              <a:gd name="connsiteY1" fmla="*/ 14288 h 363224"/>
              <a:gd name="connsiteX2" fmla="*/ 143825 w 216953"/>
              <a:gd name="connsiteY2" fmla="*/ 47625 h 363224"/>
              <a:gd name="connsiteX3" fmla="*/ 129537 w 216953"/>
              <a:gd name="connsiteY3" fmla="*/ 104775 h 363224"/>
              <a:gd name="connsiteX4" fmla="*/ 120012 w 216953"/>
              <a:gd name="connsiteY4" fmla="*/ 142875 h 363224"/>
              <a:gd name="connsiteX5" fmla="*/ 100962 w 216953"/>
              <a:gd name="connsiteY5" fmla="*/ 171450 h 363224"/>
              <a:gd name="connsiteX6" fmla="*/ 96200 w 216953"/>
              <a:gd name="connsiteY6" fmla="*/ 204788 h 363224"/>
              <a:gd name="connsiteX7" fmla="*/ 62862 w 216953"/>
              <a:gd name="connsiteY7" fmla="*/ 219075 h 363224"/>
              <a:gd name="connsiteX8" fmla="*/ 34287 w 216953"/>
              <a:gd name="connsiteY8" fmla="*/ 228600 h 363224"/>
              <a:gd name="connsiteX9" fmla="*/ 20000 w 216953"/>
              <a:gd name="connsiteY9" fmla="*/ 233363 h 363224"/>
              <a:gd name="connsiteX10" fmla="*/ 5712 w 216953"/>
              <a:gd name="connsiteY10" fmla="*/ 242888 h 363224"/>
              <a:gd name="connsiteX11" fmla="*/ 10475 w 216953"/>
              <a:gd name="connsiteY11" fmla="*/ 261938 h 363224"/>
              <a:gd name="connsiteX12" fmla="*/ 20000 w 216953"/>
              <a:gd name="connsiteY12" fmla="*/ 276225 h 363224"/>
              <a:gd name="connsiteX13" fmla="*/ 5712 w 216953"/>
              <a:gd name="connsiteY13" fmla="*/ 304800 h 363224"/>
              <a:gd name="connsiteX14" fmla="*/ 24762 w 216953"/>
              <a:gd name="connsiteY14" fmla="*/ 357188 h 363224"/>
              <a:gd name="connsiteX15" fmla="*/ 39050 w 216953"/>
              <a:gd name="connsiteY15" fmla="*/ 352425 h 363224"/>
              <a:gd name="connsiteX16" fmla="*/ 58100 w 216953"/>
              <a:gd name="connsiteY16" fmla="*/ 319088 h 363224"/>
              <a:gd name="connsiteX17" fmla="*/ 62862 w 216953"/>
              <a:gd name="connsiteY17" fmla="*/ 300038 h 363224"/>
              <a:gd name="connsiteX18" fmla="*/ 62862 w 216953"/>
              <a:gd name="connsiteY18" fmla="*/ 271463 h 363224"/>
              <a:gd name="connsiteX19" fmla="*/ 77150 w 216953"/>
              <a:gd name="connsiteY19" fmla="*/ 266700 h 363224"/>
              <a:gd name="connsiteX20" fmla="*/ 91437 w 216953"/>
              <a:gd name="connsiteY20" fmla="*/ 271463 h 363224"/>
              <a:gd name="connsiteX21" fmla="*/ 100962 w 216953"/>
              <a:gd name="connsiteY21" fmla="*/ 285750 h 363224"/>
              <a:gd name="connsiteX22" fmla="*/ 115250 w 216953"/>
              <a:gd name="connsiteY22" fmla="*/ 280988 h 363224"/>
              <a:gd name="connsiteX23" fmla="*/ 124775 w 216953"/>
              <a:gd name="connsiteY23" fmla="*/ 247650 h 363224"/>
              <a:gd name="connsiteX24" fmla="*/ 129537 w 216953"/>
              <a:gd name="connsiteY24" fmla="*/ 233363 h 363224"/>
              <a:gd name="connsiteX25" fmla="*/ 148587 w 216953"/>
              <a:gd name="connsiteY25" fmla="*/ 238125 h 363224"/>
              <a:gd name="connsiteX26" fmla="*/ 162875 w 216953"/>
              <a:gd name="connsiteY26" fmla="*/ 242888 h 363224"/>
              <a:gd name="connsiteX27" fmla="*/ 177162 w 216953"/>
              <a:gd name="connsiteY27" fmla="*/ 228600 h 363224"/>
              <a:gd name="connsiteX28" fmla="*/ 205737 w 216953"/>
              <a:gd name="connsiteY28" fmla="*/ 204788 h 363224"/>
              <a:gd name="connsiteX29" fmla="*/ 196212 w 216953"/>
              <a:gd name="connsiteY29" fmla="*/ 190500 h 363224"/>
              <a:gd name="connsiteX30" fmla="*/ 181925 w 216953"/>
              <a:gd name="connsiteY30" fmla="*/ 176213 h 363224"/>
              <a:gd name="connsiteX31" fmla="*/ 177162 w 216953"/>
              <a:gd name="connsiteY31" fmla="*/ 161925 h 363224"/>
              <a:gd name="connsiteX32" fmla="*/ 172400 w 216953"/>
              <a:gd name="connsiteY32" fmla="*/ 42863 h 363224"/>
              <a:gd name="connsiteX33" fmla="*/ 162875 w 216953"/>
              <a:gd name="connsiteY33" fmla="*/ 28575 h 363224"/>
              <a:gd name="connsiteX34" fmla="*/ 158112 w 216953"/>
              <a:gd name="connsiteY34" fmla="*/ 14288 h 363224"/>
              <a:gd name="connsiteX35" fmla="*/ 129537 w 216953"/>
              <a:gd name="connsiteY35" fmla="*/ 0 h 363224"/>
              <a:gd name="connsiteX36" fmla="*/ 115250 w 216953"/>
              <a:gd name="connsiteY36" fmla="*/ 14288 h 3632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216953" h="363224">
                <a:moveTo>
                  <a:pt x="115250" y="14288"/>
                </a:moveTo>
                <a:lnTo>
                  <a:pt x="115250" y="14288"/>
                </a:lnTo>
                <a:cubicBezTo>
                  <a:pt x="124775" y="25400"/>
                  <a:pt x="135432" y="35635"/>
                  <a:pt x="143825" y="47625"/>
                </a:cubicBezTo>
                <a:cubicBezTo>
                  <a:pt x="157231" y="66777"/>
                  <a:pt x="140093" y="88942"/>
                  <a:pt x="129537" y="104775"/>
                </a:cubicBezTo>
                <a:cubicBezTo>
                  <a:pt x="128217" y="111378"/>
                  <a:pt x="124590" y="134634"/>
                  <a:pt x="120012" y="142875"/>
                </a:cubicBezTo>
                <a:cubicBezTo>
                  <a:pt x="114452" y="152882"/>
                  <a:pt x="100962" y="171450"/>
                  <a:pt x="100962" y="171450"/>
                </a:cubicBezTo>
                <a:cubicBezTo>
                  <a:pt x="99375" y="182563"/>
                  <a:pt x="100759" y="194530"/>
                  <a:pt x="96200" y="204788"/>
                </a:cubicBezTo>
                <a:cubicBezTo>
                  <a:pt x="91938" y="214378"/>
                  <a:pt x="69773" y="217002"/>
                  <a:pt x="62862" y="219075"/>
                </a:cubicBezTo>
                <a:cubicBezTo>
                  <a:pt x="53245" y="221960"/>
                  <a:pt x="43812" y="225425"/>
                  <a:pt x="34287" y="228600"/>
                </a:cubicBezTo>
                <a:cubicBezTo>
                  <a:pt x="29525" y="230188"/>
                  <a:pt x="24177" y="230578"/>
                  <a:pt x="20000" y="233363"/>
                </a:cubicBezTo>
                <a:lnTo>
                  <a:pt x="5712" y="242888"/>
                </a:lnTo>
                <a:cubicBezTo>
                  <a:pt x="7300" y="249238"/>
                  <a:pt x="7897" y="255922"/>
                  <a:pt x="10475" y="261938"/>
                </a:cubicBezTo>
                <a:cubicBezTo>
                  <a:pt x="12730" y="267199"/>
                  <a:pt x="19059" y="270579"/>
                  <a:pt x="20000" y="276225"/>
                </a:cubicBezTo>
                <a:cubicBezTo>
                  <a:pt x="21314" y="284112"/>
                  <a:pt x="9029" y="299824"/>
                  <a:pt x="5712" y="304800"/>
                </a:cubicBezTo>
                <a:cubicBezTo>
                  <a:pt x="7375" y="319765"/>
                  <a:pt x="0" y="353061"/>
                  <a:pt x="24762" y="357188"/>
                </a:cubicBezTo>
                <a:cubicBezTo>
                  <a:pt x="29714" y="358013"/>
                  <a:pt x="34287" y="354013"/>
                  <a:pt x="39050" y="352425"/>
                </a:cubicBezTo>
                <a:cubicBezTo>
                  <a:pt x="51572" y="302331"/>
                  <a:pt x="32879" y="363224"/>
                  <a:pt x="58100" y="319088"/>
                </a:cubicBezTo>
                <a:cubicBezTo>
                  <a:pt x="61347" y="313405"/>
                  <a:pt x="61275" y="306388"/>
                  <a:pt x="62862" y="300038"/>
                </a:cubicBezTo>
                <a:cubicBezTo>
                  <a:pt x="59688" y="290514"/>
                  <a:pt x="53338" y="280987"/>
                  <a:pt x="62862" y="271463"/>
                </a:cubicBezTo>
                <a:cubicBezTo>
                  <a:pt x="66412" y="267913"/>
                  <a:pt x="72387" y="268288"/>
                  <a:pt x="77150" y="266700"/>
                </a:cubicBezTo>
                <a:cubicBezTo>
                  <a:pt x="81912" y="268288"/>
                  <a:pt x="87517" y="268327"/>
                  <a:pt x="91437" y="271463"/>
                </a:cubicBezTo>
                <a:cubicBezTo>
                  <a:pt x="95906" y="275039"/>
                  <a:pt x="95648" y="283624"/>
                  <a:pt x="100962" y="285750"/>
                </a:cubicBezTo>
                <a:cubicBezTo>
                  <a:pt x="105623" y="287614"/>
                  <a:pt x="110487" y="282575"/>
                  <a:pt x="115250" y="280988"/>
                </a:cubicBezTo>
                <a:cubicBezTo>
                  <a:pt x="126670" y="246724"/>
                  <a:pt x="112812" y="289519"/>
                  <a:pt x="124775" y="247650"/>
                </a:cubicBezTo>
                <a:cubicBezTo>
                  <a:pt x="126154" y="242823"/>
                  <a:pt x="127950" y="238125"/>
                  <a:pt x="129537" y="233363"/>
                </a:cubicBezTo>
                <a:cubicBezTo>
                  <a:pt x="135887" y="234950"/>
                  <a:pt x="142293" y="236327"/>
                  <a:pt x="148587" y="238125"/>
                </a:cubicBezTo>
                <a:cubicBezTo>
                  <a:pt x="153414" y="239504"/>
                  <a:pt x="158112" y="244476"/>
                  <a:pt x="162875" y="242888"/>
                </a:cubicBezTo>
                <a:cubicBezTo>
                  <a:pt x="169265" y="240758"/>
                  <a:pt x="171988" y="232912"/>
                  <a:pt x="177162" y="228600"/>
                </a:cubicBezTo>
                <a:cubicBezTo>
                  <a:pt x="216953" y="195440"/>
                  <a:pt x="163989" y="246536"/>
                  <a:pt x="205737" y="204788"/>
                </a:cubicBezTo>
                <a:cubicBezTo>
                  <a:pt x="202562" y="200025"/>
                  <a:pt x="199876" y="194897"/>
                  <a:pt x="196212" y="190500"/>
                </a:cubicBezTo>
                <a:cubicBezTo>
                  <a:pt x="191900" y="185326"/>
                  <a:pt x="185661" y="181817"/>
                  <a:pt x="181925" y="176213"/>
                </a:cubicBezTo>
                <a:cubicBezTo>
                  <a:pt x="179140" y="172036"/>
                  <a:pt x="178750" y="166688"/>
                  <a:pt x="177162" y="161925"/>
                </a:cubicBezTo>
                <a:cubicBezTo>
                  <a:pt x="175575" y="122238"/>
                  <a:pt x="176631" y="82356"/>
                  <a:pt x="172400" y="42863"/>
                </a:cubicBezTo>
                <a:cubicBezTo>
                  <a:pt x="171790" y="37172"/>
                  <a:pt x="165435" y="33695"/>
                  <a:pt x="162875" y="28575"/>
                </a:cubicBezTo>
                <a:cubicBezTo>
                  <a:pt x="160630" y="24085"/>
                  <a:pt x="161248" y="18208"/>
                  <a:pt x="158112" y="14288"/>
                </a:cubicBezTo>
                <a:cubicBezTo>
                  <a:pt x="151397" y="5895"/>
                  <a:pt x="138949" y="3138"/>
                  <a:pt x="129537" y="0"/>
                </a:cubicBezTo>
                <a:lnTo>
                  <a:pt x="115250" y="1428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95" name="Полилиния 94"/>
          <p:cNvSpPr/>
          <p:nvPr/>
        </p:nvSpPr>
        <p:spPr>
          <a:xfrm>
            <a:off x="2267744" y="4243190"/>
            <a:ext cx="354880" cy="1099539"/>
          </a:xfrm>
          <a:custGeom>
            <a:avLst/>
            <a:gdLst>
              <a:gd name="connsiteX0" fmla="*/ 400050 w 432444"/>
              <a:gd name="connsiteY0" fmla="*/ 357187 h 1054940"/>
              <a:gd name="connsiteX1" fmla="*/ 400050 w 432444"/>
              <a:gd name="connsiteY1" fmla="*/ 357187 h 1054940"/>
              <a:gd name="connsiteX2" fmla="*/ 366712 w 432444"/>
              <a:gd name="connsiteY2" fmla="*/ 328612 h 1054940"/>
              <a:gd name="connsiteX3" fmla="*/ 361950 w 432444"/>
              <a:gd name="connsiteY3" fmla="*/ 314325 h 1054940"/>
              <a:gd name="connsiteX4" fmla="*/ 342900 w 432444"/>
              <a:gd name="connsiteY4" fmla="*/ 295275 h 1054940"/>
              <a:gd name="connsiteX5" fmla="*/ 323850 w 432444"/>
              <a:gd name="connsiteY5" fmla="*/ 280987 h 1054940"/>
              <a:gd name="connsiteX6" fmla="*/ 295275 w 432444"/>
              <a:gd name="connsiteY6" fmla="*/ 271462 h 1054940"/>
              <a:gd name="connsiteX7" fmla="*/ 285750 w 432444"/>
              <a:gd name="connsiteY7" fmla="*/ 257175 h 1054940"/>
              <a:gd name="connsiteX8" fmla="*/ 280987 w 432444"/>
              <a:gd name="connsiteY8" fmla="*/ 242887 h 1054940"/>
              <a:gd name="connsiteX9" fmla="*/ 266700 w 432444"/>
              <a:gd name="connsiteY9" fmla="*/ 228600 h 1054940"/>
              <a:gd name="connsiteX10" fmla="*/ 257175 w 432444"/>
              <a:gd name="connsiteY10" fmla="*/ 195262 h 1054940"/>
              <a:gd name="connsiteX11" fmla="*/ 252412 w 432444"/>
              <a:gd name="connsiteY11" fmla="*/ 180975 h 1054940"/>
              <a:gd name="connsiteX12" fmla="*/ 219075 w 432444"/>
              <a:gd name="connsiteY12" fmla="*/ 123825 h 1054940"/>
              <a:gd name="connsiteX13" fmla="*/ 204787 w 432444"/>
              <a:gd name="connsiteY13" fmla="*/ 109537 h 1054940"/>
              <a:gd name="connsiteX14" fmla="*/ 200025 w 432444"/>
              <a:gd name="connsiteY14" fmla="*/ 95250 h 1054940"/>
              <a:gd name="connsiteX15" fmla="*/ 171450 w 432444"/>
              <a:gd name="connsiteY15" fmla="*/ 71437 h 1054940"/>
              <a:gd name="connsiteX16" fmla="*/ 157162 w 432444"/>
              <a:gd name="connsiteY16" fmla="*/ 57150 h 1054940"/>
              <a:gd name="connsiteX17" fmla="*/ 128587 w 432444"/>
              <a:gd name="connsiteY17" fmla="*/ 38100 h 1054940"/>
              <a:gd name="connsiteX18" fmla="*/ 109537 w 432444"/>
              <a:gd name="connsiteY18" fmla="*/ 9525 h 1054940"/>
              <a:gd name="connsiteX19" fmla="*/ 80962 w 432444"/>
              <a:gd name="connsiteY19" fmla="*/ 0 h 1054940"/>
              <a:gd name="connsiteX20" fmla="*/ 38100 w 432444"/>
              <a:gd name="connsiteY20" fmla="*/ 4762 h 1054940"/>
              <a:gd name="connsiteX21" fmla="*/ 23812 w 432444"/>
              <a:gd name="connsiteY21" fmla="*/ 9525 h 1054940"/>
              <a:gd name="connsiteX22" fmla="*/ 19050 w 432444"/>
              <a:gd name="connsiteY22" fmla="*/ 23812 h 1054940"/>
              <a:gd name="connsiteX23" fmla="*/ 14287 w 432444"/>
              <a:gd name="connsiteY23" fmla="*/ 133350 h 1054940"/>
              <a:gd name="connsiteX24" fmla="*/ 9525 w 432444"/>
              <a:gd name="connsiteY24" fmla="*/ 157162 h 1054940"/>
              <a:gd name="connsiteX25" fmla="*/ 0 w 432444"/>
              <a:gd name="connsiteY25" fmla="*/ 190500 h 1054940"/>
              <a:gd name="connsiteX26" fmla="*/ 4762 w 432444"/>
              <a:gd name="connsiteY26" fmla="*/ 219075 h 1054940"/>
              <a:gd name="connsiteX27" fmla="*/ 23812 w 432444"/>
              <a:gd name="connsiteY27" fmla="*/ 247650 h 1054940"/>
              <a:gd name="connsiteX28" fmla="*/ 38100 w 432444"/>
              <a:gd name="connsiteY28" fmla="*/ 400050 h 1054940"/>
              <a:gd name="connsiteX29" fmla="*/ 52387 w 432444"/>
              <a:gd name="connsiteY29" fmla="*/ 428625 h 1054940"/>
              <a:gd name="connsiteX30" fmla="*/ 57150 w 432444"/>
              <a:gd name="connsiteY30" fmla="*/ 442912 h 1054940"/>
              <a:gd name="connsiteX31" fmla="*/ 66675 w 432444"/>
              <a:gd name="connsiteY31" fmla="*/ 538162 h 1054940"/>
              <a:gd name="connsiteX32" fmla="*/ 71437 w 432444"/>
              <a:gd name="connsiteY32" fmla="*/ 566737 h 1054940"/>
              <a:gd name="connsiteX33" fmla="*/ 85725 w 432444"/>
              <a:gd name="connsiteY33" fmla="*/ 581025 h 1054940"/>
              <a:gd name="connsiteX34" fmla="*/ 95250 w 432444"/>
              <a:gd name="connsiteY34" fmla="*/ 614362 h 1054940"/>
              <a:gd name="connsiteX35" fmla="*/ 114300 w 432444"/>
              <a:gd name="connsiteY35" fmla="*/ 642937 h 1054940"/>
              <a:gd name="connsiteX36" fmla="*/ 128587 w 432444"/>
              <a:gd name="connsiteY36" fmla="*/ 657225 h 1054940"/>
              <a:gd name="connsiteX37" fmla="*/ 138112 w 432444"/>
              <a:gd name="connsiteY37" fmla="*/ 676275 h 1054940"/>
              <a:gd name="connsiteX38" fmla="*/ 142875 w 432444"/>
              <a:gd name="connsiteY38" fmla="*/ 709612 h 1054940"/>
              <a:gd name="connsiteX39" fmla="*/ 152400 w 432444"/>
              <a:gd name="connsiteY39" fmla="*/ 738187 h 1054940"/>
              <a:gd name="connsiteX40" fmla="*/ 157162 w 432444"/>
              <a:gd name="connsiteY40" fmla="*/ 757237 h 1054940"/>
              <a:gd name="connsiteX41" fmla="*/ 166687 w 432444"/>
              <a:gd name="connsiteY41" fmla="*/ 785812 h 1054940"/>
              <a:gd name="connsiteX42" fmla="*/ 171450 w 432444"/>
              <a:gd name="connsiteY42" fmla="*/ 804862 h 1054940"/>
              <a:gd name="connsiteX43" fmla="*/ 190500 w 432444"/>
              <a:gd name="connsiteY43" fmla="*/ 833437 h 1054940"/>
              <a:gd name="connsiteX44" fmla="*/ 200025 w 432444"/>
              <a:gd name="connsiteY44" fmla="*/ 847725 h 1054940"/>
              <a:gd name="connsiteX45" fmla="*/ 209550 w 432444"/>
              <a:gd name="connsiteY45" fmla="*/ 862012 h 1054940"/>
              <a:gd name="connsiteX46" fmla="*/ 223837 w 432444"/>
              <a:gd name="connsiteY46" fmla="*/ 904875 h 1054940"/>
              <a:gd name="connsiteX47" fmla="*/ 228600 w 432444"/>
              <a:gd name="connsiteY47" fmla="*/ 919162 h 1054940"/>
              <a:gd name="connsiteX48" fmla="*/ 247650 w 432444"/>
              <a:gd name="connsiteY48" fmla="*/ 947737 h 1054940"/>
              <a:gd name="connsiteX49" fmla="*/ 261937 w 432444"/>
              <a:gd name="connsiteY49" fmla="*/ 942975 h 1054940"/>
              <a:gd name="connsiteX50" fmla="*/ 266700 w 432444"/>
              <a:gd name="connsiteY50" fmla="*/ 957262 h 1054940"/>
              <a:gd name="connsiteX51" fmla="*/ 280987 w 432444"/>
              <a:gd name="connsiteY51" fmla="*/ 990600 h 1054940"/>
              <a:gd name="connsiteX52" fmla="*/ 285750 w 432444"/>
              <a:gd name="connsiteY52" fmla="*/ 1014412 h 1054940"/>
              <a:gd name="connsiteX53" fmla="*/ 319087 w 432444"/>
              <a:gd name="connsiteY53" fmla="*/ 1028700 h 1054940"/>
              <a:gd name="connsiteX54" fmla="*/ 333375 w 432444"/>
              <a:gd name="connsiteY54" fmla="*/ 1038225 h 1054940"/>
              <a:gd name="connsiteX55" fmla="*/ 381000 w 432444"/>
              <a:gd name="connsiteY55" fmla="*/ 1052512 h 1054940"/>
              <a:gd name="connsiteX56" fmla="*/ 400050 w 432444"/>
              <a:gd name="connsiteY56" fmla="*/ 1047750 h 1054940"/>
              <a:gd name="connsiteX57" fmla="*/ 381000 w 432444"/>
              <a:gd name="connsiteY57" fmla="*/ 1019175 h 1054940"/>
              <a:gd name="connsiteX58" fmla="*/ 371475 w 432444"/>
              <a:gd name="connsiteY58" fmla="*/ 990600 h 1054940"/>
              <a:gd name="connsiteX59" fmla="*/ 366712 w 432444"/>
              <a:gd name="connsiteY59" fmla="*/ 871537 h 1054940"/>
              <a:gd name="connsiteX60" fmla="*/ 361950 w 432444"/>
              <a:gd name="connsiteY60" fmla="*/ 857250 h 1054940"/>
              <a:gd name="connsiteX61" fmla="*/ 328612 w 432444"/>
              <a:gd name="connsiteY61" fmla="*/ 842962 h 1054940"/>
              <a:gd name="connsiteX62" fmla="*/ 314325 w 432444"/>
              <a:gd name="connsiteY62" fmla="*/ 833437 h 1054940"/>
              <a:gd name="connsiteX63" fmla="*/ 314325 w 432444"/>
              <a:gd name="connsiteY63" fmla="*/ 790575 h 1054940"/>
              <a:gd name="connsiteX64" fmla="*/ 319087 w 432444"/>
              <a:gd name="connsiteY64" fmla="*/ 757237 h 1054940"/>
              <a:gd name="connsiteX65" fmla="*/ 314325 w 432444"/>
              <a:gd name="connsiteY65" fmla="*/ 704850 h 1054940"/>
              <a:gd name="connsiteX66" fmla="*/ 285750 w 432444"/>
              <a:gd name="connsiteY66" fmla="*/ 676275 h 1054940"/>
              <a:gd name="connsiteX67" fmla="*/ 271462 w 432444"/>
              <a:gd name="connsiteY67" fmla="*/ 657225 h 1054940"/>
              <a:gd name="connsiteX68" fmla="*/ 276225 w 432444"/>
              <a:gd name="connsiteY68" fmla="*/ 638175 h 1054940"/>
              <a:gd name="connsiteX69" fmla="*/ 290512 w 432444"/>
              <a:gd name="connsiteY69" fmla="*/ 633412 h 1054940"/>
              <a:gd name="connsiteX70" fmla="*/ 295275 w 432444"/>
              <a:gd name="connsiteY70" fmla="*/ 619125 h 1054940"/>
              <a:gd name="connsiteX71" fmla="*/ 285750 w 432444"/>
              <a:gd name="connsiteY71" fmla="*/ 585787 h 1054940"/>
              <a:gd name="connsiteX72" fmla="*/ 323850 w 432444"/>
              <a:gd name="connsiteY72" fmla="*/ 571500 h 1054940"/>
              <a:gd name="connsiteX73" fmla="*/ 342900 w 432444"/>
              <a:gd name="connsiteY73" fmla="*/ 557212 h 1054940"/>
              <a:gd name="connsiteX74" fmla="*/ 357187 w 432444"/>
              <a:gd name="connsiteY74" fmla="*/ 547687 h 1054940"/>
              <a:gd name="connsiteX75" fmla="*/ 371475 w 432444"/>
              <a:gd name="connsiteY75" fmla="*/ 519112 h 1054940"/>
              <a:gd name="connsiteX76" fmla="*/ 366712 w 432444"/>
              <a:gd name="connsiteY76" fmla="*/ 471487 h 1054940"/>
              <a:gd name="connsiteX77" fmla="*/ 347662 w 432444"/>
              <a:gd name="connsiteY77" fmla="*/ 442912 h 1054940"/>
              <a:gd name="connsiteX78" fmla="*/ 400050 w 432444"/>
              <a:gd name="connsiteY78" fmla="*/ 419100 h 1054940"/>
              <a:gd name="connsiteX79" fmla="*/ 414337 w 432444"/>
              <a:gd name="connsiteY79" fmla="*/ 404812 h 1054940"/>
              <a:gd name="connsiteX80" fmla="*/ 428625 w 432444"/>
              <a:gd name="connsiteY80" fmla="*/ 395287 h 1054940"/>
              <a:gd name="connsiteX81" fmla="*/ 409575 w 432444"/>
              <a:gd name="connsiteY81" fmla="*/ 357187 h 1054940"/>
              <a:gd name="connsiteX82" fmla="*/ 404812 w 432444"/>
              <a:gd name="connsiteY82" fmla="*/ 342900 h 1054940"/>
              <a:gd name="connsiteX83" fmla="*/ 400050 w 432444"/>
              <a:gd name="connsiteY83" fmla="*/ 357187 h 10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432444" h="1054940">
                <a:moveTo>
                  <a:pt x="400050" y="357187"/>
                </a:moveTo>
                <a:lnTo>
                  <a:pt x="400050" y="357187"/>
                </a:lnTo>
                <a:cubicBezTo>
                  <a:pt x="388937" y="347662"/>
                  <a:pt x="376436" y="339551"/>
                  <a:pt x="366712" y="328612"/>
                </a:cubicBezTo>
                <a:cubicBezTo>
                  <a:pt x="363377" y="324860"/>
                  <a:pt x="364868" y="318410"/>
                  <a:pt x="361950" y="314325"/>
                </a:cubicBezTo>
                <a:cubicBezTo>
                  <a:pt x="356730" y="307017"/>
                  <a:pt x="349658" y="301189"/>
                  <a:pt x="342900" y="295275"/>
                </a:cubicBezTo>
                <a:cubicBezTo>
                  <a:pt x="336926" y="290048"/>
                  <a:pt x="330950" y="284537"/>
                  <a:pt x="323850" y="280987"/>
                </a:cubicBezTo>
                <a:cubicBezTo>
                  <a:pt x="314870" y="276497"/>
                  <a:pt x="295275" y="271462"/>
                  <a:pt x="295275" y="271462"/>
                </a:cubicBezTo>
                <a:cubicBezTo>
                  <a:pt x="292100" y="266700"/>
                  <a:pt x="288310" y="262294"/>
                  <a:pt x="285750" y="257175"/>
                </a:cubicBezTo>
                <a:cubicBezTo>
                  <a:pt x="283505" y="252685"/>
                  <a:pt x="283772" y="247064"/>
                  <a:pt x="280987" y="242887"/>
                </a:cubicBezTo>
                <a:cubicBezTo>
                  <a:pt x="277251" y="237283"/>
                  <a:pt x="271462" y="233362"/>
                  <a:pt x="266700" y="228600"/>
                </a:cubicBezTo>
                <a:cubicBezTo>
                  <a:pt x="255278" y="194336"/>
                  <a:pt x="269138" y="237131"/>
                  <a:pt x="257175" y="195262"/>
                </a:cubicBezTo>
                <a:cubicBezTo>
                  <a:pt x="255796" y="190435"/>
                  <a:pt x="254000" y="185737"/>
                  <a:pt x="252412" y="180975"/>
                </a:cubicBezTo>
                <a:cubicBezTo>
                  <a:pt x="245436" y="139113"/>
                  <a:pt x="254478" y="159228"/>
                  <a:pt x="219075" y="123825"/>
                </a:cubicBezTo>
                <a:lnTo>
                  <a:pt x="204787" y="109537"/>
                </a:lnTo>
                <a:cubicBezTo>
                  <a:pt x="203200" y="104775"/>
                  <a:pt x="202810" y="99427"/>
                  <a:pt x="200025" y="95250"/>
                </a:cubicBezTo>
                <a:cubicBezTo>
                  <a:pt x="189591" y="79598"/>
                  <a:pt x="184627" y="82418"/>
                  <a:pt x="171450" y="71437"/>
                </a:cubicBezTo>
                <a:cubicBezTo>
                  <a:pt x="166276" y="67125"/>
                  <a:pt x="162478" y="61285"/>
                  <a:pt x="157162" y="57150"/>
                </a:cubicBezTo>
                <a:cubicBezTo>
                  <a:pt x="148126" y="50122"/>
                  <a:pt x="128587" y="38100"/>
                  <a:pt x="128587" y="38100"/>
                </a:cubicBezTo>
                <a:cubicBezTo>
                  <a:pt x="122237" y="28575"/>
                  <a:pt x="120397" y="13145"/>
                  <a:pt x="109537" y="9525"/>
                </a:cubicBezTo>
                <a:lnTo>
                  <a:pt x="80962" y="0"/>
                </a:lnTo>
                <a:cubicBezTo>
                  <a:pt x="66675" y="1587"/>
                  <a:pt x="52280" y="2399"/>
                  <a:pt x="38100" y="4762"/>
                </a:cubicBezTo>
                <a:cubicBezTo>
                  <a:pt x="33148" y="5587"/>
                  <a:pt x="27362" y="5975"/>
                  <a:pt x="23812" y="9525"/>
                </a:cubicBezTo>
                <a:cubicBezTo>
                  <a:pt x="20262" y="13075"/>
                  <a:pt x="20637" y="19050"/>
                  <a:pt x="19050" y="23812"/>
                </a:cubicBezTo>
                <a:cubicBezTo>
                  <a:pt x="17462" y="60325"/>
                  <a:pt x="16891" y="96896"/>
                  <a:pt x="14287" y="133350"/>
                </a:cubicBezTo>
                <a:cubicBezTo>
                  <a:pt x="13710" y="141424"/>
                  <a:pt x="11281" y="149260"/>
                  <a:pt x="9525" y="157162"/>
                </a:cubicBezTo>
                <a:cubicBezTo>
                  <a:pt x="5540" y="175094"/>
                  <a:pt x="5301" y="174595"/>
                  <a:pt x="0" y="190500"/>
                </a:cubicBezTo>
                <a:cubicBezTo>
                  <a:pt x="1587" y="200025"/>
                  <a:pt x="1048" y="210161"/>
                  <a:pt x="4762" y="219075"/>
                </a:cubicBezTo>
                <a:cubicBezTo>
                  <a:pt x="9165" y="229642"/>
                  <a:pt x="23812" y="247650"/>
                  <a:pt x="23812" y="247650"/>
                </a:cubicBezTo>
                <a:cubicBezTo>
                  <a:pt x="43435" y="355577"/>
                  <a:pt x="24731" y="239617"/>
                  <a:pt x="38100" y="400050"/>
                </a:cubicBezTo>
                <a:cubicBezTo>
                  <a:pt x="39297" y="414414"/>
                  <a:pt x="46206" y="416264"/>
                  <a:pt x="52387" y="428625"/>
                </a:cubicBezTo>
                <a:cubicBezTo>
                  <a:pt x="54632" y="433115"/>
                  <a:pt x="55562" y="438150"/>
                  <a:pt x="57150" y="442912"/>
                </a:cubicBezTo>
                <a:cubicBezTo>
                  <a:pt x="67937" y="507638"/>
                  <a:pt x="55774" y="429152"/>
                  <a:pt x="66675" y="538162"/>
                </a:cubicBezTo>
                <a:cubicBezTo>
                  <a:pt x="67636" y="547770"/>
                  <a:pt x="67515" y="557913"/>
                  <a:pt x="71437" y="566737"/>
                </a:cubicBezTo>
                <a:cubicBezTo>
                  <a:pt x="74172" y="572892"/>
                  <a:pt x="80962" y="576262"/>
                  <a:pt x="85725" y="581025"/>
                </a:cubicBezTo>
                <a:cubicBezTo>
                  <a:pt x="86847" y="585515"/>
                  <a:pt x="92142" y="608768"/>
                  <a:pt x="95250" y="614362"/>
                </a:cubicBezTo>
                <a:cubicBezTo>
                  <a:pt x="100810" y="624369"/>
                  <a:pt x="106206" y="634842"/>
                  <a:pt x="114300" y="642937"/>
                </a:cubicBezTo>
                <a:cubicBezTo>
                  <a:pt x="119062" y="647700"/>
                  <a:pt x="124672" y="651744"/>
                  <a:pt x="128587" y="657225"/>
                </a:cubicBezTo>
                <a:cubicBezTo>
                  <a:pt x="132713" y="663002"/>
                  <a:pt x="134937" y="669925"/>
                  <a:pt x="138112" y="676275"/>
                </a:cubicBezTo>
                <a:cubicBezTo>
                  <a:pt x="139700" y="687387"/>
                  <a:pt x="140351" y="698674"/>
                  <a:pt x="142875" y="709612"/>
                </a:cubicBezTo>
                <a:cubicBezTo>
                  <a:pt x="145133" y="719395"/>
                  <a:pt x="149965" y="728446"/>
                  <a:pt x="152400" y="738187"/>
                </a:cubicBezTo>
                <a:cubicBezTo>
                  <a:pt x="153987" y="744537"/>
                  <a:pt x="155281" y="750968"/>
                  <a:pt x="157162" y="757237"/>
                </a:cubicBezTo>
                <a:cubicBezTo>
                  <a:pt x="160047" y="766854"/>
                  <a:pt x="164252" y="776072"/>
                  <a:pt x="166687" y="785812"/>
                </a:cubicBezTo>
                <a:cubicBezTo>
                  <a:pt x="168275" y="792162"/>
                  <a:pt x="168523" y="799008"/>
                  <a:pt x="171450" y="804862"/>
                </a:cubicBezTo>
                <a:cubicBezTo>
                  <a:pt x="176570" y="815101"/>
                  <a:pt x="184150" y="823912"/>
                  <a:pt x="190500" y="833437"/>
                </a:cubicBezTo>
                <a:lnTo>
                  <a:pt x="200025" y="847725"/>
                </a:lnTo>
                <a:lnTo>
                  <a:pt x="209550" y="862012"/>
                </a:lnTo>
                <a:lnTo>
                  <a:pt x="223837" y="904875"/>
                </a:lnTo>
                <a:cubicBezTo>
                  <a:pt x="225424" y="909637"/>
                  <a:pt x="225815" y="914985"/>
                  <a:pt x="228600" y="919162"/>
                </a:cubicBezTo>
                <a:lnTo>
                  <a:pt x="247650" y="947737"/>
                </a:lnTo>
                <a:cubicBezTo>
                  <a:pt x="252412" y="946150"/>
                  <a:pt x="257447" y="940730"/>
                  <a:pt x="261937" y="942975"/>
                </a:cubicBezTo>
                <a:cubicBezTo>
                  <a:pt x="266427" y="945220"/>
                  <a:pt x="265321" y="952435"/>
                  <a:pt x="266700" y="957262"/>
                </a:cubicBezTo>
                <a:cubicBezTo>
                  <a:pt x="274389" y="984174"/>
                  <a:pt x="266485" y="968847"/>
                  <a:pt x="280987" y="990600"/>
                </a:cubicBezTo>
                <a:cubicBezTo>
                  <a:pt x="282575" y="998537"/>
                  <a:pt x="281734" y="1007384"/>
                  <a:pt x="285750" y="1014412"/>
                </a:cubicBezTo>
                <a:cubicBezTo>
                  <a:pt x="291232" y="1024005"/>
                  <a:pt x="310782" y="1026624"/>
                  <a:pt x="319087" y="1028700"/>
                </a:cubicBezTo>
                <a:cubicBezTo>
                  <a:pt x="323850" y="1031875"/>
                  <a:pt x="327892" y="1036580"/>
                  <a:pt x="333375" y="1038225"/>
                </a:cubicBezTo>
                <a:cubicBezTo>
                  <a:pt x="389095" y="1054940"/>
                  <a:pt x="348848" y="1031078"/>
                  <a:pt x="381000" y="1052512"/>
                </a:cubicBezTo>
                <a:cubicBezTo>
                  <a:pt x="387350" y="1050925"/>
                  <a:pt x="400050" y="1054295"/>
                  <a:pt x="400050" y="1047750"/>
                </a:cubicBezTo>
                <a:cubicBezTo>
                  <a:pt x="400050" y="1036302"/>
                  <a:pt x="384620" y="1030035"/>
                  <a:pt x="381000" y="1019175"/>
                </a:cubicBezTo>
                <a:lnTo>
                  <a:pt x="371475" y="990600"/>
                </a:lnTo>
                <a:cubicBezTo>
                  <a:pt x="369887" y="950912"/>
                  <a:pt x="369542" y="911155"/>
                  <a:pt x="366712" y="871537"/>
                </a:cubicBezTo>
                <a:cubicBezTo>
                  <a:pt x="366354" y="866530"/>
                  <a:pt x="365086" y="861170"/>
                  <a:pt x="361950" y="857250"/>
                </a:cubicBezTo>
                <a:cubicBezTo>
                  <a:pt x="353728" y="846973"/>
                  <a:pt x="340051" y="845822"/>
                  <a:pt x="328612" y="842962"/>
                </a:cubicBezTo>
                <a:cubicBezTo>
                  <a:pt x="323850" y="839787"/>
                  <a:pt x="317901" y="837906"/>
                  <a:pt x="314325" y="833437"/>
                </a:cubicBezTo>
                <a:cubicBezTo>
                  <a:pt x="304556" y="821225"/>
                  <a:pt x="312492" y="802488"/>
                  <a:pt x="314325" y="790575"/>
                </a:cubicBezTo>
                <a:cubicBezTo>
                  <a:pt x="316032" y="779480"/>
                  <a:pt x="317500" y="768350"/>
                  <a:pt x="319087" y="757237"/>
                </a:cubicBezTo>
                <a:cubicBezTo>
                  <a:pt x="317500" y="739775"/>
                  <a:pt x="321001" y="721064"/>
                  <a:pt x="314325" y="704850"/>
                </a:cubicBezTo>
                <a:cubicBezTo>
                  <a:pt x="309196" y="692394"/>
                  <a:pt x="293832" y="687051"/>
                  <a:pt x="285750" y="676275"/>
                </a:cubicBezTo>
                <a:lnTo>
                  <a:pt x="271462" y="657225"/>
                </a:lnTo>
                <a:cubicBezTo>
                  <a:pt x="273050" y="650875"/>
                  <a:pt x="272136" y="643286"/>
                  <a:pt x="276225" y="638175"/>
                </a:cubicBezTo>
                <a:cubicBezTo>
                  <a:pt x="279361" y="634255"/>
                  <a:pt x="286962" y="636962"/>
                  <a:pt x="290512" y="633412"/>
                </a:cubicBezTo>
                <a:cubicBezTo>
                  <a:pt x="294062" y="629862"/>
                  <a:pt x="293687" y="623887"/>
                  <a:pt x="295275" y="619125"/>
                </a:cubicBezTo>
                <a:cubicBezTo>
                  <a:pt x="293793" y="614680"/>
                  <a:pt x="284753" y="588779"/>
                  <a:pt x="285750" y="585787"/>
                </a:cubicBezTo>
                <a:cubicBezTo>
                  <a:pt x="289254" y="575275"/>
                  <a:pt x="319200" y="572430"/>
                  <a:pt x="323850" y="571500"/>
                </a:cubicBezTo>
                <a:cubicBezTo>
                  <a:pt x="330200" y="566737"/>
                  <a:pt x="336441" y="561826"/>
                  <a:pt x="342900" y="557212"/>
                </a:cubicBezTo>
                <a:cubicBezTo>
                  <a:pt x="347557" y="553885"/>
                  <a:pt x="353140" y="551734"/>
                  <a:pt x="357187" y="547687"/>
                </a:cubicBezTo>
                <a:cubicBezTo>
                  <a:pt x="366419" y="538455"/>
                  <a:pt x="367601" y="530733"/>
                  <a:pt x="371475" y="519112"/>
                </a:cubicBezTo>
                <a:cubicBezTo>
                  <a:pt x="369887" y="503237"/>
                  <a:pt x="371471" y="486715"/>
                  <a:pt x="366712" y="471487"/>
                </a:cubicBezTo>
                <a:cubicBezTo>
                  <a:pt x="363297" y="460560"/>
                  <a:pt x="347662" y="442912"/>
                  <a:pt x="347662" y="442912"/>
                </a:cubicBezTo>
                <a:cubicBezTo>
                  <a:pt x="357544" y="403386"/>
                  <a:pt x="342866" y="436695"/>
                  <a:pt x="400050" y="419100"/>
                </a:cubicBezTo>
                <a:cubicBezTo>
                  <a:pt x="406487" y="417119"/>
                  <a:pt x="409163" y="409124"/>
                  <a:pt x="414337" y="404812"/>
                </a:cubicBezTo>
                <a:cubicBezTo>
                  <a:pt x="418734" y="401148"/>
                  <a:pt x="423862" y="398462"/>
                  <a:pt x="428625" y="395287"/>
                </a:cubicBezTo>
                <a:cubicBezTo>
                  <a:pt x="419105" y="347694"/>
                  <a:pt x="432444" y="391491"/>
                  <a:pt x="409575" y="357187"/>
                </a:cubicBezTo>
                <a:cubicBezTo>
                  <a:pt x="406790" y="353010"/>
                  <a:pt x="407948" y="346820"/>
                  <a:pt x="404812" y="342900"/>
                </a:cubicBezTo>
                <a:cubicBezTo>
                  <a:pt x="401236" y="338431"/>
                  <a:pt x="400844" y="354806"/>
                  <a:pt x="400050" y="357187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96" name="Полилиния 95"/>
          <p:cNvSpPr/>
          <p:nvPr/>
        </p:nvSpPr>
        <p:spPr>
          <a:xfrm>
            <a:off x="3923928" y="3501008"/>
            <a:ext cx="289113" cy="504056"/>
          </a:xfrm>
          <a:custGeom>
            <a:avLst/>
            <a:gdLst>
              <a:gd name="connsiteX0" fmla="*/ 33545 w 289113"/>
              <a:gd name="connsiteY0" fmla="*/ 10284 h 416683"/>
              <a:gd name="connsiteX1" fmla="*/ 33545 w 289113"/>
              <a:gd name="connsiteY1" fmla="*/ 10284 h 416683"/>
              <a:gd name="connsiteX2" fmla="*/ 100220 w 289113"/>
              <a:gd name="connsiteY2" fmla="*/ 10284 h 416683"/>
              <a:gd name="connsiteX3" fmla="*/ 114507 w 289113"/>
              <a:gd name="connsiteY3" fmla="*/ 24572 h 416683"/>
              <a:gd name="connsiteX4" fmla="*/ 124032 w 289113"/>
              <a:gd name="connsiteY4" fmla="*/ 53147 h 416683"/>
              <a:gd name="connsiteX5" fmla="*/ 128795 w 289113"/>
              <a:gd name="connsiteY5" fmla="*/ 67434 h 416683"/>
              <a:gd name="connsiteX6" fmla="*/ 157370 w 289113"/>
              <a:gd name="connsiteY6" fmla="*/ 86484 h 416683"/>
              <a:gd name="connsiteX7" fmla="*/ 190707 w 289113"/>
              <a:gd name="connsiteY7" fmla="*/ 81722 h 416683"/>
              <a:gd name="connsiteX8" fmla="*/ 204995 w 289113"/>
              <a:gd name="connsiteY8" fmla="*/ 76959 h 416683"/>
              <a:gd name="connsiteX9" fmla="*/ 224045 w 289113"/>
              <a:gd name="connsiteY9" fmla="*/ 72197 h 416683"/>
              <a:gd name="connsiteX10" fmla="*/ 243095 w 289113"/>
              <a:gd name="connsiteY10" fmla="*/ 76959 h 416683"/>
              <a:gd name="connsiteX11" fmla="*/ 252620 w 289113"/>
              <a:gd name="connsiteY11" fmla="*/ 105534 h 416683"/>
              <a:gd name="connsiteX12" fmla="*/ 252620 w 289113"/>
              <a:gd name="connsiteY12" fmla="*/ 172209 h 416683"/>
              <a:gd name="connsiteX13" fmla="*/ 266907 w 289113"/>
              <a:gd name="connsiteY13" fmla="*/ 176972 h 416683"/>
              <a:gd name="connsiteX14" fmla="*/ 276432 w 289113"/>
              <a:gd name="connsiteY14" fmla="*/ 229359 h 416683"/>
              <a:gd name="connsiteX15" fmla="*/ 271670 w 289113"/>
              <a:gd name="connsiteY15" fmla="*/ 243647 h 416683"/>
              <a:gd name="connsiteX16" fmla="*/ 243095 w 289113"/>
              <a:gd name="connsiteY16" fmla="*/ 262697 h 416683"/>
              <a:gd name="connsiteX17" fmla="*/ 247857 w 289113"/>
              <a:gd name="connsiteY17" fmla="*/ 329372 h 416683"/>
              <a:gd name="connsiteX18" fmla="*/ 281195 w 289113"/>
              <a:gd name="connsiteY18" fmla="*/ 372234 h 416683"/>
              <a:gd name="connsiteX19" fmla="*/ 276432 w 289113"/>
              <a:gd name="connsiteY19" fmla="*/ 405572 h 416683"/>
              <a:gd name="connsiteX20" fmla="*/ 247857 w 289113"/>
              <a:gd name="connsiteY20" fmla="*/ 405572 h 416683"/>
              <a:gd name="connsiteX21" fmla="*/ 228807 w 289113"/>
              <a:gd name="connsiteY21" fmla="*/ 400809 h 416683"/>
              <a:gd name="connsiteX22" fmla="*/ 200232 w 289113"/>
              <a:gd name="connsiteY22" fmla="*/ 391284 h 416683"/>
              <a:gd name="connsiteX23" fmla="*/ 138320 w 289113"/>
              <a:gd name="connsiteY23" fmla="*/ 386522 h 416683"/>
              <a:gd name="connsiteX24" fmla="*/ 66882 w 289113"/>
              <a:gd name="connsiteY24" fmla="*/ 376997 h 416683"/>
              <a:gd name="connsiteX25" fmla="*/ 19257 w 289113"/>
              <a:gd name="connsiteY25" fmla="*/ 367472 h 416683"/>
              <a:gd name="connsiteX26" fmla="*/ 207 w 289113"/>
              <a:gd name="connsiteY26" fmla="*/ 338897 h 416683"/>
              <a:gd name="connsiteX27" fmla="*/ 4970 w 289113"/>
              <a:gd name="connsiteY27" fmla="*/ 319847 h 416683"/>
              <a:gd name="connsiteX28" fmla="*/ 33545 w 289113"/>
              <a:gd name="connsiteY28" fmla="*/ 310322 h 416683"/>
              <a:gd name="connsiteX29" fmla="*/ 47832 w 289113"/>
              <a:gd name="connsiteY29" fmla="*/ 300797 h 416683"/>
              <a:gd name="connsiteX30" fmla="*/ 38307 w 289113"/>
              <a:gd name="connsiteY30" fmla="*/ 272222 h 416683"/>
              <a:gd name="connsiteX31" fmla="*/ 33545 w 289113"/>
              <a:gd name="connsiteY31" fmla="*/ 257934 h 416683"/>
              <a:gd name="connsiteX32" fmla="*/ 38307 w 289113"/>
              <a:gd name="connsiteY32" fmla="*/ 176972 h 416683"/>
              <a:gd name="connsiteX33" fmla="*/ 47832 w 289113"/>
              <a:gd name="connsiteY33" fmla="*/ 162684 h 416683"/>
              <a:gd name="connsiteX34" fmla="*/ 52595 w 289113"/>
              <a:gd name="connsiteY34" fmla="*/ 148397 h 416683"/>
              <a:gd name="connsiteX35" fmla="*/ 47832 w 289113"/>
              <a:gd name="connsiteY35" fmla="*/ 105534 h 416683"/>
              <a:gd name="connsiteX36" fmla="*/ 33545 w 289113"/>
              <a:gd name="connsiteY36" fmla="*/ 100772 h 416683"/>
              <a:gd name="connsiteX37" fmla="*/ 19257 w 289113"/>
              <a:gd name="connsiteY37" fmla="*/ 86484 h 416683"/>
              <a:gd name="connsiteX38" fmla="*/ 19257 w 289113"/>
              <a:gd name="connsiteY38" fmla="*/ 34097 h 416683"/>
              <a:gd name="connsiteX39" fmla="*/ 24020 w 289113"/>
              <a:gd name="connsiteY39" fmla="*/ 19809 h 416683"/>
              <a:gd name="connsiteX40" fmla="*/ 38307 w 289113"/>
              <a:gd name="connsiteY40" fmla="*/ 10284 h 416683"/>
              <a:gd name="connsiteX41" fmla="*/ 33545 w 289113"/>
              <a:gd name="connsiteY41" fmla="*/ 10284 h 4166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289113" h="416683">
                <a:moveTo>
                  <a:pt x="33545" y="10284"/>
                </a:moveTo>
                <a:lnTo>
                  <a:pt x="33545" y="10284"/>
                </a:lnTo>
                <a:cubicBezTo>
                  <a:pt x="47389" y="8900"/>
                  <a:pt x="82223" y="0"/>
                  <a:pt x="100220" y="10284"/>
                </a:cubicBezTo>
                <a:cubicBezTo>
                  <a:pt x="106068" y="13626"/>
                  <a:pt x="109745" y="19809"/>
                  <a:pt x="114507" y="24572"/>
                </a:cubicBezTo>
                <a:lnTo>
                  <a:pt x="124032" y="53147"/>
                </a:lnTo>
                <a:cubicBezTo>
                  <a:pt x="125620" y="57909"/>
                  <a:pt x="124618" y="64649"/>
                  <a:pt x="128795" y="67434"/>
                </a:cubicBezTo>
                <a:lnTo>
                  <a:pt x="157370" y="86484"/>
                </a:lnTo>
                <a:cubicBezTo>
                  <a:pt x="168482" y="84897"/>
                  <a:pt x="179700" y="83923"/>
                  <a:pt x="190707" y="81722"/>
                </a:cubicBezTo>
                <a:cubicBezTo>
                  <a:pt x="195630" y="80737"/>
                  <a:pt x="200168" y="78338"/>
                  <a:pt x="204995" y="76959"/>
                </a:cubicBezTo>
                <a:cubicBezTo>
                  <a:pt x="211289" y="75161"/>
                  <a:pt x="217695" y="73784"/>
                  <a:pt x="224045" y="72197"/>
                </a:cubicBezTo>
                <a:cubicBezTo>
                  <a:pt x="230395" y="73784"/>
                  <a:pt x="238835" y="71989"/>
                  <a:pt x="243095" y="76959"/>
                </a:cubicBezTo>
                <a:cubicBezTo>
                  <a:pt x="249629" y="84582"/>
                  <a:pt x="252620" y="105534"/>
                  <a:pt x="252620" y="105534"/>
                </a:cubicBezTo>
                <a:cubicBezTo>
                  <a:pt x="251451" y="116051"/>
                  <a:pt x="242510" y="157044"/>
                  <a:pt x="252620" y="172209"/>
                </a:cubicBezTo>
                <a:cubicBezTo>
                  <a:pt x="255405" y="176386"/>
                  <a:pt x="262145" y="175384"/>
                  <a:pt x="266907" y="176972"/>
                </a:cubicBezTo>
                <a:cubicBezTo>
                  <a:pt x="289113" y="199176"/>
                  <a:pt x="284183" y="186728"/>
                  <a:pt x="276432" y="229359"/>
                </a:cubicBezTo>
                <a:cubicBezTo>
                  <a:pt x="275534" y="234298"/>
                  <a:pt x="275220" y="240097"/>
                  <a:pt x="271670" y="243647"/>
                </a:cubicBezTo>
                <a:cubicBezTo>
                  <a:pt x="263575" y="251742"/>
                  <a:pt x="243095" y="262697"/>
                  <a:pt x="243095" y="262697"/>
                </a:cubicBezTo>
                <a:cubicBezTo>
                  <a:pt x="244682" y="284922"/>
                  <a:pt x="242453" y="307756"/>
                  <a:pt x="247857" y="329372"/>
                </a:cubicBezTo>
                <a:cubicBezTo>
                  <a:pt x="251655" y="344564"/>
                  <a:pt x="269984" y="361023"/>
                  <a:pt x="281195" y="372234"/>
                </a:cubicBezTo>
                <a:cubicBezTo>
                  <a:pt x="279607" y="383347"/>
                  <a:pt x="281452" y="395532"/>
                  <a:pt x="276432" y="405572"/>
                </a:cubicBezTo>
                <a:cubicBezTo>
                  <a:pt x="270876" y="416683"/>
                  <a:pt x="253412" y="407159"/>
                  <a:pt x="247857" y="405572"/>
                </a:cubicBezTo>
                <a:cubicBezTo>
                  <a:pt x="241563" y="403774"/>
                  <a:pt x="235076" y="402690"/>
                  <a:pt x="228807" y="400809"/>
                </a:cubicBezTo>
                <a:cubicBezTo>
                  <a:pt x="219190" y="397924"/>
                  <a:pt x="210243" y="392054"/>
                  <a:pt x="200232" y="391284"/>
                </a:cubicBezTo>
                <a:lnTo>
                  <a:pt x="138320" y="386522"/>
                </a:lnTo>
                <a:cubicBezTo>
                  <a:pt x="101503" y="374249"/>
                  <a:pt x="145767" y="387754"/>
                  <a:pt x="66882" y="376997"/>
                </a:cubicBezTo>
                <a:cubicBezTo>
                  <a:pt x="50841" y="374810"/>
                  <a:pt x="19257" y="367472"/>
                  <a:pt x="19257" y="367472"/>
                </a:cubicBezTo>
                <a:cubicBezTo>
                  <a:pt x="10669" y="358883"/>
                  <a:pt x="207" y="352680"/>
                  <a:pt x="207" y="338897"/>
                </a:cubicBezTo>
                <a:cubicBezTo>
                  <a:pt x="207" y="332352"/>
                  <a:pt x="0" y="324107"/>
                  <a:pt x="4970" y="319847"/>
                </a:cubicBezTo>
                <a:cubicBezTo>
                  <a:pt x="12593" y="313313"/>
                  <a:pt x="33545" y="310322"/>
                  <a:pt x="33545" y="310322"/>
                </a:cubicBezTo>
                <a:cubicBezTo>
                  <a:pt x="38307" y="307147"/>
                  <a:pt x="47122" y="306476"/>
                  <a:pt x="47832" y="300797"/>
                </a:cubicBezTo>
                <a:cubicBezTo>
                  <a:pt x="49077" y="290834"/>
                  <a:pt x="41482" y="281747"/>
                  <a:pt x="38307" y="272222"/>
                </a:cubicBezTo>
                <a:lnTo>
                  <a:pt x="33545" y="257934"/>
                </a:lnTo>
                <a:cubicBezTo>
                  <a:pt x="35132" y="230947"/>
                  <a:pt x="34297" y="203707"/>
                  <a:pt x="38307" y="176972"/>
                </a:cubicBezTo>
                <a:cubicBezTo>
                  <a:pt x="39156" y="171311"/>
                  <a:pt x="45272" y="167804"/>
                  <a:pt x="47832" y="162684"/>
                </a:cubicBezTo>
                <a:cubicBezTo>
                  <a:pt x="50077" y="158194"/>
                  <a:pt x="51007" y="153159"/>
                  <a:pt x="52595" y="148397"/>
                </a:cubicBezTo>
                <a:cubicBezTo>
                  <a:pt x="51007" y="134109"/>
                  <a:pt x="53171" y="118881"/>
                  <a:pt x="47832" y="105534"/>
                </a:cubicBezTo>
                <a:cubicBezTo>
                  <a:pt x="45968" y="100873"/>
                  <a:pt x="37722" y="103557"/>
                  <a:pt x="33545" y="100772"/>
                </a:cubicBezTo>
                <a:cubicBezTo>
                  <a:pt x="27941" y="97036"/>
                  <a:pt x="24020" y="91247"/>
                  <a:pt x="19257" y="86484"/>
                </a:cubicBezTo>
                <a:cubicBezTo>
                  <a:pt x="12510" y="59493"/>
                  <a:pt x="12305" y="68856"/>
                  <a:pt x="19257" y="34097"/>
                </a:cubicBezTo>
                <a:cubicBezTo>
                  <a:pt x="20242" y="29174"/>
                  <a:pt x="20884" y="23729"/>
                  <a:pt x="24020" y="19809"/>
                </a:cubicBezTo>
                <a:cubicBezTo>
                  <a:pt x="27596" y="15340"/>
                  <a:pt x="33188" y="12844"/>
                  <a:pt x="38307" y="10284"/>
                </a:cubicBezTo>
                <a:cubicBezTo>
                  <a:pt x="42797" y="8039"/>
                  <a:pt x="34339" y="10284"/>
                  <a:pt x="33545" y="10284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97" name="Полилиния 96"/>
          <p:cNvSpPr/>
          <p:nvPr/>
        </p:nvSpPr>
        <p:spPr>
          <a:xfrm>
            <a:off x="3364474" y="2640752"/>
            <a:ext cx="397331" cy="501348"/>
          </a:xfrm>
          <a:custGeom>
            <a:avLst/>
            <a:gdLst>
              <a:gd name="connsiteX0" fmla="*/ 183018 w 397331"/>
              <a:gd name="connsiteY0" fmla="*/ 0 h 481012"/>
              <a:gd name="connsiteX1" fmla="*/ 183018 w 397331"/>
              <a:gd name="connsiteY1" fmla="*/ 0 h 481012"/>
              <a:gd name="connsiteX2" fmla="*/ 216356 w 397331"/>
              <a:gd name="connsiteY2" fmla="*/ 38100 h 481012"/>
              <a:gd name="connsiteX3" fmla="*/ 230643 w 397331"/>
              <a:gd name="connsiteY3" fmla="*/ 52387 h 481012"/>
              <a:gd name="connsiteX4" fmla="*/ 240168 w 397331"/>
              <a:gd name="connsiteY4" fmla="*/ 66675 h 481012"/>
              <a:gd name="connsiteX5" fmla="*/ 254456 w 397331"/>
              <a:gd name="connsiteY5" fmla="*/ 76200 h 481012"/>
              <a:gd name="connsiteX6" fmla="*/ 268743 w 397331"/>
              <a:gd name="connsiteY6" fmla="*/ 90487 h 481012"/>
              <a:gd name="connsiteX7" fmla="*/ 278268 w 397331"/>
              <a:gd name="connsiteY7" fmla="*/ 104775 h 481012"/>
              <a:gd name="connsiteX8" fmla="*/ 292556 w 397331"/>
              <a:gd name="connsiteY8" fmla="*/ 109537 h 481012"/>
              <a:gd name="connsiteX9" fmla="*/ 302081 w 397331"/>
              <a:gd name="connsiteY9" fmla="*/ 128587 h 481012"/>
              <a:gd name="connsiteX10" fmla="*/ 335418 w 397331"/>
              <a:gd name="connsiteY10" fmla="*/ 152400 h 481012"/>
              <a:gd name="connsiteX11" fmla="*/ 368756 w 397331"/>
              <a:gd name="connsiteY11" fmla="*/ 195262 h 481012"/>
              <a:gd name="connsiteX12" fmla="*/ 397331 w 397331"/>
              <a:gd name="connsiteY12" fmla="*/ 242887 h 481012"/>
              <a:gd name="connsiteX13" fmla="*/ 368756 w 397331"/>
              <a:gd name="connsiteY13" fmla="*/ 280987 h 481012"/>
              <a:gd name="connsiteX14" fmla="*/ 340181 w 397331"/>
              <a:gd name="connsiteY14" fmla="*/ 290512 h 481012"/>
              <a:gd name="connsiteX15" fmla="*/ 325893 w 397331"/>
              <a:gd name="connsiteY15" fmla="*/ 295275 h 481012"/>
              <a:gd name="connsiteX16" fmla="*/ 311606 w 397331"/>
              <a:gd name="connsiteY16" fmla="*/ 300037 h 481012"/>
              <a:gd name="connsiteX17" fmla="*/ 297318 w 397331"/>
              <a:gd name="connsiteY17" fmla="*/ 338137 h 481012"/>
              <a:gd name="connsiteX18" fmla="*/ 278268 w 397331"/>
              <a:gd name="connsiteY18" fmla="*/ 328612 h 481012"/>
              <a:gd name="connsiteX19" fmla="*/ 263981 w 397331"/>
              <a:gd name="connsiteY19" fmla="*/ 333375 h 481012"/>
              <a:gd name="connsiteX20" fmla="*/ 249693 w 397331"/>
              <a:gd name="connsiteY20" fmla="*/ 347662 h 481012"/>
              <a:gd name="connsiteX21" fmla="*/ 235406 w 397331"/>
              <a:gd name="connsiteY21" fmla="*/ 357187 h 481012"/>
              <a:gd name="connsiteX22" fmla="*/ 211593 w 397331"/>
              <a:gd name="connsiteY22" fmla="*/ 390525 h 481012"/>
              <a:gd name="connsiteX23" fmla="*/ 202068 w 397331"/>
              <a:gd name="connsiteY23" fmla="*/ 404812 h 481012"/>
              <a:gd name="connsiteX24" fmla="*/ 183018 w 397331"/>
              <a:gd name="connsiteY24" fmla="*/ 419100 h 481012"/>
              <a:gd name="connsiteX25" fmla="*/ 159206 w 397331"/>
              <a:gd name="connsiteY25" fmla="*/ 442912 h 481012"/>
              <a:gd name="connsiteX26" fmla="*/ 125868 w 397331"/>
              <a:gd name="connsiteY26" fmla="*/ 481012 h 481012"/>
              <a:gd name="connsiteX27" fmla="*/ 116343 w 397331"/>
              <a:gd name="connsiteY27" fmla="*/ 466725 h 481012"/>
              <a:gd name="connsiteX28" fmla="*/ 111581 w 397331"/>
              <a:gd name="connsiteY28" fmla="*/ 428625 h 481012"/>
              <a:gd name="connsiteX29" fmla="*/ 92531 w 397331"/>
              <a:gd name="connsiteY29" fmla="*/ 419100 h 481012"/>
              <a:gd name="connsiteX30" fmla="*/ 78243 w 397331"/>
              <a:gd name="connsiteY30" fmla="*/ 414337 h 481012"/>
              <a:gd name="connsiteX31" fmla="*/ 63956 w 397331"/>
              <a:gd name="connsiteY31" fmla="*/ 404812 h 481012"/>
              <a:gd name="connsiteX32" fmla="*/ 30618 w 397331"/>
              <a:gd name="connsiteY32" fmla="*/ 400050 h 481012"/>
              <a:gd name="connsiteX33" fmla="*/ 25856 w 397331"/>
              <a:gd name="connsiteY33" fmla="*/ 385762 h 481012"/>
              <a:gd name="connsiteX34" fmla="*/ 21093 w 397331"/>
              <a:gd name="connsiteY34" fmla="*/ 309562 h 481012"/>
              <a:gd name="connsiteX35" fmla="*/ 35381 w 397331"/>
              <a:gd name="connsiteY35" fmla="*/ 304800 h 481012"/>
              <a:gd name="connsiteX36" fmla="*/ 121106 w 397331"/>
              <a:gd name="connsiteY36" fmla="*/ 314325 h 481012"/>
              <a:gd name="connsiteX37" fmla="*/ 140156 w 397331"/>
              <a:gd name="connsiteY37" fmla="*/ 319087 h 481012"/>
              <a:gd name="connsiteX38" fmla="*/ 163968 w 397331"/>
              <a:gd name="connsiteY38" fmla="*/ 271462 h 481012"/>
              <a:gd name="connsiteX39" fmla="*/ 159206 w 397331"/>
              <a:gd name="connsiteY39" fmla="*/ 238125 h 481012"/>
              <a:gd name="connsiteX40" fmla="*/ 149681 w 397331"/>
              <a:gd name="connsiteY40" fmla="*/ 209550 h 481012"/>
              <a:gd name="connsiteX41" fmla="*/ 159206 w 397331"/>
              <a:gd name="connsiteY41" fmla="*/ 180975 h 481012"/>
              <a:gd name="connsiteX42" fmla="*/ 168731 w 397331"/>
              <a:gd name="connsiteY42" fmla="*/ 147637 h 481012"/>
              <a:gd name="connsiteX43" fmla="*/ 178256 w 397331"/>
              <a:gd name="connsiteY43" fmla="*/ 133350 h 481012"/>
              <a:gd name="connsiteX44" fmla="*/ 173493 w 397331"/>
              <a:gd name="connsiteY44" fmla="*/ 85725 h 481012"/>
              <a:gd name="connsiteX45" fmla="*/ 163968 w 397331"/>
              <a:gd name="connsiteY45" fmla="*/ 57150 h 481012"/>
              <a:gd name="connsiteX46" fmla="*/ 183018 w 397331"/>
              <a:gd name="connsiteY46" fmla="*/ 0 h 481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397331" h="481012">
                <a:moveTo>
                  <a:pt x="183018" y="0"/>
                </a:moveTo>
                <a:lnTo>
                  <a:pt x="183018" y="0"/>
                </a:lnTo>
                <a:cubicBezTo>
                  <a:pt x="194131" y="12700"/>
                  <a:pt x="205004" y="25613"/>
                  <a:pt x="216356" y="38100"/>
                </a:cubicBezTo>
                <a:cubicBezTo>
                  <a:pt x="220886" y="43083"/>
                  <a:pt x="226331" y="47213"/>
                  <a:pt x="230643" y="52387"/>
                </a:cubicBezTo>
                <a:cubicBezTo>
                  <a:pt x="234307" y="56784"/>
                  <a:pt x="236121" y="62628"/>
                  <a:pt x="240168" y="66675"/>
                </a:cubicBezTo>
                <a:cubicBezTo>
                  <a:pt x="244215" y="70722"/>
                  <a:pt x="250059" y="72536"/>
                  <a:pt x="254456" y="76200"/>
                </a:cubicBezTo>
                <a:cubicBezTo>
                  <a:pt x="259630" y="80512"/>
                  <a:pt x="264431" y="85313"/>
                  <a:pt x="268743" y="90487"/>
                </a:cubicBezTo>
                <a:cubicBezTo>
                  <a:pt x="272407" y="94884"/>
                  <a:pt x="273798" y="101199"/>
                  <a:pt x="278268" y="104775"/>
                </a:cubicBezTo>
                <a:cubicBezTo>
                  <a:pt x="282188" y="107911"/>
                  <a:pt x="287793" y="107950"/>
                  <a:pt x="292556" y="109537"/>
                </a:cubicBezTo>
                <a:cubicBezTo>
                  <a:pt x="295731" y="115887"/>
                  <a:pt x="297461" y="123197"/>
                  <a:pt x="302081" y="128587"/>
                </a:cubicBezTo>
                <a:cubicBezTo>
                  <a:pt x="306019" y="133182"/>
                  <a:pt x="328725" y="147938"/>
                  <a:pt x="335418" y="152400"/>
                </a:cubicBezTo>
                <a:cubicBezTo>
                  <a:pt x="348433" y="191440"/>
                  <a:pt x="325920" y="131008"/>
                  <a:pt x="368756" y="195262"/>
                </a:cubicBezTo>
                <a:cubicBezTo>
                  <a:pt x="391744" y="229744"/>
                  <a:pt x="382686" y="213598"/>
                  <a:pt x="397331" y="242887"/>
                </a:cubicBezTo>
                <a:cubicBezTo>
                  <a:pt x="387086" y="273623"/>
                  <a:pt x="395708" y="270206"/>
                  <a:pt x="368756" y="280987"/>
                </a:cubicBezTo>
                <a:cubicBezTo>
                  <a:pt x="359434" y="284716"/>
                  <a:pt x="349706" y="287337"/>
                  <a:pt x="340181" y="290512"/>
                </a:cubicBezTo>
                <a:lnTo>
                  <a:pt x="325893" y="295275"/>
                </a:lnTo>
                <a:lnTo>
                  <a:pt x="311606" y="300037"/>
                </a:lnTo>
                <a:cubicBezTo>
                  <a:pt x="311189" y="302123"/>
                  <a:pt x="307467" y="336446"/>
                  <a:pt x="297318" y="338137"/>
                </a:cubicBezTo>
                <a:cubicBezTo>
                  <a:pt x="290315" y="339304"/>
                  <a:pt x="284618" y="331787"/>
                  <a:pt x="278268" y="328612"/>
                </a:cubicBezTo>
                <a:cubicBezTo>
                  <a:pt x="273506" y="330200"/>
                  <a:pt x="268158" y="330590"/>
                  <a:pt x="263981" y="333375"/>
                </a:cubicBezTo>
                <a:cubicBezTo>
                  <a:pt x="258377" y="337111"/>
                  <a:pt x="254867" y="343350"/>
                  <a:pt x="249693" y="347662"/>
                </a:cubicBezTo>
                <a:cubicBezTo>
                  <a:pt x="245296" y="351326"/>
                  <a:pt x="240168" y="354012"/>
                  <a:pt x="235406" y="357187"/>
                </a:cubicBezTo>
                <a:cubicBezTo>
                  <a:pt x="212967" y="390846"/>
                  <a:pt x="241118" y="349192"/>
                  <a:pt x="211593" y="390525"/>
                </a:cubicBezTo>
                <a:cubicBezTo>
                  <a:pt x="208266" y="395182"/>
                  <a:pt x="206115" y="400765"/>
                  <a:pt x="202068" y="404812"/>
                </a:cubicBezTo>
                <a:cubicBezTo>
                  <a:pt x="196455" y="410425"/>
                  <a:pt x="188631" y="413487"/>
                  <a:pt x="183018" y="419100"/>
                </a:cubicBezTo>
                <a:cubicBezTo>
                  <a:pt x="151269" y="450849"/>
                  <a:pt x="197305" y="417512"/>
                  <a:pt x="159206" y="442912"/>
                </a:cubicBezTo>
                <a:cubicBezTo>
                  <a:pt x="136981" y="476250"/>
                  <a:pt x="149681" y="465137"/>
                  <a:pt x="125868" y="481012"/>
                </a:cubicBezTo>
                <a:cubicBezTo>
                  <a:pt x="122693" y="476250"/>
                  <a:pt x="117849" y="472247"/>
                  <a:pt x="116343" y="466725"/>
                </a:cubicBezTo>
                <a:cubicBezTo>
                  <a:pt x="112975" y="454377"/>
                  <a:pt x="117305" y="440073"/>
                  <a:pt x="111581" y="428625"/>
                </a:cubicBezTo>
                <a:cubicBezTo>
                  <a:pt x="108406" y="422275"/>
                  <a:pt x="99056" y="421897"/>
                  <a:pt x="92531" y="419100"/>
                </a:cubicBezTo>
                <a:cubicBezTo>
                  <a:pt x="87917" y="417122"/>
                  <a:pt x="82733" y="416582"/>
                  <a:pt x="78243" y="414337"/>
                </a:cubicBezTo>
                <a:cubicBezTo>
                  <a:pt x="73124" y="411777"/>
                  <a:pt x="69438" y="406457"/>
                  <a:pt x="63956" y="404812"/>
                </a:cubicBezTo>
                <a:cubicBezTo>
                  <a:pt x="53204" y="401586"/>
                  <a:pt x="41731" y="401637"/>
                  <a:pt x="30618" y="400050"/>
                </a:cubicBezTo>
                <a:cubicBezTo>
                  <a:pt x="29031" y="395287"/>
                  <a:pt x="28101" y="390252"/>
                  <a:pt x="25856" y="385762"/>
                </a:cubicBezTo>
                <a:cubicBezTo>
                  <a:pt x="9244" y="352537"/>
                  <a:pt x="0" y="383389"/>
                  <a:pt x="21093" y="309562"/>
                </a:cubicBezTo>
                <a:cubicBezTo>
                  <a:pt x="22472" y="304735"/>
                  <a:pt x="30618" y="306387"/>
                  <a:pt x="35381" y="304800"/>
                </a:cubicBezTo>
                <a:cubicBezTo>
                  <a:pt x="65025" y="307495"/>
                  <a:pt x="92127" y="309056"/>
                  <a:pt x="121106" y="314325"/>
                </a:cubicBezTo>
                <a:cubicBezTo>
                  <a:pt x="127546" y="315496"/>
                  <a:pt x="133806" y="317500"/>
                  <a:pt x="140156" y="319087"/>
                </a:cubicBezTo>
                <a:cubicBezTo>
                  <a:pt x="177316" y="294314"/>
                  <a:pt x="170149" y="311638"/>
                  <a:pt x="163968" y="271462"/>
                </a:cubicBezTo>
                <a:cubicBezTo>
                  <a:pt x="162261" y="260367"/>
                  <a:pt x="161730" y="249063"/>
                  <a:pt x="159206" y="238125"/>
                </a:cubicBezTo>
                <a:cubicBezTo>
                  <a:pt x="156948" y="228342"/>
                  <a:pt x="149681" y="209550"/>
                  <a:pt x="149681" y="209550"/>
                </a:cubicBezTo>
                <a:cubicBezTo>
                  <a:pt x="152856" y="200025"/>
                  <a:pt x="156321" y="190592"/>
                  <a:pt x="159206" y="180975"/>
                </a:cubicBezTo>
                <a:cubicBezTo>
                  <a:pt x="161497" y="173340"/>
                  <a:pt x="164727" y="155644"/>
                  <a:pt x="168731" y="147637"/>
                </a:cubicBezTo>
                <a:cubicBezTo>
                  <a:pt x="171291" y="142518"/>
                  <a:pt x="175081" y="138112"/>
                  <a:pt x="178256" y="133350"/>
                </a:cubicBezTo>
                <a:cubicBezTo>
                  <a:pt x="176668" y="117475"/>
                  <a:pt x="176433" y="101406"/>
                  <a:pt x="173493" y="85725"/>
                </a:cubicBezTo>
                <a:cubicBezTo>
                  <a:pt x="171643" y="75857"/>
                  <a:pt x="163968" y="57150"/>
                  <a:pt x="163968" y="57150"/>
                </a:cubicBezTo>
                <a:cubicBezTo>
                  <a:pt x="169205" y="4786"/>
                  <a:pt x="179843" y="9525"/>
                  <a:pt x="183018" y="0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98" name="Полилиния 97"/>
          <p:cNvSpPr/>
          <p:nvPr/>
        </p:nvSpPr>
        <p:spPr>
          <a:xfrm>
            <a:off x="3647505" y="2957291"/>
            <a:ext cx="276225" cy="282939"/>
          </a:xfrm>
          <a:custGeom>
            <a:avLst/>
            <a:gdLst>
              <a:gd name="connsiteX0" fmla="*/ 0 w 276225"/>
              <a:gd name="connsiteY0" fmla="*/ 214312 h 271462"/>
              <a:gd name="connsiteX1" fmla="*/ 0 w 276225"/>
              <a:gd name="connsiteY1" fmla="*/ 214312 h 271462"/>
              <a:gd name="connsiteX2" fmla="*/ 4762 w 276225"/>
              <a:gd name="connsiteY2" fmla="*/ 128587 h 271462"/>
              <a:gd name="connsiteX3" fmla="*/ 14287 w 276225"/>
              <a:gd name="connsiteY3" fmla="*/ 100012 h 271462"/>
              <a:gd name="connsiteX4" fmla="*/ 23812 w 276225"/>
              <a:gd name="connsiteY4" fmla="*/ 57150 h 271462"/>
              <a:gd name="connsiteX5" fmla="*/ 33337 w 276225"/>
              <a:gd name="connsiteY5" fmla="*/ 19050 h 271462"/>
              <a:gd name="connsiteX6" fmla="*/ 38100 w 276225"/>
              <a:gd name="connsiteY6" fmla="*/ 4762 h 271462"/>
              <a:gd name="connsiteX7" fmla="*/ 52387 w 276225"/>
              <a:gd name="connsiteY7" fmla="*/ 0 h 271462"/>
              <a:gd name="connsiteX8" fmla="*/ 71437 w 276225"/>
              <a:gd name="connsiteY8" fmla="*/ 4762 h 271462"/>
              <a:gd name="connsiteX9" fmla="*/ 90487 w 276225"/>
              <a:gd name="connsiteY9" fmla="*/ 14287 h 271462"/>
              <a:gd name="connsiteX10" fmla="*/ 104775 w 276225"/>
              <a:gd name="connsiteY10" fmla="*/ 19050 h 271462"/>
              <a:gd name="connsiteX11" fmla="*/ 142875 w 276225"/>
              <a:gd name="connsiteY11" fmla="*/ 14287 h 271462"/>
              <a:gd name="connsiteX12" fmla="*/ 171450 w 276225"/>
              <a:gd name="connsiteY12" fmla="*/ 4762 h 271462"/>
              <a:gd name="connsiteX13" fmla="*/ 200025 w 276225"/>
              <a:gd name="connsiteY13" fmla="*/ 9525 h 271462"/>
              <a:gd name="connsiteX14" fmla="*/ 228600 w 276225"/>
              <a:gd name="connsiteY14" fmla="*/ 19050 h 271462"/>
              <a:gd name="connsiteX15" fmla="*/ 276225 w 276225"/>
              <a:gd name="connsiteY15" fmla="*/ 14287 h 271462"/>
              <a:gd name="connsiteX16" fmla="*/ 271462 w 276225"/>
              <a:gd name="connsiteY16" fmla="*/ 33337 h 271462"/>
              <a:gd name="connsiteX17" fmla="*/ 257175 w 276225"/>
              <a:gd name="connsiteY17" fmla="*/ 47625 h 271462"/>
              <a:gd name="connsiteX18" fmla="*/ 247650 w 276225"/>
              <a:gd name="connsiteY18" fmla="*/ 61912 h 271462"/>
              <a:gd name="connsiteX19" fmla="*/ 238125 w 276225"/>
              <a:gd name="connsiteY19" fmla="*/ 95250 h 271462"/>
              <a:gd name="connsiteX20" fmla="*/ 228600 w 276225"/>
              <a:gd name="connsiteY20" fmla="*/ 109537 h 271462"/>
              <a:gd name="connsiteX21" fmla="*/ 223837 w 276225"/>
              <a:gd name="connsiteY21" fmla="*/ 152400 h 271462"/>
              <a:gd name="connsiteX22" fmla="*/ 204787 w 276225"/>
              <a:gd name="connsiteY22" fmla="*/ 195262 h 271462"/>
              <a:gd name="connsiteX23" fmla="*/ 195262 w 276225"/>
              <a:gd name="connsiteY23" fmla="*/ 214312 h 271462"/>
              <a:gd name="connsiteX24" fmla="*/ 152400 w 276225"/>
              <a:gd name="connsiteY24" fmla="*/ 214312 h 271462"/>
              <a:gd name="connsiteX25" fmla="*/ 138112 w 276225"/>
              <a:gd name="connsiteY25" fmla="*/ 242887 h 271462"/>
              <a:gd name="connsiteX26" fmla="*/ 114300 w 276225"/>
              <a:gd name="connsiteY26" fmla="*/ 271462 h 271462"/>
              <a:gd name="connsiteX27" fmla="*/ 71437 w 276225"/>
              <a:gd name="connsiteY27" fmla="*/ 257175 h 271462"/>
              <a:gd name="connsiteX28" fmla="*/ 66675 w 276225"/>
              <a:gd name="connsiteY28" fmla="*/ 242887 h 271462"/>
              <a:gd name="connsiteX29" fmla="*/ 38100 w 276225"/>
              <a:gd name="connsiteY29" fmla="*/ 223837 h 271462"/>
              <a:gd name="connsiteX30" fmla="*/ 0 w 276225"/>
              <a:gd name="connsiteY30" fmla="*/ 214312 h 271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276225" h="271462">
                <a:moveTo>
                  <a:pt x="0" y="214312"/>
                </a:moveTo>
                <a:lnTo>
                  <a:pt x="0" y="214312"/>
                </a:lnTo>
                <a:cubicBezTo>
                  <a:pt x="1587" y="185737"/>
                  <a:pt x="1212" y="156985"/>
                  <a:pt x="4762" y="128587"/>
                </a:cubicBezTo>
                <a:cubicBezTo>
                  <a:pt x="6007" y="118624"/>
                  <a:pt x="12636" y="109916"/>
                  <a:pt x="14287" y="100012"/>
                </a:cubicBezTo>
                <a:cubicBezTo>
                  <a:pt x="24171" y="40712"/>
                  <a:pt x="13763" y="93996"/>
                  <a:pt x="23812" y="57150"/>
                </a:cubicBezTo>
                <a:cubicBezTo>
                  <a:pt x="27256" y="44520"/>
                  <a:pt x="29892" y="31680"/>
                  <a:pt x="33337" y="19050"/>
                </a:cubicBezTo>
                <a:cubicBezTo>
                  <a:pt x="34658" y="14207"/>
                  <a:pt x="34550" y="8312"/>
                  <a:pt x="38100" y="4762"/>
                </a:cubicBezTo>
                <a:cubicBezTo>
                  <a:pt x="41650" y="1212"/>
                  <a:pt x="47625" y="1587"/>
                  <a:pt x="52387" y="0"/>
                </a:cubicBezTo>
                <a:cubicBezTo>
                  <a:pt x="58737" y="1587"/>
                  <a:pt x="65308" y="2464"/>
                  <a:pt x="71437" y="4762"/>
                </a:cubicBezTo>
                <a:cubicBezTo>
                  <a:pt x="78085" y="7255"/>
                  <a:pt x="83962" y="11490"/>
                  <a:pt x="90487" y="14287"/>
                </a:cubicBezTo>
                <a:cubicBezTo>
                  <a:pt x="95101" y="16265"/>
                  <a:pt x="100012" y="17462"/>
                  <a:pt x="104775" y="19050"/>
                </a:cubicBezTo>
                <a:cubicBezTo>
                  <a:pt x="117475" y="17462"/>
                  <a:pt x="130360" y="16969"/>
                  <a:pt x="142875" y="14287"/>
                </a:cubicBezTo>
                <a:cubicBezTo>
                  <a:pt x="152692" y="12183"/>
                  <a:pt x="171450" y="4762"/>
                  <a:pt x="171450" y="4762"/>
                </a:cubicBezTo>
                <a:cubicBezTo>
                  <a:pt x="180975" y="6350"/>
                  <a:pt x="190657" y="7183"/>
                  <a:pt x="200025" y="9525"/>
                </a:cubicBezTo>
                <a:cubicBezTo>
                  <a:pt x="209765" y="11960"/>
                  <a:pt x="228600" y="19050"/>
                  <a:pt x="228600" y="19050"/>
                </a:cubicBezTo>
                <a:cubicBezTo>
                  <a:pt x="263385" y="7455"/>
                  <a:pt x="247434" y="7090"/>
                  <a:pt x="276225" y="14287"/>
                </a:cubicBezTo>
                <a:cubicBezTo>
                  <a:pt x="274637" y="20637"/>
                  <a:pt x="274709" y="27654"/>
                  <a:pt x="271462" y="33337"/>
                </a:cubicBezTo>
                <a:cubicBezTo>
                  <a:pt x="268120" y="39185"/>
                  <a:pt x="261487" y="42451"/>
                  <a:pt x="257175" y="47625"/>
                </a:cubicBezTo>
                <a:cubicBezTo>
                  <a:pt x="253511" y="52022"/>
                  <a:pt x="250210" y="56793"/>
                  <a:pt x="247650" y="61912"/>
                </a:cubicBezTo>
                <a:cubicBezTo>
                  <a:pt x="238377" y="80457"/>
                  <a:pt x="247285" y="73876"/>
                  <a:pt x="238125" y="95250"/>
                </a:cubicBezTo>
                <a:cubicBezTo>
                  <a:pt x="235870" y="100511"/>
                  <a:pt x="231775" y="104775"/>
                  <a:pt x="228600" y="109537"/>
                </a:cubicBezTo>
                <a:cubicBezTo>
                  <a:pt x="227012" y="123825"/>
                  <a:pt x="226656" y="138304"/>
                  <a:pt x="223837" y="152400"/>
                </a:cubicBezTo>
                <a:cubicBezTo>
                  <a:pt x="217440" y="184384"/>
                  <a:pt x="217066" y="173773"/>
                  <a:pt x="204787" y="195262"/>
                </a:cubicBezTo>
                <a:cubicBezTo>
                  <a:pt x="201265" y="201426"/>
                  <a:pt x="198437" y="207962"/>
                  <a:pt x="195262" y="214312"/>
                </a:cubicBezTo>
                <a:cubicBezTo>
                  <a:pt x="161257" y="202977"/>
                  <a:pt x="175041" y="199218"/>
                  <a:pt x="152400" y="214312"/>
                </a:cubicBezTo>
                <a:cubicBezTo>
                  <a:pt x="125102" y="255261"/>
                  <a:pt x="157831" y="203451"/>
                  <a:pt x="138112" y="242887"/>
                </a:cubicBezTo>
                <a:cubicBezTo>
                  <a:pt x="131480" y="256150"/>
                  <a:pt x="124834" y="260928"/>
                  <a:pt x="114300" y="271462"/>
                </a:cubicBezTo>
                <a:cubicBezTo>
                  <a:pt x="100357" y="269138"/>
                  <a:pt x="81739" y="270053"/>
                  <a:pt x="71437" y="257175"/>
                </a:cubicBezTo>
                <a:cubicBezTo>
                  <a:pt x="68301" y="253255"/>
                  <a:pt x="70225" y="246437"/>
                  <a:pt x="66675" y="242887"/>
                </a:cubicBezTo>
                <a:cubicBezTo>
                  <a:pt x="58580" y="234792"/>
                  <a:pt x="47625" y="230187"/>
                  <a:pt x="38100" y="223837"/>
                </a:cubicBezTo>
                <a:cubicBezTo>
                  <a:pt x="19850" y="211670"/>
                  <a:pt x="6350" y="215900"/>
                  <a:pt x="0" y="214312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99" name="Полилиния 98"/>
          <p:cNvSpPr/>
          <p:nvPr/>
        </p:nvSpPr>
        <p:spPr>
          <a:xfrm>
            <a:off x="3923928" y="2708920"/>
            <a:ext cx="226956" cy="486840"/>
          </a:xfrm>
          <a:custGeom>
            <a:avLst/>
            <a:gdLst>
              <a:gd name="connsiteX0" fmla="*/ 57150 w 226956"/>
              <a:gd name="connsiteY0" fmla="*/ 0 h 467093"/>
              <a:gd name="connsiteX1" fmla="*/ 57150 w 226956"/>
              <a:gd name="connsiteY1" fmla="*/ 0 h 467093"/>
              <a:gd name="connsiteX2" fmla="*/ 14288 w 226956"/>
              <a:gd name="connsiteY2" fmla="*/ 38100 h 467093"/>
              <a:gd name="connsiteX3" fmla="*/ 19050 w 226956"/>
              <a:gd name="connsiteY3" fmla="*/ 71438 h 467093"/>
              <a:gd name="connsiteX4" fmla="*/ 47625 w 226956"/>
              <a:gd name="connsiteY4" fmla="*/ 90488 h 467093"/>
              <a:gd name="connsiteX5" fmla="*/ 42863 w 226956"/>
              <a:gd name="connsiteY5" fmla="*/ 119063 h 467093"/>
              <a:gd name="connsiteX6" fmla="*/ 28575 w 226956"/>
              <a:gd name="connsiteY6" fmla="*/ 128588 h 467093"/>
              <a:gd name="connsiteX7" fmla="*/ 23813 w 226956"/>
              <a:gd name="connsiteY7" fmla="*/ 228600 h 467093"/>
              <a:gd name="connsiteX8" fmla="*/ 19050 w 226956"/>
              <a:gd name="connsiteY8" fmla="*/ 242888 h 467093"/>
              <a:gd name="connsiteX9" fmla="*/ 0 w 226956"/>
              <a:gd name="connsiteY9" fmla="*/ 271463 h 467093"/>
              <a:gd name="connsiteX10" fmla="*/ 9525 w 226956"/>
              <a:gd name="connsiteY10" fmla="*/ 309563 h 467093"/>
              <a:gd name="connsiteX11" fmla="*/ 14288 w 226956"/>
              <a:gd name="connsiteY11" fmla="*/ 338138 h 467093"/>
              <a:gd name="connsiteX12" fmla="*/ 23813 w 226956"/>
              <a:gd name="connsiteY12" fmla="*/ 352425 h 467093"/>
              <a:gd name="connsiteX13" fmla="*/ 38100 w 226956"/>
              <a:gd name="connsiteY13" fmla="*/ 381000 h 467093"/>
              <a:gd name="connsiteX14" fmla="*/ 57150 w 226956"/>
              <a:gd name="connsiteY14" fmla="*/ 414338 h 467093"/>
              <a:gd name="connsiteX15" fmla="*/ 71438 w 226956"/>
              <a:gd name="connsiteY15" fmla="*/ 428625 h 467093"/>
              <a:gd name="connsiteX16" fmla="*/ 104775 w 226956"/>
              <a:gd name="connsiteY16" fmla="*/ 466725 h 467093"/>
              <a:gd name="connsiteX17" fmla="*/ 119063 w 226956"/>
              <a:gd name="connsiteY17" fmla="*/ 461963 h 467093"/>
              <a:gd name="connsiteX18" fmla="*/ 128588 w 226956"/>
              <a:gd name="connsiteY18" fmla="*/ 447675 h 467093"/>
              <a:gd name="connsiteX19" fmla="*/ 142875 w 226956"/>
              <a:gd name="connsiteY19" fmla="*/ 438150 h 467093"/>
              <a:gd name="connsiteX20" fmla="*/ 147638 w 226956"/>
              <a:gd name="connsiteY20" fmla="*/ 419100 h 467093"/>
              <a:gd name="connsiteX21" fmla="*/ 195263 w 226956"/>
              <a:gd name="connsiteY21" fmla="*/ 390525 h 467093"/>
              <a:gd name="connsiteX22" fmla="*/ 176213 w 226956"/>
              <a:gd name="connsiteY22" fmla="*/ 347663 h 467093"/>
              <a:gd name="connsiteX23" fmla="*/ 185738 w 226956"/>
              <a:gd name="connsiteY23" fmla="*/ 276225 h 467093"/>
              <a:gd name="connsiteX24" fmla="*/ 195263 w 226956"/>
              <a:gd name="connsiteY24" fmla="*/ 261938 h 467093"/>
              <a:gd name="connsiteX25" fmla="*/ 209550 w 226956"/>
              <a:gd name="connsiteY25" fmla="*/ 247650 h 467093"/>
              <a:gd name="connsiteX26" fmla="*/ 223838 w 226956"/>
              <a:gd name="connsiteY26" fmla="*/ 195263 h 467093"/>
              <a:gd name="connsiteX27" fmla="*/ 219075 w 226956"/>
              <a:gd name="connsiteY27" fmla="*/ 133350 h 467093"/>
              <a:gd name="connsiteX28" fmla="*/ 190500 w 226956"/>
              <a:gd name="connsiteY28" fmla="*/ 114300 h 467093"/>
              <a:gd name="connsiteX29" fmla="*/ 161925 w 226956"/>
              <a:gd name="connsiteY29" fmla="*/ 90488 h 467093"/>
              <a:gd name="connsiteX30" fmla="*/ 119063 w 226956"/>
              <a:gd name="connsiteY30" fmla="*/ 61913 h 467093"/>
              <a:gd name="connsiteX31" fmla="*/ 104775 w 226956"/>
              <a:gd name="connsiteY31" fmla="*/ 52388 h 467093"/>
              <a:gd name="connsiteX32" fmla="*/ 90488 w 226956"/>
              <a:gd name="connsiteY32" fmla="*/ 47625 h 467093"/>
              <a:gd name="connsiteX33" fmla="*/ 61913 w 226956"/>
              <a:gd name="connsiteY33" fmla="*/ 19050 h 467093"/>
              <a:gd name="connsiteX34" fmla="*/ 57150 w 226956"/>
              <a:gd name="connsiteY34" fmla="*/ 0 h 467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26956" h="467093">
                <a:moveTo>
                  <a:pt x="57150" y="0"/>
                </a:moveTo>
                <a:lnTo>
                  <a:pt x="57150" y="0"/>
                </a:lnTo>
                <a:cubicBezTo>
                  <a:pt x="43129" y="8763"/>
                  <a:pt x="14288" y="15541"/>
                  <a:pt x="14288" y="38100"/>
                </a:cubicBezTo>
                <a:cubicBezTo>
                  <a:pt x="14288" y="49325"/>
                  <a:pt x="13023" y="61967"/>
                  <a:pt x="19050" y="71438"/>
                </a:cubicBezTo>
                <a:cubicBezTo>
                  <a:pt x="25196" y="81096"/>
                  <a:pt x="47625" y="90488"/>
                  <a:pt x="47625" y="90488"/>
                </a:cubicBezTo>
                <a:cubicBezTo>
                  <a:pt x="46038" y="100013"/>
                  <a:pt x="47181" y="110426"/>
                  <a:pt x="42863" y="119063"/>
                </a:cubicBezTo>
                <a:cubicBezTo>
                  <a:pt x="40303" y="124183"/>
                  <a:pt x="29556" y="122949"/>
                  <a:pt x="28575" y="128588"/>
                </a:cubicBezTo>
                <a:cubicBezTo>
                  <a:pt x="22856" y="161470"/>
                  <a:pt x="26585" y="195340"/>
                  <a:pt x="23813" y="228600"/>
                </a:cubicBezTo>
                <a:cubicBezTo>
                  <a:pt x="23396" y="233603"/>
                  <a:pt x="21488" y="238499"/>
                  <a:pt x="19050" y="242888"/>
                </a:cubicBezTo>
                <a:cubicBezTo>
                  <a:pt x="13491" y="252895"/>
                  <a:pt x="0" y="271463"/>
                  <a:pt x="0" y="271463"/>
                </a:cubicBezTo>
                <a:cubicBezTo>
                  <a:pt x="3175" y="284163"/>
                  <a:pt x="7373" y="296650"/>
                  <a:pt x="9525" y="309563"/>
                </a:cubicBezTo>
                <a:cubicBezTo>
                  <a:pt x="11113" y="319088"/>
                  <a:pt x="11234" y="328977"/>
                  <a:pt x="14288" y="338138"/>
                </a:cubicBezTo>
                <a:cubicBezTo>
                  <a:pt x="16098" y="343568"/>
                  <a:pt x="20638" y="347663"/>
                  <a:pt x="23813" y="352425"/>
                </a:cubicBezTo>
                <a:cubicBezTo>
                  <a:pt x="32544" y="378620"/>
                  <a:pt x="23329" y="355151"/>
                  <a:pt x="38100" y="381000"/>
                </a:cubicBezTo>
                <a:cubicBezTo>
                  <a:pt x="46568" y="395819"/>
                  <a:pt x="46603" y="401682"/>
                  <a:pt x="57150" y="414338"/>
                </a:cubicBezTo>
                <a:cubicBezTo>
                  <a:pt x="61462" y="419512"/>
                  <a:pt x="67303" y="423309"/>
                  <a:pt x="71438" y="428625"/>
                </a:cubicBezTo>
                <a:cubicBezTo>
                  <a:pt x="101358" y="467093"/>
                  <a:pt x="77116" y="448285"/>
                  <a:pt x="104775" y="466725"/>
                </a:cubicBezTo>
                <a:cubicBezTo>
                  <a:pt x="109538" y="465138"/>
                  <a:pt x="115143" y="465099"/>
                  <a:pt x="119063" y="461963"/>
                </a:cubicBezTo>
                <a:cubicBezTo>
                  <a:pt x="123533" y="458387"/>
                  <a:pt x="124541" y="451723"/>
                  <a:pt x="128588" y="447675"/>
                </a:cubicBezTo>
                <a:cubicBezTo>
                  <a:pt x="132635" y="443628"/>
                  <a:pt x="138113" y="441325"/>
                  <a:pt x="142875" y="438150"/>
                </a:cubicBezTo>
                <a:cubicBezTo>
                  <a:pt x="144463" y="431800"/>
                  <a:pt x="143328" y="424026"/>
                  <a:pt x="147638" y="419100"/>
                </a:cubicBezTo>
                <a:cubicBezTo>
                  <a:pt x="156578" y="408883"/>
                  <a:pt x="181814" y="397249"/>
                  <a:pt x="195263" y="390525"/>
                </a:cubicBezTo>
                <a:cubicBezTo>
                  <a:pt x="183928" y="356520"/>
                  <a:pt x="191307" y="370304"/>
                  <a:pt x="176213" y="347663"/>
                </a:cubicBezTo>
                <a:cubicBezTo>
                  <a:pt x="177277" y="334888"/>
                  <a:pt x="176010" y="295680"/>
                  <a:pt x="185738" y="276225"/>
                </a:cubicBezTo>
                <a:cubicBezTo>
                  <a:pt x="188298" y="271106"/>
                  <a:pt x="191599" y="266335"/>
                  <a:pt x="195263" y="261938"/>
                </a:cubicBezTo>
                <a:cubicBezTo>
                  <a:pt x="199575" y="256764"/>
                  <a:pt x="204788" y="252413"/>
                  <a:pt x="209550" y="247650"/>
                </a:cubicBezTo>
                <a:cubicBezTo>
                  <a:pt x="221635" y="211396"/>
                  <a:pt x="217106" y="228920"/>
                  <a:pt x="223838" y="195263"/>
                </a:cubicBezTo>
                <a:cubicBezTo>
                  <a:pt x="222250" y="174625"/>
                  <a:pt x="226956" y="152490"/>
                  <a:pt x="219075" y="133350"/>
                </a:cubicBezTo>
                <a:cubicBezTo>
                  <a:pt x="214716" y="122765"/>
                  <a:pt x="190500" y="114300"/>
                  <a:pt x="190500" y="114300"/>
                </a:cubicBezTo>
                <a:cubicBezTo>
                  <a:pt x="174872" y="90858"/>
                  <a:pt x="188780" y="106601"/>
                  <a:pt x="161925" y="90488"/>
                </a:cubicBezTo>
                <a:cubicBezTo>
                  <a:pt x="161908" y="90478"/>
                  <a:pt x="126215" y="66681"/>
                  <a:pt x="119063" y="61913"/>
                </a:cubicBezTo>
                <a:cubicBezTo>
                  <a:pt x="114300" y="58738"/>
                  <a:pt x="110205" y="54198"/>
                  <a:pt x="104775" y="52388"/>
                </a:cubicBezTo>
                <a:lnTo>
                  <a:pt x="90488" y="47625"/>
                </a:lnTo>
                <a:cubicBezTo>
                  <a:pt x="80963" y="38100"/>
                  <a:pt x="66173" y="31829"/>
                  <a:pt x="61913" y="19050"/>
                </a:cubicBezTo>
                <a:cubicBezTo>
                  <a:pt x="56440" y="2633"/>
                  <a:pt x="57944" y="3175"/>
                  <a:pt x="57150" y="0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>
              <a:solidFill>
                <a:schemeClr val="tx1"/>
              </a:solidFill>
            </a:endParaRPr>
          </a:p>
        </p:txBody>
      </p:sp>
      <p:sp>
        <p:nvSpPr>
          <p:cNvPr id="102" name="Полилиния 101"/>
          <p:cNvSpPr/>
          <p:nvPr/>
        </p:nvSpPr>
        <p:spPr>
          <a:xfrm>
            <a:off x="3581400" y="2114550"/>
            <a:ext cx="228600" cy="278474"/>
          </a:xfrm>
          <a:custGeom>
            <a:avLst/>
            <a:gdLst>
              <a:gd name="connsiteX0" fmla="*/ 228600 w 228600"/>
              <a:gd name="connsiteY0" fmla="*/ 104775 h 278474"/>
              <a:gd name="connsiteX1" fmla="*/ 228600 w 228600"/>
              <a:gd name="connsiteY1" fmla="*/ 104775 h 278474"/>
              <a:gd name="connsiteX2" fmla="*/ 142875 w 228600"/>
              <a:gd name="connsiteY2" fmla="*/ 9525 h 278474"/>
              <a:gd name="connsiteX3" fmla="*/ 114300 w 228600"/>
              <a:gd name="connsiteY3" fmla="*/ 0 h 278474"/>
              <a:gd name="connsiteX4" fmla="*/ 47625 w 228600"/>
              <a:gd name="connsiteY4" fmla="*/ 9525 h 278474"/>
              <a:gd name="connsiteX5" fmla="*/ 19050 w 228600"/>
              <a:gd name="connsiteY5" fmla="*/ 19050 h 278474"/>
              <a:gd name="connsiteX6" fmla="*/ 38100 w 228600"/>
              <a:gd name="connsiteY6" fmla="*/ 47625 h 278474"/>
              <a:gd name="connsiteX7" fmla="*/ 47625 w 228600"/>
              <a:gd name="connsiteY7" fmla="*/ 76200 h 278474"/>
              <a:gd name="connsiteX8" fmla="*/ 19050 w 228600"/>
              <a:gd name="connsiteY8" fmla="*/ 171450 h 278474"/>
              <a:gd name="connsiteX9" fmla="*/ 0 w 228600"/>
              <a:gd name="connsiteY9" fmla="*/ 200025 h 278474"/>
              <a:gd name="connsiteX10" fmla="*/ 9525 w 228600"/>
              <a:gd name="connsiteY10" fmla="*/ 238125 h 278474"/>
              <a:gd name="connsiteX11" fmla="*/ 47625 w 228600"/>
              <a:gd name="connsiteY11" fmla="*/ 247650 h 278474"/>
              <a:gd name="connsiteX12" fmla="*/ 123825 w 228600"/>
              <a:gd name="connsiteY12" fmla="*/ 228600 h 278474"/>
              <a:gd name="connsiteX13" fmla="*/ 161925 w 228600"/>
              <a:gd name="connsiteY13" fmla="*/ 171450 h 278474"/>
              <a:gd name="connsiteX14" fmla="*/ 228600 w 228600"/>
              <a:gd name="connsiteY14" fmla="*/ 104775 h 278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28600" h="278474">
                <a:moveTo>
                  <a:pt x="228600" y="104775"/>
                </a:moveTo>
                <a:lnTo>
                  <a:pt x="228600" y="104775"/>
                </a:lnTo>
                <a:cubicBezTo>
                  <a:pt x="193977" y="56302"/>
                  <a:pt x="189905" y="36399"/>
                  <a:pt x="142875" y="9525"/>
                </a:cubicBezTo>
                <a:cubicBezTo>
                  <a:pt x="134158" y="4544"/>
                  <a:pt x="123825" y="3175"/>
                  <a:pt x="114300" y="0"/>
                </a:cubicBezTo>
                <a:cubicBezTo>
                  <a:pt x="92075" y="3175"/>
                  <a:pt x="69640" y="5122"/>
                  <a:pt x="47625" y="9525"/>
                </a:cubicBezTo>
                <a:cubicBezTo>
                  <a:pt x="37780" y="11494"/>
                  <a:pt x="21485" y="9310"/>
                  <a:pt x="19050" y="19050"/>
                </a:cubicBezTo>
                <a:cubicBezTo>
                  <a:pt x="16274" y="30156"/>
                  <a:pt x="32980" y="37386"/>
                  <a:pt x="38100" y="47625"/>
                </a:cubicBezTo>
                <a:cubicBezTo>
                  <a:pt x="42590" y="56605"/>
                  <a:pt x="44450" y="66675"/>
                  <a:pt x="47625" y="76200"/>
                </a:cubicBezTo>
                <a:cubicBezTo>
                  <a:pt x="42300" y="97498"/>
                  <a:pt x="28326" y="157536"/>
                  <a:pt x="19050" y="171450"/>
                </a:cubicBezTo>
                <a:lnTo>
                  <a:pt x="0" y="200025"/>
                </a:lnTo>
                <a:cubicBezTo>
                  <a:pt x="3175" y="212725"/>
                  <a:pt x="268" y="228868"/>
                  <a:pt x="9525" y="238125"/>
                </a:cubicBezTo>
                <a:cubicBezTo>
                  <a:pt x="18782" y="247382"/>
                  <a:pt x="34534" y="247650"/>
                  <a:pt x="47625" y="247650"/>
                </a:cubicBezTo>
                <a:cubicBezTo>
                  <a:pt x="70613" y="247650"/>
                  <a:pt x="101276" y="236116"/>
                  <a:pt x="123825" y="228600"/>
                </a:cubicBezTo>
                <a:cubicBezTo>
                  <a:pt x="155337" y="134065"/>
                  <a:pt x="102467" y="278474"/>
                  <a:pt x="161925" y="171450"/>
                </a:cubicBezTo>
                <a:cubicBezTo>
                  <a:pt x="216650" y="72946"/>
                  <a:pt x="217488" y="115887"/>
                  <a:pt x="228600" y="10477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4" name="Полилиния 103"/>
          <p:cNvSpPr/>
          <p:nvPr/>
        </p:nvSpPr>
        <p:spPr>
          <a:xfrm>
            <a:off x="4235613" y="2504560"/>
            <a:ext cx="260187" cy="305315"/>
          </a:xfrm>
          <a:custGeom>
            <a:avLst/>
            <a:gdLst>
              <a:gd name="connsiteX0" fmla="*/ 3012 w 260187"/>
              <a:gd name="connsiteY0" fmla="*/ 19565 h 305315"/>
              <a:gd name="connsiteX1" fmla="*/ 3012 w 260187"/>
              <a:gd name="connsiteY1" fmla="*/ 305315 h 305315"/>
              <a:gd name="connsiteX2" fmla="*/ 260187 w 260187"/>
              <a:gd name="connsiteY2" fmla="*/ 305315 h 305315"/>
              <a:gd name="connsiteX3" fmla="*/ 212562 w 260187"/>
              <a:gd name="connsiteY3" fmla="*/ 238640 h 305315"/>
              <a:gd name="connsiteX4" fmla="*/ 203037 w 260187"/>
              <a:gd name="connsiteY4" fmla="*/ 181490 h 305315"/>
              <a:gd name="connsiteX5" fmla="*/ 174462 w 260187"/>
              <a:gd name="connsiteY5" fmla="*/ 86240 h 305315"/>
              <a:gd name="connsiteX6" fmla="*/ 164937 w 260187"/>
              <a:gd name="connsiteY6" fmla="*/ 57665 h 305315"/>
              <a:gd name="connsiteX7" fmla="*/ 155412 w 260187"/>
              <a:gd name="connsiteY7" fmla="*/ 29090 h 305315"/>
              <a:gd name="connsiteX8" fmla="*/ 126837 w 260187"/>
              <a:gd name="connsiteY8" fmla="*/ 10040 h 305315"/>
              <a:gd name="connsiteX9" fmla="*/ 98262 w 260187"/>
              <a:gd name="connsiteY9" fmla="*/ 19565 h 305315"/>
              <a:gd name="connsiteX10" fmla="*/ 31587 w 260187"/>
              <a:gd name="connsiteY10" fmla="*/ 515 h 305315"/>
              <a:gd name="connsiteX11" fmla="*/ 3012 w 260187"/>
              <a:gd name="connsiteY11" fmla="*/ 19565 h 305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60187" h="305315">
                <a:moveTo>
                  <a:pt x="3012" y="19565"/>
                </a:moveTo>
                <a:lnTo>
                  <a:pt x="3012" y="305315"/>
                </a:lnTo>
                <a:lnTo>
                  <a:pt x="260187" y="305315"/>
                </a:lnTo>
                <a:cubicBezTo>
                  <a:pt x="244312" y="283090"/>
                  <a:pt x="224007" y="263439"/>
                  <a:pt x="212562" y="238640"/>
                </a:cubicBezTo>
                <a:cubicBezTo>
                  <a:pt x="204469" y="221105"/>
                  <a:pt x="206825" y="200428"/>
                  <a:pt x="203037" y="181490"/>
                </a:cubicBezTo>
                <a:cubicBezTo>
                  <a:pt x="195839" y="145502"/>
                  <a:pt x="186611" y="122687"/>
                  <a:pt x="174462" y="86240"/>
                </a:cubicBezTo>
                <a:lnTo>
                  <a:pt x="164937" y="57665"/>
                </a:lnTo>
                <a:cubicBezTo>
                  <a:pt x="161762" y="48140"/>
                  <a:pt x="163766" y="34659"/>
                  <a:pt x="155412" y="29090"/>
                </a:cubicBezTo>
                <a:lnTo>
                  <a:pt x="126837" y="10040"/>
                </a:lnTo>
                <a:cubicBezTo>
                  <a:pt x="117312" y="13215"/>
                  <a:pt x="108302" y="19565"/>
                  <a:pt x="98262" y="19565"/>
                </a:cubicBezTo>
                <a:cubicBezTo>
                  <a:pt x="86302" y="19565"/>
                  <a:pt x="45062" y="5007"/>
                  <a:pt x="31587" y="515"/>
                </a:cubicBezTo>
                <a:cubicBezTo>
                  <a:pt x="0" y="11044"/>
                  <a:pt x="3012" y="0"/>
                  <a:pt x="3012" y="19565"/>
                </a:cubicBezTo>
                <a:close/>
              </a:path>
            </a:pathLst>
          </a:custGeom>
          <a:solidFill>
            <a:schemeClr val="accent6">
              <a:lumMod val="40000"/>
              <a:lumOff val="60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Полилиния 106"/>
          <p:cNvSpPr/>
          <p:nvPr/>
        </p:nvSpPr>
        <p:spPr>
          <a:xfrm>
            <a:off x="3952875" y="1770939"/>
            <a:ext cx="160006" cy="257078"/>
          </a:xfrm>
          <a:custGeom>
            <a:avLst/>
            <a:gdLst>
              <a:gd name="connsiteX0" fmla="*/ 0 w 160006"/>
              <a:gd name="connsiteY0" fmla="*/ 95961 h 257078"/>
              <a:gd name="connsiteX1" fmla="*/ 0 w 160006"/>
              <a:gd name="connsiteY1" fmla="*/ 95961 h 257078"/>
              <a:gd name="connsiteX2" fmla="*/ 28575 w 160006"/>
              <a:gd name="connsiteY2" fmla="*/ 172161 h 257078"/>
              <a:gd name="connsiteX3" fmla="*/ 38100 w 160006"/>
              <a:gd name="connsiteY3" fmla="*/ 248361 h 257078"/>
              <a:gd name="connsiteX4" fmla="*/ 66675 w 160006"/>
              <a:gd name="connsiteY4" fmla="*/ 238836 h 257078"/>
              <a:gd name="connsiteX5" fmla="*/ 85725 w 160006"/>
              <a:gd name="connsiteY5" fmla="*/ 210261 h 257078"/>
              <a:gd name="connsiteX6" fmla="*/ 76200 w 160006"/>
              <a:gd name="connsiteY6" fmla="*/ 172161 h 257078"/>
              <a:gd name="connsiteX7" fmla="*/ 123825 w 160006"/>
              <a:gd name="connsiteY7" fmla="*/ 134061 h 257078"/>
              <a:gd name="connsiteX8" fmla="*/ 133350 w 160006"/>
              <a:gd name="connsiteY8" fmla="*/ 19761 h 257078"/>
              <a:gd name="connsiteX9" fmla="*/ 104775 w 160006"/>
              <a:gd name="connsiteY9" fmla="*/ 711 h 257078"/>
              <a:gd name="connsiteX10" fmla="*/ 47625 w 160006"/>
              <a:gd name="connsiteY10" fmla="*/ 10236 h 257078"/>
              <a:gd name="connsiteX11" fmla="*/ 28575 w 160006"/>
              <a:gd name="connsiteY11" fmla="*/ 48336 h 257078"/>
              <a:gd name="connsiteX12" fmla="*/ 0 w 160006"/>
              <a:gd name="connsiteY12" fmla="*/ 95961 h 2570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60006" h="257078">
                <a:moveTo>
                  <a:pt x="0" y="95961"/>
                </a:moveTo>
                <a:lnTo>
                  <a:pt x="0" y="95961"/>
                </a:lnTo>
                <a:cubicBezTo>
                  <a:pt x="9525" y="121361"/>
                  <a:pt x="21996" y="145844"/>
                  <a:pt x="28575" y="172161"/>
                </a:cubicBezTo>
                <a:cubicBezTo>
                  <a:pt x="34783" y="196994"/>
                  <a:pt x="25400" y="226136"/>
                  <a:pt x="38100" y="248361"/>
                </a:cubicBezTo>
                <a:cubicBezTo>
                  <a:pt x="43081" y="257078"/>
                  <a:pt x="57150" y="242011"/>
                  <a:pt x="66675" y="238836"/>
                </a:cubicBezTo>
                <a:cubicBezTo>
                  <a:pt x="73025" y="229311"/>
                  <a:pt x="84106" y="221594"/>
                  <a:pt x="85725" y="210261"/>
                </a:cubicBezTo>
                <a:cubicBezTo>
                  <a:pt x="87576" y="197302"/>
                  <a:pt x="74349" y="185120"/>
                  <a:pt x="76200" y="172161"/>
                </a:cubicBezTo>
                <a:cubicBezTo>
                  <a:pt x="80508" y="142002"/>
                  <a:pt x="102204" y="141268"/>
                  <a:pt x="123825" y="134061"/>
                </a:cubicBezTo>
                <a:cubicBezTo>
                  <a:pt x="152506" y="91040"/>
                  <a:pt x="160006" y="93064"/>
                  <a:pt x="133350" y="19761"/>
                </a:cubicBezTo>
                <a:cubicBezTo>
                  <a:pt x="129438" y="9003"/>
                  <a:pt x="114300" y="7061"/>
                  <a:pt x="104775" y="711"/>
                </a:cubicBezTo>
                <a:cubicBezTo>
                  <a:pt x="85725" y="3886"/>
                  <a:pt x="64002" y="0"/>
                  <a:pt x="47625" y="10236"/>
                </a:cubicBezTo>
                <a:cubicBezTo>
                  <a:pt x="35584" y="17761"/>
                  <a:pt x="36828" y="36782"/>
                  <a:pt x="28575" y="48336"/>
                </a:cubicBezTo>
                <a:cubicBezTo>
                  <a:pt x="20745" y="59297"/>
                  <a:pt x="4763" y="88024"/>
                  <a:pt x="0" y="95961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8" name="Полилиния 107"/>
          <p:cNvSpPr/>
          <p:nvPr/>
        </p:nvSpPr>
        <p:spPr>
          <a:xfrm>
            <a:off x="3923199" y="2045827"/>
            <a:ext cx="224939" cy="281049"/>
          </a:xfrm>
          <a:custGeom>
            <a:avLst/>
            <a:gdLst>
              <a:gd name="connsiteX0" fmla="*/ 143976 w 224939"/>
              <a:gd name="connsiteY0" fmla="*/ 40148 h 281049"/>
              <a:gd name="connsiteX1" fmla="*/ 143976 w 224939"/>
              <a:gd name="connsiteY1" fmla="*/ 40148 h 281049"/>
              <a:gd name="connsiteX2" fmla="*/ 67776 w 224939"/>
              <a:gd name="connsiteY2" fmla="*/ 2048 h 281049"/>
              <a:gd name="connsiteX3" fmla="*/ 39201 w 224939"/>
              <a:gd name="connsiteY3" fmla="*/ 21098 h 281049"/>
              <a:gd name="connsiteX4" fmla="*/ 1101 w 224939"/>
              <a:gd name="connsiteY4" fmla="*/ 78248 h 281049"/>
              <a:gd name="connsiteX5" fmla="*/ 48726 w 224939"/>
              <a:gd name="connsiteY5" fmla="*/ 116348 h 281049"/>
              <a:gd name="connsiteX6" fmla="*/ 105876 w 224939"/>
              <a:gd name="connsiteY6" fmla="*/ 135398 h 281049"/>
              <a:gd name="connsiteX7" fmla="*/ 143976 w 224939"/>
              <a:gd name="connsiteY7" fmla="*/ 192548 h 281049"/>
              <a:gd name="connsiteX8" fmla="*/ 163026 w 224939"/>
              <a:gd name="connsiteY8" fmla="*/ 221123 h 281049"/>
              <a:gd name="connsiteX9" fmla="*/ 163026 w 224939"/>
              <a:gd name="connsiteY9" fmla="*/ 278273 h 281049"/>
              <a:gd name="connsiteX10" fmla="*/ 191601 w 224939"/>
              <a:gd name="connsiteY10" fmla="*/ 259223 h 281049"/>
              <a:gd name="connsiteX11" fmla="*/ 201126 w 224939"/>
              <a:gd name="connsiteY11" fmla="*/ 173498 h 281049"/>
              <a:gd name="connsiteX12" fmla="*/ 172551 w 224939"/>
              <a:gd name="connsiteY12" fmla="*/ 163973 h 281049"/>
              <a:gd name="connsiteX13" fmla="*/ 143976 w 224939"/>
              <a:gd name="connsiteY13" fmla="*/ 135398 h 281049"/>
              <a:gd name="connsiteX14" fmla="*/ 105876 w 224939"/>
              <a:gd name="connsiteY14" fmla="*/ 49673 h 281049"/>
              <a:gd name="connsiteX15" fmla="*/ 143976 w 224939"/>
              <a:gd name="connsiteY15" fmla="*/ 40148 h 281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224939" h="281049">
                <a:moveTo>
                  <a:pt x="143976" y="40148"/>
                </a:moveTo>
                <a:lnTo>
                  <a:pt x="143976" y="40148"/>
                </a:lnTo>
                <a:cubicBezTo>
                  <a:pt x="118576" y="27448"/>
                  <a:pt x="95716" y="7128"/>
                  <a:pt x="67776" y="2048"/>
                </a:cubicBezTo>
                <a:cubicBezTo>
                  <a:pt x="56513" y="0"/>
                  <a:pt x="46739" y="12483"/>
                  <a:pt x="39201" y="21098"/>
                </a:cubicBezTo>
                <a:cubicBezTo>
                  <a:pt x="24124" y="38328"/>
                  <a:pt x="1101" y="78248"/>
                  <a:pt x="1101" y="78248"/>
                </a:cubicBezTo>
                <a:cubicBezTo>
                  <a:pt x="15445" y="121281"/>
                  <a:pt x="0" y="101730"/>
                  <a:pt x="48726" y="116348"/>
                </a:cubicBezTo>
                <a:cubicBezTo>
                  <a:pt x="67960" y="122118"/>
                  <a:pt x="105876" y="135398"/>
                  <a:pt x="105876" y="135398"/>
                </a:cubicBezTo>
                <a:lnTo>
                  <a:pt x="143976" y="192548"/>
                </a:lnTo>
                <a:lnTo>
                  <a:pt x="163026" y="221123"/>
                </a:lnTo>
                <a:cubicBezTo>
                  <a:pt x="161072" y="226985"/>
                  <a:pt x="139580" y="272411"/>
                  <a:pt x="163026" y="278273"/>
                </a:cubicBezTo>
                <a:cubicBezTo>
                  <a:pt x="174132" y="281049"/>
                  <a:pt x="182076" y="265573"/>
                  <a:pt x="191601" y="259223"/>
                </a:cubicBezTo>
                <a:cubicBezTo>
                  <a:pt x="197951" y="240173"/>
                  <a:pt x="224939" y="197311"/>
                  <a:pt x="201126" y="173498"/>
                </a:cubicBezTo>
                <a:cubicBezTo>
                  <a:pt x="194026" y="166398"/>
                  <a:pt x="182076" y="167148"/>
                  <a:pt x="172551" y="163973"/>
                </a:cubicBezTo>
                <a:cubicBezTo>
                  <a:pt x="163026" y="154448"/>
                  <a:pt x="152600" y="145746"/>
                  <a:pt x="143976" y="135398"/>
                </a:cubicBezTo>
                <a:cubicBezTo>
                  <a:pt x="126711" y="114680"/>
                  <a:pt x="105876" y="74593"/>
                  <a:pt x="105876" y="49673"/>
                </a:cubicBezTo>
                <a:lnTo>
                  <a:pt x="143976" y="401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2267744" y="4581128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5</a:t>
            </a:r>
            <a:endParaRPr lang="ru-RU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1547664" y="1916832"/>
            <a:ext cx="2880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4</a:t>
            </a:r>
            <a:endParaRPr lang="ru-RU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5292080" y="1196752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</a:t>
            </a:r>
            <a:endParaRPr lang="ru-RU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5724128" y="2204864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2</a:t>
            </a:r>
            <a:endParaRPr lang="ru-RU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6732240" y="206084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6</a:t>
            </a:r>
            <a:endParaRPr lang="ru-RU" sz="2000" dirty="0"/>
          </a:p>
        </p:txBody>
      </p:sp>
      <p:sp>
        <p:nvSpPr>
          <p:cNvPr id="41" name="TextBox 40"/>
          <p:cNvSpPr txBox="1"/>
          <p:nvPr/>
        </p:nvSpPr>
        <p:spPr>
          <a:xfrm>
            <a:off x="5220072" y="2636912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11</a:t>
            </a:r>
            <a:endParaRPr lang="ru-RU" sz="2000" dirty="0"/>
          </a:p>
        </p:txBody>
      </p:sp>
      <p:sp>
        <p:nvSpPr>
          <p:cNvPr id="42" name="TextBox 41"/>
          <p:cNvSpPr txBox="1"/>
          <p:nvPr/>
        </p:nvSpPr>
        <p:spPr>
          <a:xfrm flipH="1">
            <a:off x="3347864" y="3645024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17</a:t>
            </a:r>
            <a:endParaRPr lang="ru-RU" sz="2000" dirty="0"/>
          </a:p>
        </p:txBody>
      </p:sp>
      <p:sp>
        <p:nvSpPr>
          <p:cNvPr id="43" name="TextBox 42"/>
          <p:cNvSpPr txBox="1"/>
          <p:nvPr/>
        </p:nvSpPr>
        <p:spPr>
          <a:xfrm>
            <a:off x="4427984" y="306896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18</a:t>
            </a:r>
            <a:endParaRPr lang="ru-RU" sz="2000" dirty="0"/>
          </a:p>
        </p:txBody>
      </p:sp>
      <p:sp>
        <p:nvSpPr>
          <p:cNvPr id="44" name="TextBox 43"/>
          <p:cNvSpPr txBox="1"/>
          <p:nvPr/>
        </p:nvSpPr>
        <p:spPr>
          <a:xfrm>
            <a:off x="4283968" y="206084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13</a:t>
            </a:r>
            <a:endParaRPr lang="ru-RU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4860032" y="2780928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19</a:t>
            </a:r>
            <a:endParaRPr lang="ru-RU" sz="2000" dirty="0"/>
          </a:p>
        </p:txBody>
      </p:sp>
      <p:sp>
        <p:nvSpPr>
          <p:cNvPr id="46" name="TextBox 45"/>
          <p:cNvSpPr txBox="1"/>
          <p:nvPr/>
        </p:nvSpPr>
        <p:spPr>
          <a:xfrm>
            <a:off x="2843808" y="2996952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15</a:t>
            </a:r>
            <a:endParaRPr lang="ru-RU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3779912" y="2348880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16</a:t>
            </a:r>
            <a:endParaRPr lang="ru-RU" sz="2000" dirty="0"/>
          </a:p>
        </p:txBody>
      </p:sp>
      <p:sp>
        <p:nvSpPr>
          <p:cNvPr id="48" name="TextBox 47"/>
          <p:cNvSpPr txBox="1"/>
          <p:nvPr/>
        </p:nvSpPr>
        <p:spPr>
          <a:xfrm>
            <a:off x="2771800" y="2708920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14</a:t>
            </a:r>
            <a:endParaRPr lang="ru-RU" sz="2000" dirty="0"/>
          </a:p>
        </p:txBody>
      </p:sp>
      <p:sp>
        <p:nvSpPr>
          <p:cNvPr id="49" name="TextBox 48"/>
          <p:cNvSpPr txBox="1"/>
          <p:nvPr/>
        </p:nvSpPr>
        <p:spPr>
          <a:xfrm>
            <a:off x="3203848" y="1628800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7</a:t>
            </a:r>
            <a:endParaRPr lang="ru-RU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3131840" y="2060848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8</a:t>
            </a:r>
            <a:endParaRPr lang="ru-RU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5508104" y="1844824"/>
            <a:ext cx="7200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20</a:t>
            </a:r>
            <a:endParaRPr lang="ru-RU" sz="2000" dirty="0"/>
          </a:p>
        </p:txBody>
      </p:sp>
      <p:cxnSp>
        <p:nvCxnSpPr>
          <p:cNvPr id="53" name="Прямая со стрелкой 52"/>
          <p:cNvCxnSpPr>
            <a:endCxn id="96" idx="31"/>
          </p:cNvCxnSpPr>
          <p:nvPr/>
        </p:nvCxnSpPr>
        <p:spPr>
          <a:xfrm>
            <a:off x="3635896" y="3789040"/>
            <a:ext cx="321577" cy="239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>
            <a:endCxn id="97" idx="41"/>
          </p:cNvCxnSpPr>
          <p:nvPr/>
        </p:nvCxnSpPr>
        <p:spPr>
          <a:xfrm flipV="1">
            <a:off x="3059832" y="2829378"/>
            <a:ext cx="463848" cy="235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3131840" y="3140968"/>
            <a:ext cx="557957" cy="447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>
            <a:endCxn id="91" idx="12"/>
          </p:cNvCxnSpPr>
          <p:nvPr/>
        </p:nvCxnSpPr>
        <p:spPr>
          <a:xfrm flipV="1">
            <a:off x="3419872" y="1823461"/>
            <a:ext cx="350770" cy="21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>
            <a:endCxn id="102" idx="8"/>
          </p:cNvCxnSpPr>
          <p:nvPr/>
        </p:nvCxnSpPr>
        <p:spPr>
          <a:xfrm>
            <a:off x="3275856" y="2276872"/>
            <a:ext cx="324594" cy="91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>
            <a:endCxn id="87" idx="40"/>
          </p:cNvCxnSpPr>
          <p:nvPr/>
        </p:nvCxnSpPr>
        <p:spPr>
          <a:xfrm flipH="1" flipV="1">
            <a:off x="5071253" y="2668686"/>
            <a:ext cx="4804" cy="25625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716016" y="285293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 стрелкой 116"/>
          <p:cNvCxnSpPr>
            <a:endCxn id="99" idx="23"/>
          </p:cNvCxnSpPr>
          <p:nvPr/>
        </p:nvCxnSpPr>
        <p:spPr>
          <a:xfrm>
            <a:off x="4067947" y="2636912"/>
            <a:ext cx="41719" cy="3599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Прямая со стрелкой 127"/>
          <p:cNvCxnSpPr/>
          <p:nvPr/>
        </p:nvCxnSpPr>
        <p:spPr>
          <a:xfrm flipH="1">
            <a:off x="4283968" y="2276872"/>
            <a:ext cx="216024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Прямая со стрелкой 129"/>
          <p:cNvCxnSpPr>
            <a:endCxn id="94" idx="22"/>
          </p:cNvCxnSpPr>
          <p:nvPr/>
        </p:nvCxnSpPr>
        <p:spPr>
          <a:xfrm flipH="1">
            <a:off x="6631466" y="2276872"/>
            <a:ext cx="244790" cy="483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1" name="TextBox 130"/>
          <p:cNvSpPr txBox="1"/>
          <p:nvPr/>
        </p:nvSpPr>
        <p:spPr>
          <a:xfrm>
            <a:off x="3851920" y="1268760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9</a:t>
            </a:r>
            <a:endParaRPr lang="ru-RU" sz="2000" dirty="0"/>
          </a:p>
        </p:txBody>
      </p:sp>
      <p:cxnSp>
        <p:nvCxnSpPr>
          <p:cNvPr id="140" name="Прямая со стрелкой 139"/>
          <p:cNvCxnSpPr>
            <a:endCxn id="107" idx="10"/>
          </p:cNvCxnSpPr>
          <p:nvPr/>
        </p:nvCxnSpPr>
        <p:spPr>
          <a:xfrm>
            <a:off x="3995936" y="1484784"/>
            <a:ext cx="4564" cy="2963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1" name="TextBox 140"/>
          <p:cNvSpPr txBox="1"/>
          <p:nvPr/>
        </p:nvSpPr>
        <p:spPr>
          <a:xfrm>
            <a:off x="4139952" y="1772816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10</a:t>
            </a:r>
            <a:endParaRPr lang="ru-RU" sz="2000" dirty="0"/>
          </a:p>
        </p:txBody>
      </p:sp>
      <p:cxnSp>
        <p:nvCxnSpPr>
          <p:cNvPr id="143" name="Прямая со стрелкой 142"/>
          <p:cNvCxnSpPr>
            <a:endCxn id="108" idx="13"/>
          </p:cNvCxnSpPr>
          <p:nvPr/>
        </p:nvCxnSpPr>
        <p:spPr>
          <a:xfrm flipH="1">
            <a:off x="4067175" y="2060848"/>
            <a:ext cx="216793" cy="12037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Прямоугольник 143"/>
          <p:cNvSpPr/>
          <p:nvPr/>
        </p:nvSpPr>
        <p:spPr>
          <a:xfrm>
            <a:off x="179512" y="3212976"/>
            <a:ext cx="1944216" cy="3168352"/>
          </a:xfrm>
          <a:prstGeom prst="rect">
            <a:avLst/>
          </a:prstGeom>
          <a:solidFill>
            <a:schemeClr val="bg2"/>
          </a:solidFill>
          <a:ln>
            <a:solidFill>
              <a:srgbClr val="FDF5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 тип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1.Россия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2.Китай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3.Австралия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4.США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5.Аргентина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6.Япония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7.Великобритания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8.Испания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9.Германия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10.Италия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45" name="Прямоугольник 144"/>
          <p:cNvSpPr/>
          <p:nvPr/>
        </p:nvSpPr>
        <p:spPr>
          <a:xfrm>
            <a:off x="7020272" y="3212976"/>
            <a:ext cx="1800200" cy="31683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DF5E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ts val="2000"/>
              </a:lnSpc>
            </a:pPr>
            <a:endParaRPr lang="ru-RU" sz="2000" dirty="0" smtClean="0">
              <a:solidFill>
                <a:schemeClr val="tx1"/>
              </a:solidFill>
            </a:endParaRP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2 тип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11.Индия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12Мексика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13.Египет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14.Мали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15.Нигерия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16.Чад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17.Ангола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18.Саудовская Аравия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19.Пакистан</a:t>
            </a:r>
          </a:p>
          <a:p>
            <a:pPr>
              <a:lnSpc>
                <a:spcPts val="2000"/>
              </a:lnSpc>
            </a:pPr>
            <a:r>
              <a:rPr lang="ru-RU" sz="2000" dirty="0" smtClean="0">
                <a:solidFill>
                  <a:schemeClr val="tx1"/>
                </a:solidFill>
              </a:rPr>
              <a:t>20.Монголия</a:t>
            </a:r>
          </a:p>
          <a:p>
            <a:pPr>
              <a:lnSpc>
                <a:spcPts val="2000"/>
              </a:lnSpc>
            </a:pPr>
            <a:endParaRPr lang="ru-RU" sz="20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19330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2578" y="836713"/>
            <a:ext cx="8344581" cy="1846659"/>
          </a:xfrm>
          <a:prstGeom prst="rect">
            <a:avLst/>
          </a:prstGeom>
          <a:noFill/>
          <a:ln w="3175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Качество жизни – это комплексное понятие, учитывающее условия жизни: экономические, культурные, социальные.</a:t>
            </a:r>
          </a:p>
          <a:p>
            <a:pPr algn="ctr"/>
            <a:r>
              <a:rPr lang="ru-RU" sz="2400" dirty="0" smtClean="0"/>
              <a:t>Один из главных показателей –</a:t>
            </a:r>
            <a:r>
              <a:rPr lang="ru-RU" sz="2400" dirty="0" smtClean="0">
                <a:solidFill>
                  <a:srgbClr val="FF0000"/>
                </a:solidFill>
              </a:rPr>
              <a:t>индекс развития человеческого потенциала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48958" y="188640"/>
            <a:ext cx="8476428" cy="646331"/>
          </a:xfrm>
          <a:prstGeom prst="rect">
            <a:avLst/>
          </a:prstGeom>
          <a:solidFill>
            <a:srgbClr val="FEF9F4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Качество жизни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0392" y="2897532"/>
            <a:ext cx="856895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При подсчете ИЧРП учитываются 3 вида показателей:</a:t>
            </a:r>
          </a:p>
          <a:p>
            <a:endParaRPr lang="ru-RU" sz="2400" dirty="0" smtClean="0"/>
          </a:p>
          <a:p>
            <a:r>
              <a:rPr lang="ru-RU" sz="2400" dirty="0" smtClean="0"/>
              <a:t>1.Ожидаемая продолжительность жизни</a:t>
            </a:r>
          </a:p>
          <a:p>
            <a:endParaRPr lang="ru-RU" sz="2400" dirty="0" smtClean="0"/>
          </a:p>
          <a:p>
            <a:r>
              <a:rPr lang="ru-RU" sz="2400" dirty="0" smtClean="0"/>
              <a:t>2.Уровень грамотности населения страны</a:t>
            </a:r>
          </a:p>
          <a:p>
            <a:endParaRPr lang="ru-RU" sz="2400" dirty="0" smtClean="0"/>
          </a:p>
          <a:p>
            <a:r>
              <a:rPr lang="ru-RU" sz="2400" dirty="0" smtClean="0"/>
              <a:t>3.ВВП на душу населения  /в долларах США/</a:t>
            </a:r>
            <a:endParaRPr lang="ru-RU" sz="2400" dirty="0"/>
          </a:p>
        </p:txBody>
      </p:sp>
      <p:pic>
        <p:nvPicPr>
          <p:cNvPr id="7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7843" y="2060848"/>
            <a:ext cx="480725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717032"/>
            <a:ext cx="552733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437112"/>
            <a:ext cx="552733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Нашивка 17">
            <a:hlinkClick r:id="rId5" action="ppaction://hlinksldjump"/>
          </p:cNvPr>
          <p:cNvSpPr/>
          <p:nvPr/>
        </p:nvSpPr>
        <p:spPr bwMode="auto">
          <a:xfrm rot="10800000">
            <a:off x="8316416" y="6453336"/>
            <a:ext cx="597038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9" name="Умножение 18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267744" y="-4594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328975" y="178897"/>
            <a:ext cx="8584479" cy="6292767"/>
            <a:chOff x="372858" y="138290"/>
            <a:chExt cx="8501507" cy="6292767"/>
          </a:xfrm>
        </p:grpSpPr>
        <p:pic>
          <p:nvPicPr>
            <p:cNvPr id="1026" name="Picture 2" descr="C:\Users\111\Pictures\Безымянный.pn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6" r="-866" b="8972"/>
            <a:stretch/>
          </p:blipFill>
          <p:spPr bwMode="auto">
            <a:xfrm>
              <a:off x="392578" y="784621"/>
              <a:ext cx="8481787" cy="564643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372858" y="138290"/>
              <a:ext cx="8456766" cy="523220"/>
            </a:xfrm>
            <a:prstGeom prst="rect">
              <a:avLst/>
            </a:prstGeom>
            <a:solidFill>
              <a:srgbClr val="FEF9F4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2800" b="1" dirty="0" smtClean="0">
                  <a:ln w="1905"/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Индекс человеческого развития</a:t>
              </a:r>
              <a:endParaRPr lang="ru-RU" sz="2800" b="1" dirty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pic>
        <p:nvPicPr>
          <p:cNvPr id="22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49" y="5828134"/>
            <a:ext cx="423731" cy="417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351371" y="1865159"/>
            <a:ext cx="2522981" cy="3785652"/>
          </a:xfrm>
          <a:prstGeom prst="rect">
            <a:avLst/>
          </a:prstGeom>
          <a:solidFill>
            <a:srgbClr val="FEF9F4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Страны –лидеры</a:t>
            </a:r>
          </a:p>
          <a:p>
            <a:r>
              <a:rPr lang="ru-RU" sz="2000" dirty="0" smtClean="0"/>
              <a:t>1.Норвегия 0,943</a:t>
            </a:r>
          </a:p>
          <a:p>
            <a:r>
              <a:rPr lang="ru-RU" sz="2000" dirty="0" smtClean="0"/>
              <a:t>2.Австралия 0, 929</a:t>
            </a:r>
          </a:p>
          <a:p>
            <a:r>
              <a:rPr lang="ru-RU" sz="2000" dirty="0" smtClean="0"/>
              <a:t>3.Нидерланды0,910</a:t>
            </a:r>
          </a:p>
          <a:p>
            <a:r>
              <a:rPr lang="ru-RU" sz="2000" dirty="0" smtClean="0"/>
              <a:t>4.США 0,910</a:t>
            </a:r>
          </a:p>
          <a:p>
            <a:r>
              <a:rPr lang="ru-RU" sz="2000" dirty="0" smtClean="0"/>
              <a:t>5.Новая Зеландия 0,908</a:t>
            </a:r>
          </a:p>
          <a:p>
            <a:r>
              <a:rPr lang="ru-RU" sz="2000" dirty="0" smtClean="0"/>
              <a:t>6.Канада 0,908</a:t>
            </a:r>
          </a:p>
          <a:p>
            <a:r>
              <a:rPr lang="ru-RU" sz="2000" dirty="0" smtClean="0"/>
              <a:t>7.Ирландия 0,908</a:t>
            </a:r>
          </a:p>
          <a:p>
            <a:r>
              <a:rPr lang="ru-RU" sz="2000" dirty="0" smtClean="0"/>
              <a:t>8.Лихтенштейн 0,905</a:t>
            </a:r>
          </a:p>
          <a:p>
            <a:r>
              <a:rPr lang="ru-RU" sz="2000" dirty="0" smtClean="0"/>
              <a:t>9.Германия 0,905</a:t>
            </a:r>
          </a:p>
          <a:p>
            <a:r>
              <a:rPr lang="ru-RU" sz="2000" dirty="0" smtClean="0"/>
              <a:t>10.Швеция 0,904</a:t>
            </a:r>
            <a:endParaRPr lang="ru-RU" sz="2000" dirty="0"/>
          </a:p>
        </p:txBody>
      </p:sp>
      <p:grpSp>
        <p:nvGrpSpPr>
          <p:cNvPr id="34" name="Группа 33"/>
          <p:cNvGrpSpPr/>
          <p:nvPr/>
        </p:nvGrpSpPr>
        <p:grpSpPr>
          <a:xfrm>
            <a:off x="323529" y="116632"/>
            <a:ext cx="8496944" cy="6408712"/>
            <a:chOff x="323529" y="116632"/>
            <a:chExt cx="8496944" cy="6408712"/>
          </a:xfrm>
        </p:grpSpPr>
        <p:pic>
          <p:nvPicPr>
            <p:cNvPr id="35" name="Picture 4" descr="C:\Users\111\Pictures\продолжительность жизни.pn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77" t="11387" r="2754" b="6998"/>
            <a:stretch/>
          </p:blipFill>
          <p:spPr bwMode="auto">
            <a:xfrm>
              <a:off x="323529" y="836712"/>
              <a:ext cx="8496944" cy="5688632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TextBox 35"/>
            <p:cNvSpPr txBox="1"/>
            <p:nvPr/>
          </p:nvSpPr>
          <p:spPr>
            <a:xfrm>
              <a:off x="323529" y="116632"/>
              <a:ext cx="8496944" cy="1077218"/>
            </a:xfrm>
            <a:prstGeom prst="rect">
              <a:avLst/>
            </a:prstGeom>
            <a:solidFill>
              <a:srgbClr val="FEF9F4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ln w="1905"/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Средняя продолжительность жизни по странам</a:t>
              </a:r>
              <a:endParaRPr lang="ru-RU" sz="3200" dirty="0">
                <a:solidFill>
                  <a:schemeClr val="accent3">
                    <a:lumMod val="60000"/>
                    <a:lumOff val="40000"/>
                  </a:schemeClr>
                </a:solidFill>
              </a:endParaRP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323529" y="1193850"/>
            <a:ext cx="2128947" cy="1938992"/>
          </a:xfrm>
          <a:prstGeom prst="rect">
            <a:avLst/>
          </a:prstGeom>
          <a:solidFill>
            <a:srgbClr val="FEF9F4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Страны-лидеры</a:t>
            </a:r>
          </a:p>
          <a:p>
            <a:r>
              <a:rPr lang="ru-RU" sz="2000" dirty="0" smtClean="0"/>
              <a:t>1.Андора-82</a:t>
            </a:r>
          </a:p>
          <a:p>
            <a:r>
              <a:rPr lang="ru-RU" sz="2000" dirty="0" smtClean="0"/>
              <a:t>2.Япония -82</a:t>
            </a:r>
          </a:p>
          <a:p>
            <a:r>
              <a:rPr lang="ru-RU" sz="2000" dirty="0" smtClean="0"/>
              <a:t>3.Сингапур -82</a:t>
            </a:r>
          </a:p>
          <a:p>
            <a:r>
              <a:rPr lang="ru-RU" sz="2000" dirty="0" smtClean="0"/>
              <a:t>4.Франция-81</a:t>
            </a:r>
          </a:p>
          <a:p>
            <a:r>
              <a:rPr lang="ru-RU" sz="2000" dirty="0" smtClean="0"/>
              <a:t>5.Австралия -80 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323529" y="3313727"/>
            <a:ext cx="2128946" cy="224676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Страны-аутсайдеры</a:t>
            </a:r>
          </a:p>
          <a:p>
            <a:r>
              <a:rPr lang="ru-RU" sz="2000" dirty="0" smtClean="0"/>
              <a:t>1.Либерия-41</a:t>
            </a:r>
          </a:p>
          <a:p>
            <a:r>
              <a:rPr lang="ru-RU" sz="2000" dirty="0" smtClean="0"/>
              <a:t>2.Лесото-40</a:t>
            </a:r>
          </a:p>
          <a:p>
            <a:r>
              <a:rPr lang="ru-RU" sz="2000" dirty="0" smtClean="0"/>
              <a:t>3.Замбия-38</a:t>
            </a:r>
          </a:p>
          <a:p>
            <a:r>
              <a:rPr lang="ru-RU" sz="2000" dirty="0" smtClean="0"/>
              <a:t>4.Ангола-37</a:t>
            </a:r>
          </a:p>
          <a:p>
            <a:r>
              <a:rPr lang="ru-RU" sz="2000" dirty="0" smtClean="0"/>
              <a:t>5.Свазиленд-32</a:t>
            </a:r>
            <a:endParaRPr lang="ru-RU" sz="2000" dirty="0"/>
          </a:p>
        </p:txBody>
      </p:sp>
      <p:pic>
        <p:nvPicPr>
          <p:cNvPr id="40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99" y="5828134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1" name="Группа 40"/>
          <p:cNvGrpSpPr/>
          <p:nvPr/>
        </p:nvGrpSpPr>
        <p:grpSpPr>
          <a:xfrm>
            <a:off x="-496480" y="68064"/>
            <a:ext cx="9128360" cy="6415821"/>
            <a:chOff x="179512" y="107921"/>
            <a:chExt cx="9128360" cy="6306493"/>
          </a:xfrm>
        </p:grpSpPr>
        <p:sp>
          <p:nvSpPr>
            <p:cNvPr id="42" name="TextBox 41"/>
            <p:cNvSpPr txBox="1"/>
            <p:nvPr/>
          </p:nvSpPr>
          <p:spPr>
            <a:xfrm>
              <a:off x="179512" y="107921"/>
              <a:ext cx="8804831" cy="584775"/>
            </a:xfrm>
            <a:prstGeom prst="rect">
              <a:avLst/>
            </a:prstGeom>
            <a:solidFill>
              <a:srgbClr val="FDF5ED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b="1" dirty="0" smtClean="0">
                  <a:ln w="1905"/>
                  <a:solidFill>
                    <a:schemeClr val="accent3">
                      <a:lumMod val="60000"/>
                      <a:lumOff val="40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Грамотность населения мира</a:t>
              </a:r>
              <a:endParaRPr lang="ru-RU" sz="3200" b="1" dirty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pic>
          <p:nvPicPr>
            <p:cNvPr id="43" name="Picture 4" descr="C:\Users\111\Pictures\гг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2649" y="481156"/>
              <a:ext cx="9085223" cy="593325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4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5" y="6098683"/>
            <a:ext cx="504057" cy="424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79511" y="702117"/>
            <a:ext cx="2180597" cy="2246769"/>
          </a:xfrm>
          <a:prstGeom prst="rect">
            <a:avLst/>
          </a:prstGeom>
          <a:solidFill>
            <a:srgbClr val="FDF5ED"/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Самые грамотные страны</a:t>
            </a:r>
          </a:p>
          <a:p>
            <a:r>
              <a:rPr lang="ru-RU" sz="2000" dirty="0" smtClean="0"/>
              <a:t>1.Норвегия -100%</a:t>
            </a:r>
          </a:p>
          <a:p>
            <a:r>
              <a:rPr lang="ru-RU" sz="2000" dirty="0" smtClean="0"/>
              <a:t>2.Куба -100%</a:t>
            </a:r>
          </a:p>
          <a:p>
            <a:r>
              <a:rPr lang="ru-RU" sz="2000" dirty="0" smtClean="0"/>
              <a:t>3.Украина -100%</a:t>
            </a:r>
          </a:p>
          <a:p>
            <a:r>
              <a:rPr lang="ru-RU" sz="2000" dirty="0" smtClean="0"/>
              <a:t>4.Россия -99%</a:t>
            </a:r>
          </a:p>
          <a:p>
            <a:r>
              <a:rPr lang="ru-RU" sz="2000" dirty="0" smtClean="0"/>
              <a:t>5.США -100%</a:t>
            </a:r>
            <a:endParaRPr lang="ru-RU" sz="2000" dirty="0"/>
          </a:p>
        </p:txBody>
      </p:sp>
      <p:sp>
        <p:nvSpPr>
          <p:cNvPr id="15" name="TextBox 14"/>
          <p:cNvSpPr txBox="1"/>
          <p:nvPr/>
        </p:nvSpPr>
        <p:spPr>
          <a:xfrm>
            <a:off x="179512" y="3313727"/>
            <a:ext cx="2180597" cy="255454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Низкая доля грамотности</a:t>
            </a:r>
          </a:p>
          <a:p>
            <a:r>
              <a:rPr lang="ru-RU" sz="2000" dirty="0" smtClean="0"/>
              <a:t>1.Эфиопия- 36%</a:t>
            </a:r>
          </a:p>
          <a:p>
            <a:r>
              <a:rPr lang="ru-RU" sz="2000" dirty="0" smtClean="0"/>
              <a:t>2.Чад -33%</a:t>
            </a:r>
          </a:p>
          <a:p>
            <a:r>
              <a:rPr lang="ru-RU" sz="2000" dirty="0" smtClean="0"/>
              <a:t>3.Гвинея -30%</a:t>
            </a:r>
          </a:p>
          <a:p>
            <a:r>
              <a:rPr lang="ru-RU" sz="2000" dirty="0" smtClean="0"/>
              <a:t>4.Нигер- 29 %</a:t>
            </a:r>
          </a:p>
          <a:p>
            <a:r>
              <a:rPr lang="ru-RU" sz="2000" dirty="0" smtClean="0"/>
              <a:t>5.Афганистан -28%</a:t>
            </a:r>
          </a:p>
        </p:txBody>
      </p:sp>
    </p:spTree>
    <p:extLst>
      <p:ext uri="{BB962C8B-B14F-4D97-AF65-F5344CB8AC3E}">
        <p14:creationId xmlns:p14="http://schemas.microsoft.com/office/powerpoint/2010/main" val="714318749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User\Desktop\img_user_file_54dcab57adb7c_0_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5960"/>
            <a:ext cx="8568952" cy="6426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1233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User\Desktop\img_user_file_54dcab57adb7c_0_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128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29031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Тест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6" name="Группа 9"/>
          <p:cNvGrpSpPr/>
          <p:nvPr/>
        </p:nvGrpSpPr>
        <p:grpSpPr>
          <a:xfrm>
            <a:off x="251520" y="764704"/>
            <a:ext cx="8646278" cy="5504935"/>
            <a:chOff x="428596" y="1214422"/>
            <a:chExt cx="8358246" cy="4210187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7" name="TextBox 6"/>
            <p:cNvSpPr txBox="1"/>
            <p:nvPr/>
          </p:nvSpPr>
          <p:spPr>
            <a:xfrm>
              <a:off x="428596" y="1214422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1.Выберите страну, которая по численности населения превосходит Россию?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А.Германия                                         В.Япония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Б.Италия                                              Г.Нигерия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28596" y="2081970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/>
                <a:t>2.Что такое  «демографический взрыв»?</a:t>
              </a:r>
            </a:p>
            <a:p>
              <a:pPr marL="342900" indent="-342900"/>
              <a:r>
                <a:rPr lang="ru-RU" sz="2000" dirty="0" smtClean="0"/>
                <a:t> А.Резкое снижение смертности        В.Резкое увеличение прироста населения</a:t>
              </a:r>
            </a:p>
            <a:p>
              <a:pPr marL="342900" indent="-342900"/>
              <a:r>
                <a:rPr lang="ru-RU" sz="2000" dirty="0" smtClean="0"/>
                <a:t> Б.Резкое снижение рождаемости    Г.Резкое увеличение смертности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28596" y="4647828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/>
                <a:t>5.Из перечисленных стран наибольшая смертность характерна для:</a:t>
              </a:r>
            </a:p>
            <a:p>
              <a:pPr marL="342900" indent="-342900"/>
              <a:r>
                <a:rPr lang="ru-RU" sz="2000" dirty="0" smtClean="0"/>
                <a:t>           А.Афганистана и Чада                     В.Дании и Австрии</a:t>
              </a:r>
            </a:p>
            <a:p>
              <a:pPr marL="342900" indent="-342900"/>
              <a:r>
                <a:rPr lang="ru-RU" sz="2000" dirty="0" smtClean="0"/>
                <a:t>           Б.ОАЭ и Бахрейна                             Г.Аргентины и Эквадора</a:t>
              </a:r>
            </a:p>
          </p:txBody>
        </p:sp>
      </p:grpSp>
      <p:sp>
        <p:nvSpPr>
          <p:cNvPr id="13" name="TextBox 12">
            <a:hlinkClick r:id="rId4" action="ppaction://hlinksldjump"/>
          </p:cNvPr>
          <p:cNvSpPr txBox="1"/>
          <p:nvPr/>
        </p:nvSpPr>
        <p:spPr>
          <a:xfrm>
            <a:off x="3851920" y="638132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>
                    <a:lumMod val="75000"/>
                  </a:schemeClr>
                </a:solidFill>
              </a:rPr>
              <a:t>Проверка</a:t>
            </a:r>
            <a:endParaRPr lang="ru-RU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4" name="Нашивка 13">
            <a:hlinkClick r:id="rId4" action="ppaction://hlinksldjump"/>
          </p:cNvPr>
          <p:cNvSpPr/>
          <p:nvPr/>
        </p:nvSpPr>
        <p:spPr bwMode="auto">
          <a:xfrm>
            <a:off x="8316416" y="6381328"/>
            <a:ext cx="525030" cy="256436"/>
          </a:xfrm>
          <a:prstGeom prst="chevron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520" y="3068961"/>
            <a:ext cx="8646278" cy="11182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3.В какой из перечисленных стран средняя продолжительность жизни населения наибольшая?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          А.Испания                                           В.Перу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          Б.Руанда                                              Г.Казахстан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51520" y="4293096"/>
            <a:ext cx="8646278" cy="8653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4.Выберите страну, в которой численность населения наибольшая?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          А.США                                                   В.Россия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          Б.Мексика                                           Г.Германия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Нашивка 2">
            <a:hlinkClick r:id="rId3" action="ppaction://hlinksldjump"/>
          </p:cNvPr>
          <p:cNvSpPr/>
          <p:nvPr/>
        </p:nvSpPr>
        <p:spPr bwMode="auto">
          <a:xfrm rot="10800000">
            <a:off x="8316416" y="6453336"/>
            <a:ext cx="597038" cy="256436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4" name="Умножение 3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Тест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pSp>
        <p:nvGrpSpPr>
          <p:cNvPr id="2" name="Группа 9"/>
          <p:cNvGrpSpPr/>
          <p:nvPr/>
        </p:nvGrpSpPr>
        <p:grpSpPr>
          <a:xfrm>
            <a:off x="179512" y="764704"/>
            <a:ext cx="8646278" cy="5504935"/>
            <a:chOff x="428596" y="1104278"/>
            <a:chExt cx="8358246" cy="4320331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7" name="TextBox 6"/>
            <p:cNvSpPr txBox="1"/>
            <p:nvPr/>
          </p:nvSpPr>
          <p:spPr>
            <a:xfrm>
              <a:off x="428596" y="1104278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1.Выберите страну, которая по численности населения превосходит Россию?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А.Германия                                         В.Япония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Б.США                                                   </a:t>
              </a:r>
              <a:r>
                <a:rPr lang="ru-RU" sz="2000" dirty="0" smtClean="0">
                  <a:solidFill>
                    <a:srgbClr val="FF0000"/>
                  </a:solidFill>
                </a:rPr>
                <a:t>Г.Нигерия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428596" y="1930356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/>
                <a:t>2.Что такое  «демографический взрыв»?</a:t>
              </a:r>
            </a:p>
            <a:p>
              <a:pPr marL="342900" indent="-342900"/>
              <a:r>
                <a:rPr lang="ru-RU" sz="2000" dirty="0" smtClean="0"/>
                <a:t> А.Резкое снижение смертности        </a:t>
              </a:r>
              <a:r>
                <a:rPr lang="ru-RU" sz="2000" dirty="0" smtClean="0">
                  <a:solidFill>
                    <a:srgbClr val="FF0000"/>
                  </a:solidFill>
                </a:rPr>
                <a:t>В.Резкое увеличение прироста населения</a:t>
              </a:r>
            </a:p>
            <a:p>
              <a:pPr marL="342900" indent="-342900"/>
              <a:r>
                <a:rPr lang="ru-RU" sz="2000" dirty="0" smtClean="0"/>
                <a:t> Б.Резкое снижение рождаемости    Г.Резкое увеличение смертности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28596" y="3760372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4.Выберите страну, в которой численность населения наибольшая?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</a:t>
              </a:r>
              <a:r>
                <a:rPr lang="ru-RU" sz="2000" dirty="0" smtClean="0">
                  <a:solidFill>
                    <a:srgbClr val="FF0000"/>
                  </a:solidFill>
                </a:rPr>
                <a:t>А.США    </a:t>
              </a:r>
              <a:r>
                <a:rPr lang="ru-RU" sz="2000" dirty="0" smtClean="0">
                  <a:solidFill>
                    <a:schemeClr val="tx1"/>
                  </a:solidFill>
                </a:rPr>
                <a:t>                                              В.Россия</a:t>
              </a:r>
            </a:p>
            <a:p>
              <a:pPr marL="342900" indent="-342900"/>
              <a:r>
                <a:rPr lang="ru-RU" sz="2000" dirty="0" smtClean="0">
                  <a:solidFill>
                    <a:schemeClr val="tx1"/>
                  </a:solidFill>
                </a:rPr>
                <a:t>           Б.Мексика                                           Г.Германия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28596" y="4647828"/>
              <a:ext cx="8358246" cy="776781"/>
            </a:xfrm>
            <a:prstGeom prst="rect">
              <a:avLst/>
            </a:prstGeom>
            <a:grpFill/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marL="342900" indent="-342900"/>
              <a:r>
                <a:rPr lang="ru-RU" sz="2000" dirty="0" smtClean="0"/>
                <a:t>5.Из перечисленных стран наибольшая смертность характерна для:</a:t>
              </a:r>
            </a:p>
            <a:p>
              <a:pPr marL="342900" indent="-342900"/>
              <a:r>
                <a:rPr lang="ru-RU" sz="2000" dirty="0" smtClean="0">
                  <a:solidFill>
                    <a:srgbClr val="FF0000"/>
                  </a:solidFill>
                </a:rPr>
                <a:t>           А.Афганистана и Чада                     </a:t>
              </a:r>
              <a:r>
                <a:rPr lang="ru-RU" sz="2000" dirty="0" smtClean="0"/>
                <a:t>В.Дании и Австрии</a:t>
              </a:r>
            </a:p>
            <a:p>
              <a:pPr marL="342900" indent="-342900"/>
              <a:r>
                <a:rPr lang="ru-RU" sz="2000" dirty="0" smtClean="0"/>
                <a:t>           Б.ОАЭ и Бахрейна                             Г.Аргентины и Эквадора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179512" y="2924944"/>
            <a:ext cx="8646278" cy="111825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3.В какой из перечисленных стран средняя продолжительность жизни населения наибольшая?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>
                <a:solidFill>
                  <a:srgbClr val="FF0000"/>
                </a:solidFill>
              </a:rPr>
              <a:t>          А.Испания                                           </a:t>
            </a:r>
            <a:r>
              <a:rPr lang="ru-RU" sz="2000" dirty="0" smtClean="0"/>
              <a:t>В.Перу</a:t>
            </a:r>
          </a:p>
          <a:p>
            <a:pPr marL="342900" indent="-342900">
              <a:lnSpc>
                <a:spcPts val="2000"/>
              </a:lnSpc>
            </a:pPr>
            <a:r>
              <a:rPr lang="ru-RU" sz="2000" dirty="0" smtClean="0"/>
              <a:t>          Б.Руанда                                              Г.Казахстан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188640"/>
            <a:ext cx="8784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Вопросы по теме: Численность и воспроизводство населения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18" name="Схема 17"/>
          <p:cNvGraphicFramePr/>
          <p:nvPr/>
        </p:nvGraphicFramePr>
        <p:xfrm>
          <a:off x="395536" y="1397000"/>
          <a:ext cx="8280920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1475656" y="1412776"/>
            <a:ext cx="720080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Наука о закономерностях воспроизводства населения, изучающая его численность, естественный прирост, возрастной и половой состав и т.д.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475656" y="2420888"/>
            <a:ext cx="720080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Уменьшение численности населения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475656" y="3356992"/>
            <a:ext cx="720080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Наука о происхождении народов и взаимоотношениях между ними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475656" y="4365104"/>
            <a:ext cx="720080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Система административных, экономических , пропагандистских мероприятий , направленных на регулирование рождаемости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475656" y="5373216"/>
            <a:ext cx="7200800" cy="86409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Резкое увеличение численности населения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55576" y="1556792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1</a:t>
            </a:r>
            <a:endParaRPr lang="ru-RU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755576" y="2636912"/>
            <a:ext cx="432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2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55576" y="357301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3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55576" y="458112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4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755576" y="566124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5</a:t>
            </a:r>
            <a:endParaRPr lang="ru-RU" sz="2400" b="1" dirty="0"/>
          </a:p>
        </p:txBody>
      </p:sp>
      <p:sp>
        <p:nvSpPr>
          <p:cNvPr id="29" name="Нашивка 28">
            <a:hlinkClick r:id="rId8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0" name="Умножение 29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88640"/>
            <a:ext cx="8784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Задание 1 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Заполните таблицу «Типы воспроизводства»</a:t>
            </a:r>
            <a:endParaRPr lang="ru-RU" sz="280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67545" y="764701"/>
          <a:ext cx="8136904" cy="55128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59273"/>
                <a:gridCol w="2463466"/>
                <a:gridCol w="2314165"/>
              </a:tblGrid>
              <a:tr h="53064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Первый тип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Второй тип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Примерная формула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Рождаемость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Смертность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Естественный прирост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Воспроизводство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79343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Процессы,</a:t>
                      </a:r>
                      <a:r>
                        <a:rPr lang="ru-RU" sz="2400" baseline="0" dirty="0" smtClean="0"/>
                        <a:t> связанные с воспроизводством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Типы стран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Примеры стран</a:t>
                      </a:r>
                      <a:r>
                        <a:rPr lang="en-US" sz="2400" dirty="0" smtClean="0"/>
                        <a:t>&lt; 5</a:t>
                      </a:r>
                      <a:r>
                        <a:rPr lang="ru-RU" sz="2400" baseline="0" dirty="0" smtClean="0"/>
                        <a:t> стран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530649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Демографическая политика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Нашивка 7">
            <a:hlinkClick r:id="rId3" action="ppaction://hlinksldjump"/>
          </p:cNvPr>
          <p:cNvSpPr/>
          <p:nvPr/>
        </p:nvSpPr>
        <p:spPr bwMode="auto">
          <a:xfrm>
            <a:off x="8316416" y="6381328"/>
            <a:ext cx="597038" cy="256436"/>
          </a:xfrm>
          <a:prstGeom prst="chevron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0" name="TextBox 9">
            <a:hlinkClick r:id="rId4" action="ppaction://hlinksldjump"/>
          </p:cNvPr>
          <p:cNvSpPr txBox="1"/>
          <p:nvPr/>
        </p:nvSpPr>
        <p:spPr>
          <a:xfrm>
            <a:off x="4067944" y="6381328"/>
            <a:ext cx="1368152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Проверка</a:t>
            </a:r>
            <a:endParaRPr lang="ru-RU" sz="2000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478304"/>
              </p:ext>
            </p:extLst>
          </p:nvPr>
        </p:nvGraphicFramePr>
        <p:xfrm>
          <a:off x="251520" y="476669"/>
          <a:ext cx="8640960" cy="57947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37641"/>
                <a:gridCol w="2594269"/>
                <a:gridCol w="2509050"/>
              </a:tblGrid>
              <a:tr h="43640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Первый тип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>
                          <a:solidFill>
                            <a:schemeClr val="tx1"/>
                          </a:solidFill>
                        </a:rPr>
                        <a:t>Второй тип</a:t>
                      </a:r>
                      <a:endParaRPr lang="ru-RU" sz="2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3640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Примерная формула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13-9=4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29-9=20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3640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Рождаемость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Низкая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Высокая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Смертность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Низкая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Снижена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3640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Естественный прирост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Невысокий 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Высокий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4358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Воспроизводство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5‰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smtClean="0"/>
                        <a:t>Более 12‰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958848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Процессы,</a:t>
                      </a:r>
                      <a:r>
                        <a:rPr lang="ru-RU" sz="2400" baseline="0" dirty="0" smtClean="0"/>
                        <a:t> связанные с воспроизводством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Демографический кризис /</a:t>
                      </a:r>
                      <a:r>
                        <a:rPr lang="ru-RU" sz="2000" dirty="0" err="1" smtClean="0"/>
                        <a:t>депопуляция</a:t>
                      </a:r>
                      <a:r>
                        <a:rPr lang="ru-RU" sz="2000" dirty="0" smtClean="0"/>
                        <a:t>/</a:t>
                      </a:r>
                    </a:p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/>
                        <a:t>Демографический взрыв</a:t>
                      </a:r>
                    </a:p>
                    <a:p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36407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Типы стран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Развитые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Развивающиеся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643587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Примеры стран</a:t>
                      </a:r>
                      <a:r>
                        <a:rPr lang="en-US" sz="2400" dirty="0" smtClean="0"/>
                        <a:t> </a:t>
                      </a:r>
                      <a:r>
                        <a:rPr lang="ru-RU" sz="2400" dirty="0" smtClean="0"/>
                        <a:t>(</a:t>
                      </a:r>
                      <a:r>
                        <a:rPr lang="en-US" sz="2400" dirty="0" smtClean="0"/>
                        <a:t>5</a:t>
                      </a:r>
                      <a:r>
                        <a:rPr lang="ru-RU" sz="2400" baseline="0" dirty="0" smtClean="0"/>
                        <a:t> стран)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Россия, США, Италия, Литва, Дания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Пакистан, Чад, Кения, Нигер, Мали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643587">
                <a:tc>
                  <a:txBody>
                    <a:bodyPr/>
                    <a:lstStyle/>
                    <a:p>
                      <a:pPr>
                        <a:lnSpc>
                          <a:spcPts val="2000"/>
                        </a:lnSpc>
                      </a:pPr>
                      <a:r>
                        <a:rPr lang="ru-RU" sz="2400" dirty="0" smtClean="0"/>
                        <a:t>Демографическая политика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На увеличение рождаемости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На снижение рождаемости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Нашивка 8">
            <a:hlinkClick r:id="rId3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8484520"/>
              </p:ext>
            </p:extLst>
          </p:nvPr>
        </p:nvGraphicFramePr>
        <p:xfrm>
          <a:off x="251520" y="188637"/>
          <a:ext cx="8640960" cy="615036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58621"/>
                <a:gridCol w="6457344"/>
                <a:gridCol w="750854"/>
                <a:gridCol w="774141"/>
              </a:tblGrid>
              <a:tr h="87231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ln w="1905"/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Задание 2 </a:t>
                      </a:r>
                      <a:r>
                        <a:rPr lang="ru-RU" sz="2800" b="0" dirty="0" smtClean="0">
                          <a:ln w="1905"/>
                          <a:solidFill>
                            <a:schemeClr val="tx1"/>
                          </a:solidFill>
                          <a:effectLst>
                            <a:innerShdw blurRad="69850" dist="43180" dir="5400000">
                              <a:srgbClr val="000000">
                                <a:alpha val="65000"/>
                              </a:srgbClr>
                            </a:innerShdw>
                          </a:effectLst>
                        </a:rPr>
                        <a:t>Выберите верные утверждения</a:t>
                      </a:r>
                    </a:p>
                    <a:p>
                      <a:pPr algn="l"/>
                      <a:endParaRPr lang="ru-RU" sz="24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</a:rPr>
                        <a:t>Да</a:t>
                      </a:r>
                      <a:endParaRPr lang="ru-RU" sz="2400" b="0" dirty="0">
                        <a:solidFill>
                          <a:schemeClr val="accent3">
                            <a:lumMod val="60000"/>
                            <a:lumOff val="40000"/>
                          </a:schemeClr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400" dirty="0" smtClean="0">
                          <a:solidFill>
                            <a:schemeClr val="accent3">
                              <a:lumMod val="60000"/>
                              <a:lumOff val="40000"/>
                            </a:schemeClr>
                          </a:solidFill>
                        </a:rPr>
                        <a:t>Нет</a:t>
                      </a:r>
                      <a:r>
                        <a:rPr lang="ru-RU" sz="2400" dirty="0" smtClean="0"/>
                        <a:t> 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«Демографический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взрыв» характерен прежде всего для развитых стран.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Первенство</a:t>
                      </a:r>
                      <a:r>
                        <a:rPr lang="ru-RU" sz="2000" baseline="0" dirty="0" smtClean="0"/>
                        <a:t> по численности населения принадлежит Китаю.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Для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первой фазы демографического перехода характерны высокая рождаемость и смертность.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Демографическая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политика развитых стран направлена на повышение рождаемости 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Основной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прирост населения Земли происходит за счет развитых стран.</a:t>
                      </a:r>
                      <a:endParaRPr lang="ru-RU" sz="20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67853">
                <a:tc>
                  <a:txBody>
                    <a:bodyPr/>
                    <a:lstStyle/>
                    <a:p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Второй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тип воспроизводства отличается высокой рождаемостью и высокой смертностью.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49766">
                <a:tc>
                  <a:txBody>
                    <a:bodyPr/>
                    <a:lstStyle/>
                    <a:p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>
                          <a:latin typeface="Calibri" pitchFamily="34" charset="0"/>
                          <a:cs typeface="Calibri" pitchFamily="34" charset="0"/>
                        </a:rPr>
                        <a:t>Россия по</a:t>
                      </a:r>
                      <a:r>
                        <a:rPr lang="ru-RU" sz="2000" baseline="0" dirty="0" smtClean="0">
                          <a:latin typeface="Calibri" pitchFamily="34" charset="0"/>
                          <a:cs typeface="Calibri" pitchFamily="34" charset="0"/>
                        </a:rPr>
                        <a:t> численности населения опережает Пакистан и Нигерию.</a:t>
                      </a:r>
                      <a:endParaRPr lang="ru-RU" sz="20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Овал 7"/>
          <p:cNvSpPr/>
          <p:nvPr/>
        </p:nvSpPr>
        <p:spPr>
          <a:xfrm>
            <a:off x="8388424" y="1268760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596336" y="1268760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596336" y="2060848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8388424" y="2060848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7596336" y="2780928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8388424" y="2780928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7596336" y="3573016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8388424" y="3573016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7596336" y="4293096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388424" y="4293096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7524328" y="508518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8388424" y="508518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8388424" y="580526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7524328" y="5805264"/>
            <a:ext cx="360040" cy="36004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Нашивка 23">
            <a:hlinkClick r:id="rId3" action="ppaction://hlinksldjump"/>
          </p:cNvPr>
          <p:cNvSpPr/>
          <p:nvPr/>
        </p:nvSpPr>
        <p:spPr bwMode="auto">
          <a:xfrm>
            <a:off x="8460432" y="6453336"/>
            <a:ext cx="525030" cy="216024"/>
          </a:xfrm>
          <a:prstGeom prst="chevron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" dur="250" autoRev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autoRev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5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7" dur="250" autoRev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85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6" fill="hold">
                      <p:stCondLst>
                        <p:cond delay="0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7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7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6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250" autoRev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1" grpId="0" animBg="1"/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388424" y="6453336"/>
            <a:ext cx="525030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88640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Задание 3 </a:t>
            </a:r>
            <a:r>
              <a:rPr lang="ru-RU" sz="280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Заполните таблицу «Теория демографического перехода»</a:t>
            </a:r>
            <a:endParaRPr lang="ru-RU" sz="280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51520" y="1268762"/>
          <a:ext cx="8640960" cy="76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4320480"/>
                <a:gridCol w="2880320"/>
              </a:tblGrid>
              <a:tr h="368303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Фаза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Характеристика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Примеры стран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3997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51520" y="2348880"/>
            <a:ext cx="1656184" cy="3600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Проверка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/>
        </p:nvGraphicFramePr>
        <p:xfrm>
          <a:off x="251520" y="1268760"/>
          <a:ext cx="8640960" cy="44895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4464496"/>
                <a:gridCol w="2736304"/>
              </a:tblGrid>
              <a:tr h="466210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Фаза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Характеристика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Примеры стран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49860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1 фаза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Высокая смертность,</a:t>
                      </a:r>
                      <a:r>
                        <a:rPr lang="ru-RU" sz="2000" baseline="0" dirty="0" smtClean="0"/>
                        <a:t> высокая рождаемость, стабильность численности  населения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Племена </a:t>
                      </a:r>
                      <a:r>
                        <a:rPr lang="ru-RU" sz="2000" dirty="0" err="1" smtClean="0"/>
                        <a:t>Амазонии</a:t>
                      </a:r>
                      <a:r>
                        <a:rPr lang="ru-RU" sz="2000" dirty="0" smtClean="0"/>
                        <a:t> и р.Конго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712293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2 фаза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Высокая рождаемость, снижение смертности,</a:t>
                      </a:r>
                      <a:r>
                        <a:rPr lang="ru-RU" sz="2000" baseline="0" dirty="0" smtClean="0"/>
                        <a:t> высокий естественный прирост «демографический взрыв»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Страны Тропической Африки (Чад, Конго, Камерун,</a:t>
                      </a:r>
                      <a:r>
                        <a:rPr lang="ru-RU" sz="2000" baseline="0" dirty="0" smtClean="0"/>
                        <a:t> Гана, Гвинея)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30348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3 фаза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Снизившаяся рождаемость, которая</a:t>
                      </a:r>
                      <a:r>
                        <a:rPr lang="ru-RU" sz="2000" baseline="0" dirty="0" smtClean="0"/>
                        <a:t> превосходит смертность, численность населения растет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Бразилия, Перу, Турция, Мексика, Иран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430348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4 фаза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Рождаемость и смертность уравниваются, рост численности населения стабилизируется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Страны Западной Европы, Япония, Китай, Россия.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Вопросы ЕГЭ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3528" y="908720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А1.Численность населения Земли в настоящее время составляет:</a:t>
            </a:r>
            <a:endParaRPr lang="ru-RU" sz="2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292080" y="1988840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4.</a:t>
            </a:r>
            <a:r>
              <a:rPr lang="en-US" sz="2000" dirty="0" smtClean="0">
                <a:solidFill>
                  <a:schemeClr val="tx1"/>
                </a:solidFill>
              </a:rPr>
              <a:t>&gt;</a:t>
            </a:r>
            <a:r>
              <a:rPr lang="ru-RU" sz="2000" dirty="0" smtClean="0">
                <a:solidFill>
                  <a:schemeClr val="tx1"/>
                </a:solidFill>
              </a:rPr>
              <a:t>7 млрд.чел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91680" y="1988840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2.3,5 млрд.чел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292080" y="1412776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3.15,3 млрд.чел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691680" y="1412776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1.10,1млрд.чел</a:t>
            </a:r>
            <a:endParaRPr lang="ru-RU" sz="2000" dirty="0"/>
          </a:p>
        </p:txBody>
      </p:sp>
      <p:sp>
        <p:nvSpPr>
          <p:cNvPr id="13" name="TextBox 12"/>
          <p:cNvSpPr txBox="1"/>
          <p:nvPr/>
        </p:nvSpPr>
        <p:spPr>
          <a:xfrm>
            <a:off x="395536" y="2564904"/>
            <a:ext cx="77768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А2. Какая из перечисленных стран входит в пятерку крупнейших стран по численности населения?</a:t>
            </a:r>
            <a:endParaRPr lang="ru-RU" sz="20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5292080" y="3429000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3. Мексика</a:t>
            </a:r>
            <a:endParaRPr lang="ru-RU" sz="20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691680" y="3429000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1.Япония</a:t>
            </a:r>
            <a:endParaRPr lang="ru-RU" sz="20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5292080" y="4005064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4.Индонезия</a:t>
            </a:r>
            <a:endParaRPr lang="ru-RU" sz="2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1691680" y="4005064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2.Франция</a:t>
            </a:r>
            <a:endParaRPr lang="ru-RU" sz="2000" dirty="0"/>
          </a:p>
        </p:txBody>
      </p:sp>
      <p:sp>
        <p:nvSpPr>
          <p:cNvPr id="19" name="TextBox 18"/>
          <p:cNvSpPr txBox="1"/>
          <p:nvPr/>
        </p:nvSpPr>
        <p:spPr>
          <a:xfrm>
            <a:off x="395536" y="4581128"/>
            <a:ext cx="8280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А3. В какой из перечисленных стран рождаемость населения выше?</a:t>
            </a:r>
            <a:endParaRPr lang="ru-RU" sz="20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5292080" y="5013176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3.США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691680" y="5013176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1.Ангола</a:t>
            </a:r>
            <a:endParaRPr lang="ru-RU" sz="20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292080" y="5661248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4.Япония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691680" y="5661248"/>
            <a:ext cx="2160240" cy="432048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2.Франция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691680" y="6309320"/>
            <a:ext cx="2160240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Ответы</a:t>
            </a:r>
            <a:endParaRPr lang="ru-RU" sz="2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5292080" y="6309320"/>
            <a:ext cx="2232248" cy="36004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А1-4; А2-4;А3-1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26" name="Нашивка 25">
            <a:hlinkClick r:id="rId3" action="ppaction://hlinksldjump"/>
          </p:cNvPr>
          <p:cNvSpPr/>
          <p:nvPr/>
        </p:nvSpPr>
        <p:spPr bwMode="auto">
          <a:xfrm>
            <a:off x="8316416" y="6381328"/>
            <a:ext cx="597038" cy="256436"/>
          </a:xfrm>
          <a:prstGeom prst="chevron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316416" y="6453336"/>
            <a:ext cx="504056" cy="21602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solidFill>
              <a:schemeClr val="accent6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79512" y="188640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Задания ЕГЭ</a:t>
            </a:r>
            <a:endParaRPr lang="ru-RU" sz="36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908720"/>
            <a:ext cx="85689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dirty="0"/>
          </a:p>
        </p:txBody>
      </p:sp>
      <p:sp>
        <p:nvSpPr>
          <p:cNvPr id="24" name="TextBox 23"/>
          <p:cNvSpPr txBox="1"/>
          <p:nvPr/>
        </p:nvSpPr>
        <p:spPr>
          <a:xfrm>
            <a:off x="251520" y="908720"/>
            <a:ext cx="8640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В1.Расположите страны в порядке возрастания в них численности населения.</a:t>
            </a:r>
            <a:endParaRPr lang="ru-RU" sz="2000" dirty="0"/>
          </a:p>
        </p:txBody>
      </p:sp>
      <p:sp>
        <p:nvSpPr>
          <p:cNvPr id="25" name="TextBox 24"/>
          <p:cNvSpPr txBox="1"/>
          <p:nvPr/>
        </p:nvSpPr>
        <p:spPr>
          <a:xfrm>
            <a:off x="1835696" y="1412776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А.Индия</a:t>
            </a:r>
            <a:endParaRPr lang="ru-RU" sz="2000" dirty="0"/>
          </a:p>
        </p:txBody>
      </p:sp>
      <p:sp>
        <p:nvSpPr>
          <p:cNvPr id="26" name="TextBox 25"/>
          <p:cNvSpPr txBox="1"/>
          <p:nvPr/>
        </p:nvSpPr>
        <p:spPr>
          <a:xfrm>
            <a:off x="5292080" y="1412776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В.Белоруссия</a:t>
            </a:r>
            <a:endParaRPr lang="ru-RU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1835696" y="1916832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Б.Россия</a:t>
            </a:r>
            <a:endParaRPr lang="ru-RU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5292080" y="1916832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Г.Ватикан</a:t>
            </a:r>
            <a:endParaRPr lang="ru-RU" sz="2000" dirty="0"/>
          </a:p>
        </p:txBody>
      </p:sp>
      <p:graphicFrame>
        <p:nvGraphicFramePr>
          <p:cNvPr id="30" name="Таблица 29"/>
          <p:cNvGraphicFramePr>
            <a:graphicFrameLocks noGrp="1"/>
          </p:cNvGraphicFramePr>
          <p:nvPr/>
        </p:nvGraphicFramePr>
        <p:xfrm>
          <a:off x="4716016" y="2564904"/>
          <a:ext cx="2736304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"/>
                <a:gridCol w="684076"/>
                <a:gridCol w="684076"/>
                <a:gridCol w="684076"/>
              </a:tblGrid>
              <a:tr h="360236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6023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Г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1835696" y="2564904"/>
            <a:ext cx="2016224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Ответ</a:t>
            </a:r>
            <a:endParaRPr lang="ru-RU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251520" y="3501008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000" dirty="0" smtClean="0"/>
              <a:t>В2.Расположите страны в порядке возрастания естественного прироста населения  (на 1 тыс. жителей)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1835696" y="4293096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А.Замбия</a:t>
            </a:r>
            <a:endParaRPr lang="ru-RU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5292080" y="4293096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В.Бразилия</a:t>
            </a:r>
            <a:endParaRPr lang="ru-RU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5292080" y="4797152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Г.США</a:t>
            </a:r>
            <a:endParaRPr lang="ru-RU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1835696" y="4797152"/>
            <a:ext cx="2016224" cy="400110"/>
          </a:xfrm>
          <a:prstGeom prst="rect">
            <a:avLst/>
          </a:prstGeom>
          <a:noFill/>
          <a:ln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Б.Литва</a:t>
            </a:r>
            <a:endParaRPr lang="ru-RU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1835696" y="5589240"/>
            <a:ext cx="2016224" cy="4001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Ответ</a:t>
            </a:r>
            <a:endParaRPr lang="ru-RU" sz="2000" dirty="0"/>
          </a:p>
        </p:txBody>
      </p:sp>
      <p:graphicFrame>
        <p:nvGraphicFramePr>
          <p:cNvPr id="39" name="Таблица 38"/>
          <p:cNvGraphicFramePr>
            <a:graphicFrameLocks noGrp="1"/>
          </p:cNvGraphicFramePr>
          <p:nvPr/>
        </p:nvGraphicFramePr>
        <p:xfrm>
          <a:off x="4788024" y="5517232"/>
          <a:ext cx="2736304" cy="79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4076"/>
                <a:gridCol w="684076"/>
                <a:gridCol w="684076"/>
                <a:gridCol w="684076"/>
              </a:tblGrid>
              <a:tr h="360236"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0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20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6023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Б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Г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А</a:t>
                      </a:r>
                      <a:endParaRPr lang="ru-RU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8" name="Picture 3" descr="C:\Documents and Settings\User\Мои документы\Мои рисунки\иконки\ico_pho.png"/>
          <p:cNvPicPr>
            <a:picLocks noChangeAspect="1" noChangeArrowheads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26156"/>
            <a:ext cx="624386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C:\Documents and Settings\User\Мои документы\Мои рисунки\иконки\ico_ani.png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36912"/>
            <a:ext cx="62291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 descr="C:\Documents and Settings\User\Мои документы\Мои рисунки\иконки\ico_dia.png"/>
          <p:cNvPicPr>
            <a:picLocks noChangeAspect="1" noChangeArrowheads="1"/>
          </p:cNvPicPr>
          <p:nvPr/>
        </p:nvPicPr>
        <p:blipFill>
          <a:blip r:embed="rId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29" y="3372996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 descr="C:\Documents and Settings\User\Мои документы\Мои рисунки\иконки\ico_tex.png"/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29" y="4146417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7" descr="C:\Documents and Settings\User\Мои документы\Мои рисунки\иконки\ico_table.png"/>
          <p:cNvPicPr>
            <a:picLocks noChangeAspect="1" noChangeArrowheads="1"/>
          </p:cNvPicPr>
          <p:nvPr/>
        </p:nvPicPr>
        <p:blipFill>
          <a:blip r:embed="rId7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28" y="4997179"/>
            <a:ext cx="624741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User\Мои документы\Мои рисунки\иконки\Рисунок4.png"/>
          <p:cNvPicPr>
            <a:picLocks noChangeAspect="1" noChangeArrowheads="1"/>
          </p:cNvPicPr>
          <p:nvPr/>
        </p:nvPicPr>
        <p:blipFill>
          <a:blip r:embed="rId8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733256"/>
            <a:ext cx="627477" cy="580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Documents and Settings\User\Мои документы\Мои рисунки\иконки\ico_atl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052736"/>
            <a:ext cx="624741" cy="58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026735" y="1809768"/>
            <a:ext cx="4867276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Иллюстрация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1065283" y="2633299"/>
            <a:ext cx="239509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Видео, флэш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032421" y="3372996"/>
            <a:ext cx="242795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Диаграмма 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1065283" y="4152880"/>
            <a:ext cx="170582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Текст 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1026735" y="4997179"/>
            <a:ext cx="170582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Таблица 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1026735" y="5693255"/>
            <a:ext cx="3417329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Интернет ресурсы</a:t>
            </a:r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 bwMode="auto">
          <a:xfrm>
            <a:off x="5296974" y="1056199"/>
            <a:ext cx="3667514" cy="495863"/>
          </a:xfrm>
          <a:prstGeom prst="roundRect">
            <a:avLst/>
          </a:prstGeom>
          <a:noFill/>
          <a:ln w="9525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Скрытая информация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139206" y="1749441"/>
            <a:ext cx="170582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Далее  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6139206" y="2549588"/>
            <a:ext cx="170582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Назад  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139206" y="3356075"/>
            <a:ext cx="1705820" cy="495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Выход  </a:t>
            </a:r>
            <a:endParaRPr lang="ru-RU" dirty="0"/>
          </a:p>
        </p:txBody>
      </p:sp>
      <p:sp>
        <p:nvSpPr>
          <p:cNvPr id="28" name="Умножение 27"/>
          <p:cNvSpPr/>
          <p:nvPr/>
        </p:nvSpPr>
        <p:spPr bwMode="auto">
          <a:xfrm>
            <a:off x="5296974" y="3218311"/>
            <a:ext cx="785158" cy="589324"/>
          </a:xfrm>
          <a:prstGeom prst="mathMultiply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29" name="Нашивка 28"/>
          <p:cNvSpPr/>
          <p:nvPr/>
        </p:nvSpPr>
        <p:spPr bwMode="auto">
          <a:xfrm rot="10800000">
            <a:off x="5296974" y="2599576"/>
            <a:ext cx="597038" cy="328444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0" name="Нашивка 29"/>
          <p:cNvSpPr/>
          <p:nvPr/>
        </p:nvSpPr>
        <p:spPr bwMode="auto">
          <a:xfrm>
            <a:off x="5382265" y="1826156"/>
            <a:ext cx="597038" cy="328444"/>
          </a:xfrm>
          <a:prstGeom prst="chevron">
            <a:avLst/>
          </a:prstGeom>
          <a:solidFill>
            <a:schemeClr val="accent6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84801" y="1192886"/>
            <a:ext cx="2049828" cy="359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Карта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899592" y="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Навигация</a:t>
            </a:r>
            <a:endParaRPr lang="ru-RU" sz="44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2" name="Управляющая кнопка: сведения 31">
            <a:hlinkClick r:id="" action="ppaction://noaction" highlightClick="1"/>
          </p:cNvPr>
          <p:cNvSpPr/>
          <p:nvPr/>
        </p:nvSpPr>
        <p:spPr bwMode="auto">
          <a:xfrm>
            <a:off x="5436096" y="4077072"/>
            <a:ext cx="555475" cy="367166"/>
          </a:xfrm>
          <a:prstGeom prst="actionButtonInformation">
            <a:avLst/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084168" y="40770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Ресурсы</a:t>
            </a:r>
            <a:endParaRPr lang="ru-RU" dirty="0"/>
          </a:p>
        </p:txBody>
      </p:sp>
      <p:sp>
        <p:nvSpPr>
          <p:cNvPr id="36" name="Умножение 35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37" name="Нашивка 36">
            <a:hlinkClick r:id="rId11" action="ppaction://hlinksldjump"/>
          </p:cNvPr>
          <p:cNvSpPr/>
          <p:nvPr/>
        </p:nvSpPr>
        <p:spPr bwMode="auto">
          <a:xfrm rot="10800000">
            <a:off x="8316416" y="6453336"/>
            <a:ext cx="597038" cy="256436"/>
          </a:xfrm>
          <a:prstGeom prst="chevron">
            <a:avLst/>
          </a:prstGeom>
          <a:solidFill>
            <a:schemeClr val="accent3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13"/>
            </a:avLst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0"/>
            <a:ext cx="7200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1905"/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Ресурсы</a:t>
            </a:r>
            <a:endParaRPr lang="ru-RU" sz="4400" b="1" dirty="0">
              <a:ln w="1905"/>
              <a:solidFill>
                <a:schemeClr val="accent3">
                  <a:lumMod val="60000"/>
                  <a:lumOff val="4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Нашивка 3">
            <a:hlinkClick r:id="rId3" action="ppaction://hlinksldjump"/>
          </p:cNvPr>
          <p:cNvSpPr/>
          <p:nvPr/>
        </p:nvSpPr>
        <p:spPr bwMode="auto">
          <a:xfrm rot="10800000">
            <a:off x="8316416" y="6453336"/>
            <a:ext cx="576064" cy="256436"/>
          </a:xfrm>
          <a:prstGeom prst="chevron">
            <a:avLst/>
          </a:prstGeom>
          <a:solidFill>
            <a:schemeClr val="accent3">
              <a:lumMod val="40000"/>
              <a:lumOff val="60000"/>
            </a:schemeClr>
          </a:solidFill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5" name="Умножение 4">
            <a:hlinkClick r:id="" action="ppaction://hlinkshowjump?jump=endshow"/>
          </p:cNvPr>
          <p:cNvSpPr/>
          <p:nvPr/>
        </p:nvSpPr>
        <p:spPr bwMode="auto">
          <a:xfrm>
            <a:off x="0" y="6268676"/>
            <a:ext cx="785158" cy="589324"/>
          </a:xfrm>
          <a:prstGeom prst="mathMultiply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692696"/>
            <a:ext cx="86409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4"/>
              </a:rPr>
              <a:t>http://www.jumbobag.com/resources/worldmap.png</a:t>
            </a:r>
            <a:r>
              <a:rPr lang="ru-RU" dirty="0" smtClean="0"/>
              <a:t> карта</a:t>
            </a:r>
          </a:p>
          <a:p>
            <a:r>
              <a:rPr lang="en-US" dirty="0" smtClean="0">
                <a:hlinkClick r:id="rId5"/>
              </a:rPr>
              <a:t>http://img15.nnm.ru/9/8/0/1/b/85e0fc6f77b7101755ec06299b3.jpg</a:t>
            </a:r>
            <a:r>
              <a:rPr lang="ru-RU" dirty="0" smtClean="0"/>
              <a:t> карта рождаемости</a:t>
            </a:r>
          </a:p>
          <a:p>
            <a:r>
              <a:rPr lang="en-US" dirty="0" smtClean="0">
                <a:hlinkClick r:id="rId6"/>
              </a:rPr>
              <a:t>http://noterror.ru/wp-content/uploads/2009/01/karta-sm.png</a:t>
            </a:r>
            <a:r>
              <a:rPr lang="ru-RU" dirty="0" smtClean="0"/>
              <a:t> карта смертности </a:t>
            </a:r>
          </a:p>
          <a:p>
            <a:r>
              <a:rPr lang="en-US" dirty="0" smtClean="0">
                <a:hlinkClick r:id="rId7"/>
              </a:rPr>
              <a:t>http://festival.1september.ru/files/articles/21/2112/211222/Img2.gif</a:t>
            </a:r>
            <a:r>
              <a:rPr lang="ru-RU" dirty="0" smtClean="0"/>
              <a:t> график</a:t>
            </a:r>
          </a:p>
          <a:p>
            <a:r>
              <a:rPr lang="ru-RU" dirty="0" smtClean="0"/>
              <a:t>График «Динамика роста численности населения и его регионов» учебник  </a:t>
            </a:r>
            <a:r>
              <a:rPr lang="ru-RU" dirty="0" err="1" smtClean="0"/>
              <a:t>В.Н.Холиной</a:t>
            </a:r>
            <a:endParaRPr lang="ru-RU" dirty="0" smtClean="0"/>
          </a:p>
          <a:p>
            <a:r>
              <a:rPr lang="en-US" dirty="0" smtClean="0">
                <a:hlinkClick r:id="rId8"/>
              </a:rPr>
              <a:t>http://900igr.net/fotografii/geografija/Mira-naselenija/012-Izuchenie-novogo-materiala.html</a:t>
            </a:r>
            <a:r>
              <a:rPr lang="ru-RU" dirty="0" smtClean="0"/>
              <a:t>  карта воспроизводства населения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2996953"/>
            <a:ext cx="7920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9"/>
              </a:rPr>
              <a:t>http://school.iot.ru/predmety/geo/nas1.html#1</a:t>
            </a:r>
            <a:r>
              <a:rPr lang="ru-RU" dirty="0" smtClean="0"/>
              <a:t> карта смертности</a:t>
            </a:r>
          </a:p>
          <a:p>
            <a:r>
              <a:rPr lang="ru-RU" dirty="0" smtClean="0"/>
              <a:t>Учебник География </a:t>
            </a:r>
            <a:r>
              <a:rPr lang="ru-RU" dirty="0" err="1" smtClean="0"/>
              <a:t>В.П.Максаковский</a:t>
            </a:r>
            <a:r>
              <a:rPr lang="ru-RU" dirty="0" smtClean="0"/>
              <a:t> В.П. М.,»Просвещение»,2009г</a:t>
            </a:r>
          </a:p>
          <a:p>
            <a:r>
              <a:rPr lang="ru-RU" dirty="0" smtClean="0"/>
              <a:t>Журнал География № 16 за ноябрь 2011 года</a:t>
            </a:r>
          </a:p>
          <a:p>
            <a:r>
              <a:rPr lang="ru-RU" dirty="0" err="1" smtClean="0"/>
              <a:t>Шапель</a:t>
            </a:r>
            <a:r>
              <a:rPr lang="ru-RU" dirty="0" smtClean="0"/>
              <a:t> Л.Н. Задания к модулю «Численность и </a:t>
            </a:r>
            <a:r>
              <a:rPr lang="ru-RU" smtClean="0"/>
              <a:t>воспроизводство населения»</a:t>
            </a:r>
            <a:endParaRPr lang="ru-RU" dirty="0" smtClean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5822</TotalTime>
  <Words>2290</Words>
  <Application>Microsoft Office PowerPoint</Application>
  <PresentationFormat>Экран (4:3)</PresentationFormat>
  <Paragraphs>605</Paragraphs>
  <Slides>41</Slides>
  <Notes>9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Понятие о воспроизводстве населения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Практическая работа</vt:lpstr>
      <vt:lpstr>Презентация PowerPoint</vt:lpstr>
      <vt:lpstr>Презентация PowerPoint</vt:lpstr>
      <vt:lpstr>Презентация PowerPoint</vt:lpstr>
      <vt:lpstr>Презентация PowerPoint</vt:lpstr>
      <vt:lpstr>Демографическая политика в странах  с I типом воспроизводства населения: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повторение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Кириченко</dc:creator>
  <cp:lastModifiedBy>User</cp:lastModifiedBy>
  <cp:revision>609</cp:revision>
  <dcterms:created xsi:type="dcterms:W3CDTF">2011-10-05T19:07:08Z</dcterms:created>
  <dcterms:modified xsi:type="dcterms:W3CDTF">2021-11-08T12:04:47Z</dcterms:modified>
</cp:coreProperties>
</file>