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2" r:id="rId2"/>
    <p:sldId id="314" r:id="rId3"/>
    <p:sldId id="313" r:id="rId4"/>
    <p:sldId id="316" r:id="rId5"/>
    <p:sldId id="308" r:id="rId6"/>
    <p:sldId id="309" r:id="rId7"/>
    <p:sldId id="310" r:id="rId8"/>
    <p:sldId id="312" r:id="rId9"/>
    <p:sldId id="311" r:id="rId10"/>
    <p:sldId id="303" r:id="rId11"/>
    <p:sldId id="318" r:id="rId12"/>
    <p:sldId id="31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5" autoAdjust="0"/>
    <p:restoredTop sz="94675" autoAdjust="0"/>
  </p:normalViewPr>
  <p:slideViewPr>
    <p:cSldViewPr>
      <p:cViewPr>
        <p:scale>
          <a:sx n="55" d="100"/>
          <a:sy n="55" d="100"/>
        </p:scale>
        <p:origin x="-1800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A2E99-0414-42BA-A584-C21DBF5EC62B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88C8A-7D64-4B24-B1EC-A2B0BFBEF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91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725144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Выполнила </a:t>
            </a:r>
            <a:r>
              <a:rPr lang="ru-RU" sz="2400" i="1" dirty="0" err="1" smtClean="0">
                <a:solidFill>
                  <a:schemeClr val="tx1"/>
                </a:solidFill>
                <a:latin typeface="Cambria" pitchFamily="18" charset="0"/>
              </a:rPr>
              <a:t>Логвинова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 С. Г., </a:t>
            </a:r>
          </a:p>
          <a:p>
            <a:pPr algn="r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учитель-логопед МБДОУ </a:t>
            </a:r>
            <a:r>
              <a:rPr lang="ru-RU" sz="2400" i="1" dirty="0" err="1" smtClean="0">
                <a:solidFill>
                  <a:schemeClr val="tx1"/>
                </a:solidFill>
                <a:latin typeface="Cambria" pitchFamily="18" charset="0"/>
              </a:rPr>
              <a:t>д</a:t>
            </a:r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/с № 1 </a:t>
            </a:r>
          </a:p>
          <a:p>
            <a:pPr algn="r"/>
            <a:r>
              <a:rPr lang="ru-RU" sz="2400" i="1" dirty="0" smtClean="0">
                <a:solidFill>
                  <a:schemeClr val="tx1"/>
                </a:solidFill>
                <a:latin typeface="Cambria" pitchFamily="18" charset="0"/>
              </a:rPr>
              <a:t>«Солнышко» г.Холмск Сахалинская обл.</a:t>
            </a:r>
            <a:endParaRPr lang="ru-RU" sz="2400" i="1" dirty="0">
              <a:solidFill>
                <a:schemeClr val="tx1"/>
              </a:solidFill>
              <a:latin typeface="Cambria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4032448"/>
          </a:xfrm>
        </p:spPr>
        <p:txBody>
          <a:bodyPr>
            <a:noAutofit/>
          </a:bodyPr>
          <a:lstStyle/>
          <a:p>
            <a:pPr marL="182880" indent="0">
              <a:buNone/>
            </a:pPr>
            <a:r>
              <a:rPr lang="ru-RU" sz="3200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Презентация к занятию по обучению грамоте в подготовительной логопедической группе</a:t>
            </a:r>
            <a:br>
              <a:rPr lang="ru-RU" sz="3200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</a:br>
            <a:r>
              <a:rPr lang="ru-RU" sz="8800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«Буква И»</a:t>
            </a:r>
            <a:endParaRPr lang="ru-RU" sz="3200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50135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90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84778"/>
            <a:ext cx="854128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Muzyka_Nivhov_-_Naigrysh_56_(Vuxo7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31764" y="56638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7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9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6672"/>
            <a:ext cx="4104455" cy="615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43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admin\Desktop\ПРОЕКТ КНС\азбука Сахалин\Сканировать1_page-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537" b="1806"/>
          <a:stretch/>
        </p:blipFill>
        <p:spPr bwMode="auto">
          <a:xfrm>
            <a:off x="2123728" y="188640"/>
            <a:ext cx="4572000" cy="618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82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admin\Desktop\ПРОЕКТ КНС\Звуковички Нивхи\приложение 3_page-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2" r="6956" b="3400"/>
          <a:stretch/>
        </p:blipFill>
        <p:spPr bwMode="auto">
          <a:xfrm>
            <a:off x="3514771" y="602119"/>
            <a:ext cx="268579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admin\Desktop\ПРОЕКТ КНС\Звуковички Нивхи\приложение 4_page-0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1" t="12591" r="11401" b="3585"/>
          <a:stretch/>
        </p:blipFill>
        <p:spPr bwMode="auto">
          <a:xfrm>
            <a:off x="179512" y="58100"/>
            <a:ext cx="1915064" cy="315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admin\Desktop\ПРОЕКТ КНС\Звуковички Нивхи\приложение 5_page-00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0" t="11146" r="9844"/>
          <a:stretch/>
        </p:blipFill>
        <p:spPr bwMode="auto">
          <a:xfrm>
            <a:off x="6799621" y="123568"/>
            <a:ext cx="1932317" cy="326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admin\Desktop\ПРОЕКТ КНС\Звуковички Нивхи\приложение 1_page-00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" t="12272" r="11189"/>
          <a:stretch/>
        </p:blipFill>
        <p:spPr bwMode="auto">
          <a:xfrm>
            <a:off x="978452" y="3385703"/>
            <a:ext cx="2232248" cy="333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admin\Desktop\ПРОЕКТ КНС\Звуковички Нивхи\приложение 2_page-00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66" y="3501008"/>
            <a:ext cx="2224672" cy="314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50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admin\Desktop\ПРОЕКТ КНС\Звуковички Нивхи\приложение 3_page-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2" r="11151" b="3400"/>
          <a:stretch/>
        </p:blipFill>
        <p:spPr bwMode="auto">
          <a:xfrm>
            <a:off x="251519" y="319440"/>
            <a:ext cx="3920829" cy="550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>
            <a:off x="4172348" y="746950"/>
            <a:ext cx="1825352" cy="168133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5997700" y="746950"/>
            <a:ext cx="1238596" cy="152992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7236296" y="768967"/>
            <a:ext cx="1825352" cy="168133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Арка 4"/>
          <p:cNvSpPr/>
          <p:nvPr/>
        </p:nvSpPr>
        <p:spPr>
          <a:xfrm rot="10800000">
            <a:off x="4208331" y="3645023"/>
            <a:ext cx="1313853" cy="1255441"/>
          </a:xfrm>
          <a:prstGeom prst="blockArc">
            <a:avLst>
              <a:gd name="adj1" fmla="val 10877980"/>
              <a:gd name="adj2" fmla="val 0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184" y="4940585"/>
            <a:ext cx="1126161" cy="43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669" y="546901"/>
            <a:ext cx="1506537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Арка 15"/>
          <p:cNvSpPr/>
          <p:nvPr/>
        </p:nvSpPr>
        <p:spPr>
          <a:xfrm rot="10800000">
            <a:off x="6579366" y="3645023"/>
            <a:ext cx="1313853" cy="1383631"/>
          </a:xfrm>
          <a:prstGeom prst="blockArc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536" y="4940586"/>
            <a:ext cx="990718" cy="380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161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8" t="11278" r="6187"/>
          <a:stretch/>
        </p:blipFill>
        <p:spPr bwMode="auto">
          <a:xfrm>
            <a:off x="224287" y="232606"/>
            <a:ext cx="2617498" cy="274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983" y="188640"/>
            <a:ext cx="5724500" cy="3223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30257"/>
            <a:ext cx="5256584" cy="2951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29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admin\Desktop\ПРОЕКТ КНС\азбука Сахалин\Сканировать10011_page-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09976" cy="608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1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131841" y="1863767"/>
            <a:ext cx="1644312" cy="151216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19125" y="1863767"/>
            <a:ext cx="1590300" cy="147345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003616" y="3284984"/>
            <a:ext cx="955779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59395" y="3336997"/>
            <a:ext cx="85488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</a:t>
            </a:r>
            <a:endParaRPr lang="ru-RU" sz="8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920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15938"/>
            <a:ext cx="8285163" cy="583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нивх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52185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59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5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844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863</TotalTime>
  <Words>30</Words>
  <Application>Microsoft Office PowerPoint</Application>
  <PresentationFormat>Экран (4:3)</PresentationFormat>
  <Paragraphs>6</Paragraphs>
  <Slides>12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к занятию по обучению грамоте в подготовительной логопедической группе «Буква 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Стелла Юрьевна</dc:creator>
  <cp:lastModifiedBy>Admin</cp:lastModifiedBy>
  <cp:revision>106</cp:revision>
  <dcterms:created xsi:type="dcterms:W3CDTF">2017-01-10T12:15:36Z</dcterms:created>
  <dcterms:modified xsi:type="dcterms:W3CDTF">2024-02-18T13:01:33Z</dcterms:modified>
</cp:coreProperties>
</file>