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77" r:id="rId5"/>
    <p:sldId id="284" r:id="rId6"/>
    <p:sldId id="283" r:id="rId7"/>
    <p:sldId id="259" r:id="rId8"/>
    <p:sldId id="258" r:id="rId9"/>
    <p:sldId id="264" r:id="rId10"/>
    <p:sldId id="276" r:id="rId11"/>
    <p:sldId id="281" r:id="rId12"/>
    <p:sldId id="275" r:id="rId13"/>
    <p:sldId id="274" r:id="rId14"/>
    <p:sldId id="306" r:id="rId15"/>
    <p:sldId id="273" r:id="rId16"/>
    <p:sldId id="268" r:id="rId17"/>
    <p:sldId id="293" r:id="rId18"/>
    <p:sldId id="294" r:id="rId19"/>
    <p:sldId id="295" r:id="rId20"/>
    <p:sldId id="296" r:id="rId21"/>
    <p:sldId id="297" r:id="rId22"/>
    <p:sldId id="298" r:id="rId23"/>
    <p:sldId id="285" r:id="rId24"/>
    <p:sldId id="286" r:id="rId25"/>
    <p:sldId id="289" r:id="rId26"/>
    <p:sldId id="290" r:id="rId27"/>
    <p:sldId id="291" r:id="rId28"/>
    <p:sldId id="307" r:id="rId29"/>
    <p:sldId id="30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07C9"/>
    <a:srgbClr val="000066"/>
    <a:srgbClr val="000099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 autoAdjust="0"/>
    <p:restoredTop sz="94660"/>
  </p:normalViewPr>
  <p:slideViewPr>
    <p:cSldViewPr>
      <p:cViewPr varScale="1">
        <p:scale>
          <a:sx n="100" d="100"/>
          <a:sy n="100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99F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EACF6-389B-45C7-B84A-1023B993527B}" type="datetimeFigureOut">
              <a:rPr lang="ru-RU" smtClean="0"/>
              <a:pPr/>
              <a:t>08.11.2015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02DB3-7583-4706-A432-0B402ACDF3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stranamasterov.ru/img4/i2012/10/15/getimagea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http://dohcolonoc.ru/images/Pulyak_Natalya/2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http://img.vrukodelii.com/wp-content/uploads/2013/02/korabli-.jpg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http://im5-tub-ru.yandex.net/i?id=204303493-12-72&amp;n=21" TargetMode="External"/><Relationship Id="rId3" Type="http://schemas.openxmlformats.org/officeDocument/2006/relationships/image" Target="http://tvorchestvo.files.wordpress.com/2010/12/dsc00315.jpg" TargetMode="External"/><Relationship Id="rId7" Type="http://schemas.openxmlformats.org/officeDocument/2006/relationships/image" Target="../media/image43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prostodelkino.com/uploads/posts/2012-11-25/image_134826.jpg" TargetMode="External"/><Relationship Id="rId5" Type="http://schemas.openxmlformats.org/officeDocument/2006/relationships/image" Target="../media/image42.jpeg"/><Relationship Id="rId10" Type="http://schemas.openxmlformats.org/officeDocument/2006/relationships/image" Target="http://in2crafting.co.uk/images/_lib/a5-iris-folding-templatepattern-x2snowflake-3006541-0-1261234160000.jpg" TargetMode="External"/><Relationship Id="rId4" Type="http://schemas.openxmlformats.org/officeDocument/2006/relationships/image" Target="../media/image41.png"/><Relationship Id="rId9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miryarche.ru/wp-content/uploads/2012/11/tekhnika-ajris-folding-kartinki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http://miryarche.ru/wp-content/uploads/2012/11/tekhnika-ajris-folding-kartinki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http://im7-tub-ru.yandex.net/i?id=66193787-43-72&amp;n=21" TargetMode="External"/><Relationship Id="rId3" Type="http://schemas.openxmlformats.org/officeDocument/2006/relationships/image" Target="http://stroyvms.ru/published/publicdata/FLOCKWEBASYST/attachments/SC/products_pictures/45_enl.jpg" TargetMode="External"/><Relationship Id="rId7" Type="http://schemas.openxmlformats.org/officeDocument/2006/relationships/image" Target="http://young.rzd.ru/dbmm/images/41/4080/6387659" TargetMode="External"/><Relationship Id="rId12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openxmlformats.org/officeDocument/2006/relationships/image" Target="http://im4-tub-ru.yandex.net/i?id=192172558-69-72&amp;n=21" TargetMode="External"/><Relationship Id="rId15" Type="http://schemas.openxmlformats.org/officeDocument/2006/relationships/image" Target="http://www.irecommend.ru/sites/default/files/product-images/35158/eyeshadow-brush-pedzel-do-powiek-avon_7435_4.jpeg" TargetMode="External"/><Relationship Id="rId10" Type="http://schemas.openxmlformats.org/officeDocument/2006/relationships/image" Target="../media/image10.emf"/><Relationship Id="rId4" Type="http://schemas.openxmlformats.org/officeDocument/2006/relationships/image" Target="../media/image7.jpeg"/><Relationship Id="rId9" Type="http://schemas.openxmlformats.org/officeDocument/2006/relationships/image" Target="http://img1.liveinternet.ru/images/attach/c/2/82/791/82791305_kley_pva.jpg" TargetMode="External"/><Relationship Id="rId1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6"/>
            <a:ext cx="7772400" cy="364333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«Формирование познавательной, речевой, коммуникативной  деятельности детей старшего дошкольного возраста с ОВЗ через использование технологии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айрис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фолдинг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4857760"/>
            <a:ext cx="4929222" cy="1714512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Мастер-класс подготовила </a:t>
            </a:r>
          </a:p>
          <a:p>
            <a:r>
              <a:rPr lang="ru-RU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-дефектолог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высшей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 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ЦЛП и ДО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Елена Ивановна Федорова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1924" cy="551181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Аккуратно помещаем шаблон со схемой под вырезанное «окошко» заготовки таким образом, чтобы он  совпал по форме с отверстием. Прикрепляем временно скрепками для удобства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D:\наташа\выступление на семинаре\для мастер класса\IMG_28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00108"/>
            <a:ext cx="4255351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500042"/>
            <a:ext cx="3929090" cy="5643602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Важно знать: на схеме каждого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айрис-шаблона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нанесены линии и цифры. Линии означают границы раскладки полосок, цифры - последовательность их наклеивания. Буквами указывается цвет, например: цвет А и перечень цифр, цвет В и т. д. Цвета выбираете по вашему желанию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4500562" y="1285860"/>
            <a:ext cx="4429156" cy="408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5329246" cy="600079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Определившись с цветами будущего рисунка, нарезаем ленточки нужной длины или бумагу полосками, соответственно, нужной ширины и длины (с учётом небольшого запаса, т. к. полоски будут слегка накладываться друг на друга и крепиться по краям к картонной заготовке). Длина полосок зависит от размеров конкретного шаблона. Сгибаем их по длине.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3" descr="D:\наташа\выступление на семинаре\для мастер класса\IMG_2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414014"/>
            <a:ext cx="3214710" cy="4015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Начинаем строго по схеме раскладывать полоски каждого цвета поочерёдно, начиная с цифры 1: прикладываем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полосочку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на нужный ряд, на кончиках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полосочки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аккуратно наносим клей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или скотч,  приклеиваем к изнанке заготовки.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D:\наташа\выступление на семинаре\для мастер класса\IMG_29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786190"/>
            <a:ext cx="3143272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357166"/>
            <a:ext cx="70009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Таким образом, приклеивая слой за слоем, мы двигаемся к центру. Когда будет приклеена последняя полоска бумаги, в середине останется квадрат. Этот квадрат обязательно нужно заполнить элементом другого цвета и качества. После этого  все слои нужно зафиксировать. </a:t>
            </a:r>
            <a:endParaRPr lang="ru-RU" sz="36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наташа\выступление на семинаре\для мастер класса\IMG_29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2628888" cy="2714644"/>
          </a:xfrm>
          <a:prstGeom prst="rect">
            <a:avLst/>
          </a:prstGeom>
          <a:noFill/>
        </p:spPr>
      </p:pic>
      <p:pic>
        <p:nvPicPr>
          <p:cNvPr id="6147" name="Picture 3" descr="D:\наташа\выступление на семинаре\для мастер класса\IMG_2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642918"/>
            <a:ext cx="2571768" cy="2732504"/>
          </a:xfrm>
          <a:prstGeom prst="rect">
            <a:avLst/>
          </a:prstGeom>
          <a:noFill/>
        </p:spPr>
      </p:pic>
      <p:pic>
        <p:nvPicPr>
          <p:cNvPr id="6148" name="Picture 4" descr="D:\наташа\выступление на семинаре\для мастер класса\IMG_29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642918"/>
            <a:ext cx="2428892" cy="2711332"/>
          </a:xfrm>
          <a:prstGeom prst="rect">
            <a:avLst/>
          </a:prstGeom>
          <a:noFill/>
        </p:spPr>
      </p:pic>
      <p:pic>
        <p:nvPicPr>
          <p:cNvPr id="6149" name="Picture 5" descr="D:\наташа\выступление на семинаре\для мастер класса\IMG_29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3500438"/>
            <a:ext cx="2528444" cy="2744464"/>
          </a:xfrm>
          <a:prstGeom prst="rect">
            <a:avLst/>
          </a:prstGeom>
          <a:noFill/>
        </p:spPr>
      </p:pic>
      <p:pic>
        <p:nvPicPr>
          <p:cNvPr id="6150" name="Picture 6" descr="D:\наташа\выступление на семинаре\для мастер класса\IMG_29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3500438"/>
            <a:ext cx="2571768" cy="2706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Убираем шаблон со схемой. Теперь мы можем перевернуть работу и украсить её.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Можете подписать готовую работу и подарить ее как открытку или повесить на стену в качестве картины. Работа готова!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4" name="Picture 2" descr="D:\наташа\выступление на семинаре\для мастер класса\IMG_29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143248"/>
            <a:ext cx="3214710" cy="342216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257550"/>
            <a:ext cx="3219452" cy="338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Развитию каких сторон психики ребенка способствует работа в данной технологии?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Развитию познавательной, речевой, коммуникативной деятельности детей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Изображение 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786058"/>
            <a:ext cx="47910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Формированию психических процессов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Изображение 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285860"/>
            <a:ext cx="6357982" cy="4611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35004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Развитию мелкой моторики, пространственных представлений, тактильной (поверхностной) чувствительности у детей </a:t>
            </a:r>
          </a:p>
          <a:p>
            <a:pPr algn="ctr"/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Изображение 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786058"/>
            <a:ext cx="535785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5723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познакомить  с технологией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айрис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фолдинг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2051" name="Picture 3" descr="http://stranamasterov.ru/img4/i2012/10/15/getimagea.jpg"/>
          <p:cNvPicPr>
            <a:picLocks noChangeAspect="1" noChangeArrowheads="1"/>
          </p:cNvPicPr>
          <p:nvPr/>
        </p:nvPicPr>
        <p:blipFill>
          <a:blip r:embed="rId2" r:link="rId3" cstate="print"/>
          <a:srcRect t="12308" r="769" b="7692"/>
          <a:stretch>
            <a:fillRect/>
          </a:stretch>
        </p:blipFill>
        <p:spPr bwMode="auto">
          <a:xfrm>
            <a:off x="1785918" y="2428868"/>
            <a:ext cx="614366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Снятию  эмоционального напряжения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Изображение 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071546"/>
            <a:ext cx="607223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Совершенствованию  творческих способностей, формированию эстетического вкуса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Изображение 010"/>
          <p:cNvPicPr>
            <a:picLocks noChangeAspect="1" noChangeArrowheads="1"/>
          </p:cNvPicPr>
          <p:nvPr/>
        </p:nvPicPr>
        <p:blipFill>
          <a:blip r:embed="rId2" cstate="print"/>
          <a:srcRect l="17876" r="12579" b="-449"/>
          <a:stretch>
            <a:fillRect/>
          </a:stretch>
        </p:blipFill>
        <p:spPr bwMode="auto">
          <a:xfrm>
            <a:off x="428595" y="2000240"/>
            <a:ext cx="335628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Изображение 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000240"/>
            <a:ext cx="3929090" cy="364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Воспитанию  аккуратности и усидчивости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Изображение 009"/>
          <p:cNvPicPr>
            <a:picLocks noChangeAspect="1" noChangeArrowheads="1"/>
          </p:cNvPicPr>
          <p:nvPr/>
        </p:nvPicPr>
        <p:blipFill>
          <a:blip r:embed="rId2" cstate="print"/>
          <a:srcRect r="-824" b="4765"/>
          <a:stretch>
            <a:fillRect/>
          </a:stretch>
        </p:blipFill>
        <p:spPr bwMode="auto">
          <a:xfrm>
            <a:off x="1214414" y="1357298"/>
            <a:ext cx="642942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286808" cy="485778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Варианты изображений, выполненных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технике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айрис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фолдинг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Неразлучные друзья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2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357422" y="2214554"/>
            <a:ext cx="442915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Пасхальное яйцо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85926"/>
            <a:ext cx="2360385" cy="294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785926"/>
            <a:ext cx="2286016" cy="290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Транспорт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&amp;kcy;&amp;ocy;&amp;rcy;&amp;acy;&amp;bcy;&amp;lcy;&amp;icy;&amp;kcy; &amp;icy;&amp;zcy; &amp;bcy;&amp;ucy;&amp;mcy;&amp;gcy;&amp;acy;&amp;icy;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57224" y="2428868"/>
            <a:ext cx="2214578" cy="327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pickuptruc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571744"/>
            <a:ext cx="4554538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Обитатели подводного мира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137" y="2357430"/>
            <a:ext cx="400317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www.circleofcrafters.com/forum/attachment.php?s=04ec48fa538ea210d270a807a2a47dcf&amp;attachmentid=11790&amp;stc=1&amp;thumb=1&amp;d=12990359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357430"/>
            <a:ext cx="4052884" cy="31965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Главный атрибут Нового года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img0.liveinternet.ru/images/attach/c/0/37/5/37005240_yolochka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30" y="2017097"/>
            <a:ext cx="6959328" cy="3993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Новогодние открытки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tvorchestvo.files.wordpress.com/2010/12/dsc00315.jpg"/>
          <p:cNvPicPr>
            <a:picLocks noChangeAspect="1" noChangeArrowheads="1"/>
          </p:cNvPicPr>
          <p:nvPr/>
        </p:nvPicPr>
        <p:blipFill>
          <a:blip r:embed="rId2" r:link="rId3" cstate="print"/>
          <a:srcRect r="46954" b="4562"/>
          <a:stretch>
            <a:fillRect/>
          </a:stretch>
        </p:blipFill>
        <p:spPr bwMode="auto">
          <a:xfrm>
            <a:off x="6858016" y="1357298"/>
            <a:ext cx="20002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214422"/>
            <a:ext cx="21240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http://prostodelkino.com/uploads/posts/2012-11-25/image_134826.jpg"/>
          <p:cNvPicPr>
            <a:picLocks noChangeAspect="1" noChangeArrowheads="1"/>
          </p:cNvPicPr>
          <p:nvPr/>
        </p:nvPicPr>
        <p:blipFill>
          <a:blip r:embed="rId5" r:link="rId6" cstate="print"/>
          <a:srcRect l="3569" t="10394" r="19632" b="11023"/>
          <a:stretch>
            <a:fillRect/>
          </a:stretch>
        </p:blipFill>
        <p:spPr bwMode="auto">
          <a:xfrm>
            <a:off x="3500430" y="1285860"/>
            <a:ext cx="242889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im5-tub-ru.yandex.net/i?id=204303493-12-72&amp;n=21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3143240" y="4643446"/>
            <a:ext cx="278608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://in2crafting.co.uk/images/_lib/a5-iris-folding-templatepattern-x2snowflake-3006541-0-1261234160000.jpg"/>
          <p:cNvPicPr>
            <a:picLocks noChangeAspect="1" noChangeArrowheads="1"/>
          </p:cNvPicPr>
          <p:nvPr/>
        </p:nvPicPr>
        <p:blipFill>
          <a:blip r:embed="rId9" r:link="rId10" cstate="print"/>
          <a:srcRect l="15024" t="8977" r="18993" b="34016"/>
          <a:stretch>
            <a:fillRect/>
          </a:stretch>
        </p:blipFill>
        <p:spPr bwMode="auto">
          <a:xfrm rot="20086404">
            <a:off x="584507" y="4929996"/>
            <a:ext cx="16668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in2crafting.co.uk/images/_lib/a5-iris-folding-templatepattern-x2snowflake-3006541-0-1261234160000.jpg"/>
          <p:cNvPicPr>
            <a:picLocks noChangeAspect="1" noChangeArrowheads="1"/>
          </p:cNvPicPr>
          <p:nvPr/>
        </p:nvPicPr>
        <p:blipFill>
          <a:blip r:embed="rId9" r:link="rId10" cstate="print"/>
          <a:srcRect l="15024" t="8977" r="18993" b="34016"/>
          <a:stretch>
            <a:fillRect/>
          </a:stretch>
        </p:blipFill>
        <p:spPr bwMode="auto">
          <a:xfrm rot="1590341">
            <a:off x="6948833" y="4939726"/>
            <a:ext cx="16668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Желаем творческих успехов вам в овладении техникой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айрис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фолдинг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716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3075" name="Picture 3" descr="Изображение 006"/>
          <p:cNvPicPr>
            <a:picLocks noChangeAspect="1" noChangeArrowheads="1"/>
          </p:cNvPicPr>
          <p:nvPr/>
        </p:nvPicPr>
        <p:blipFill>
          <a:blip r:embed="rId2" cstate="print"/>
          <a:srcRect l="15892" r="24503" b="2197"/>
          <a:stretch>
            <a:fillRect/>
          </a:stretch>
        </p:blipFill>
        <p:spPr bwMode="auto">
          <a:xfrm>
            <a:off x="285720" y="1643050"/>
            <a:ext cx="34290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Изображение 005"/>
          <p:cNvPicPr>
            <a:picLocks noChangeAspect="1" noChangeArrowheads="1"/>
          </p:cNvPicPr>
          <p:nvPr/>
        </p:nvPicPr>
        <p:blipFill>
          <a:blip r:embed="rId3" cstate="print"/>
          <a:srcRect l="31784" r="8769" b="-520"/>
          <a:stretch>
            <a:fillRect/>
          </a:stretch>
        </p:blipFill>
        <p:spPr bwMode="auto">
          <a:xfrm>
            <a:off x="5072066" y="1643050"/>
            <a:ext cx="3341688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9"/>
            <a:ext cx="8229600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1.Показать роль техники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айрис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фолдинг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развитии познавательной, речевой, коммуникативной  деятельности детей старшего дошкольного возраста с ОВЗ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2.Познакомить с алгоритмом выполнения  работы в данной технике</a:t>
            </a:r>
          </a:p>
        </p:txBody>
      </p:sp>
      <p:pic>
        <p:nvPicPr>
          <p:cNvPr id="3074" name="Picture 2" descr="http://miryarche.ru/wp-content/uploads/2012/11/tekhnika-ajris-folding-kartinki.jpg"/>
          <p:cNvPicPr>
            <a:picLocks noChangeAspect="1" noChangeArrowheads="1"/>
          </p:cNvPicPr>
          <p:nvPr/>
        </p:nvPicPr>
        <p:blipFill>
          <a:blip r:embed="rId2" r:link="rId3" cstate="print"/>
          <a:srcRect l="51968" t="25381" r="1308" b="50865"/>
          <a:stretch>
            <a:fillRect/>
          </a:stretch>
        </p:blipFill>
        <p:spPr bwMode="auto">
          <a:xfrm>
            <a:off x="2857488" y="4000504"/>
            <a:ext cx="29337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336867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Эта техника появилась в Голландии, её называют «радужным складыванием».  Иными словами  Айрис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фолдинг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– складывание полос цветной бумаги под углом в виде закручивающейся спирали.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Этим и объясняется странное на первый взгляд название художественной техники: работы зачастую похожи на диафрагму фотокамеры или радужную оболочку глаза.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 l="2520" t="4940" r="2981" b="4341"/>
          <a:stretch>
            <a:fillRect/>
          </a:stretch>
        </p:blipFill>
        <p:spPr bwMode="auto">
          <a:xfrm>
            <a:off x="1428728" y="3714752"/>
            <a:ext cx="570063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2740294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Айрис-фолдинг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iris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folding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пока малоизвестная у нас в стране, но уже достаточно популярная за рубежом. Она позволяет делать необычные открытки и картины с эффектом объёмного изображения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357562"/>
            <a:ext cx="3240360" cy="224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http://miryarche.ru/wp-content/uploads/2012/11/tekhnika-ajris-folding-kartinki.jpg"/>
          <p:cNvPicPr>
            <a:picLocks noChangeAspect="1" noChangeArrowheads="1"/>
          </p:cNvPicPr>
          <p:nvPr/>
        </p:nvPicPr>
        <p:blipFill>
          <a:blip r:embed="rId3" r:link="rId4" cstate="print"/>
          <a:srcRect l="55609" t="269" r="4341" b="75874"/>
          <a:stretch>
            <a:fillRect/>
          </a:stretch>
        </p:blipFill>
        <p:spPr bwMode="auto">
          <a:xfrm>
            <a:off x="5643570" y="3429000"/>
            <a:ext cx="2514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Суть техники заключается в том, что на открытке вырезается контур какой-либо фигуры (силуэт) и с оборотной стороны заполняется узкими лентами, тесьмой или полосками бумаги. Их укладывают в строго определённом порядке по заранее подготовленному шаблону или составленной схеме (различные схемы укладки и шаблоны контура можно найти на специальных сайтах в Интернете). Каждая полоска при укладке аккуратно приклеивается на концах к изнанке открытки. После того как рисунок полностью выложен, оборотная сторона открытки подклеивается плотной бумагой – здесь можно написать поздравительный текст.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1285883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Предлагаю сделать новогоднюю открытку. Она будет выполнена в новой технике - 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айрис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фолдинг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наташа\выступление на семинаре\для мастер класса\IMG_29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643050"/>
            <a:ext cx="4071966" cy="4988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07170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Нам понадобятся: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785926"/>
            <a:ext cx="7615262" cy="434023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картон,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полоски цветной бумаги,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айрис-шаблон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 которому эти полоски будут приклеиваться,</a:t>
            </a:r>
          </a:p>
          <a:p>
            <a:pPr algn="ctr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клей или скотч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(предпочтение отдается скотчу, т.к. клеем можно испачкать лицевую сторону картинки)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124" name="Picture 4" descr="http://stroyvms.ru/published/publicdata/FLOCKWEBASYST/attachments/SC/products_pictures/45_enl.jpg"/>
          <p:cNvPicPr>
            <a:picLocks noChangeAspect="1" noChangeArrowheads="1"/>
          </p:cNvPicPr>
          <p:nvPr/>
        </p:nvPicPr>
        <p:blipFill>
          <a:blip r:embed="rId2" r:link="rId3" cstate="print"/>
          <a:srcRect l="13228" t="6198" r="10735" b="20485"/>
          <a:stretch>
            <a:fillRect/>
          </a:stretch>
        </p:blipFill>
        <p:spPr bwMode="auto">
          <a:xfrm>
            <a:off x="5643570" y="5500702"/>
            <a:ext cx="11239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http://im4-tub-ru.yandex.net/i?id=192172558-69-72&amp;n=21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7215206" y="57148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young.rzd.ru/dbmm/images/41/4080/6387659"/>
          <p:cNvPicPr>
            <a:picLocks noChangeAspect="1" noChangeArrowheads="1"/>
          </p:cNvPicPr>
          <p:nvPr/>
        </p:nvPicPr>
        <p:blipFill>
          <a:blip r:embed="rId6" r:link="rId7" cstate="print"/>
          <a:srcRect l="37662" r="34203" b="-1064"/>
          <a:stretch>
            <a:fillRect/>
          </a:stretch>
        </p:blipFill>
        <p:spPr bwMode="auto">
          <a:xfrm>
            <a:off x="8286776" y="4786322"/>
            <a:ext cx="666750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http://img1.liveinternet.ru/images/attach/c/2/82/791/82791305_kley_pva.jpg"/>
          <p:cNvPicPr>
            <a:picLocks noChangeAspect="1" noChangeArrowheads="1"/>
          </p:cNvPicPr>
          <p:nvPr/>
        </p:nvPicPr>
        <p:blipFill>
          <a:blip r:embed="rId8" r:link="rId9" cstate="print"/>
          <a:srcRect l="33070" t="17134" r="33733" b="-1134"/>
          <a:stretch>
            <a:fillRect/>
          </a:stretch>
        </p:blipFill>
        <p:spPr bwMode="auto">
          <a:xfrm>
            <a:off x="2000232" y="5360498"/>
            <a:ext cx="785818" cy="149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 cstate="print"/>
          <a:srcRect l="17838" t="4199" r="18062" b="27609"/>
          <a:stretch>
            <a:fillRect/>
          </a:stretch>
        </p:blipFill>
        <p:spPr bwMode="auto">
          <a:xfrm>
            <a:off x="214282" y="2214554"/>
            <a:ext cx="10858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1" cstate="print"/>
          <a:srcRect l="48491" t="19669" r="14815" b="22466"/>
          <a:stretch>
            <a:fillRect/>
          </a:stretch>
        </p:blipFill>
        <p:spPr bwMode="auto">
          <a:xfrm>
            <a:off x="357158" y="4143380"/>
            <a:ext cx="9144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http://im7-tub-ru.yandex.net/i?id=66193787-43-72&amp;n=21"/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714348" y="285728"/>
            <a:ext cx="15335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 descr="http://www.irecommend.ru/sites/default/files/product-images/35158/eyeshadow-brush-pedzel-do-powiek-avon_7435_4.jpeg"/>
          <p:cNvPicPr>
            <a:picLocks noChangeAspect="1" noChangeArrowheads="1"/>
          </p:cNvPicPr>
          <p:nvPr/>
        </p:nvPicPr>
        <p:blipFill>
          <a:blip r:embed="rId14" r:link="rId15" cstate="print"/>
          <a:srcRect/>
          <a:stretch>
            <a:fillRect/>
          </a:stretch>
        </p:blipFill>
        <p:spPr bwMode="auto">
          <a:xfrm>
            <a:off x="7858148" y="3214686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4114800" cy="550072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Берём лист плотной бумаги (заготовку открытки) и  переводим контур шаблона на изнаночную сторону. Аккуратно вырезаем фигуру по контуру в нашем листе — получается заготовка открытки с «окошком» нужной формы.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1"/>
            <a:ext cx="8043890" cy="50006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 descr="D:\наташа\выступление на семинаре\для мастер класса\IMG_28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9" y="1071546"/>
            <a:ext cx="4120421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</TotalTime>
  <Words>500</Words>
  <Application>Microsoft Office PowerPoint</Application>
  <PresentationFormat>Экран (4:3)</PresentationFormat>
  <Paragraphs>46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  «Формирование познавательной, речевой, коммуникативной  деятельности детей старшего дошкольного возраста с ОВЗ через использование технологии айрис фолдинг»   </vt:lpstr>
      <vt:lpstr>   Цель: </vt:lpstr>
      <vt:lpstr>Задачи:</vt:lpstr>
      <vt:lpstr>Эта техника появилась в Голландии, её называют «радужным складыванием».  Иными словами  Айрис фолдинг – складывание полос цветной бумаги под углом в виде закручивающейся спирали.  Этим и объясняется странное на первый взгляд название художественной техники: работы зачастую похожи на диафрагму фотокамеры или радужную оболочку глаза.  </vt:lpstr>
      <vt:lpstr>Айрис-фолдинг (iris folding) пока малоизвестная у нас в стране, но уже достаточно популярная за рубежом. Она позволяет делать необычные открытки и картины с эффектом объёмного изображения</vt:lpstr>
      <vt:lpstr>Суть техники заключается в том, что на открытке вырезается контур какой-либо фигуры (силуэт) и с оборотной стороны заполняется узкими лентами, тесьмой или полосками бумаги. Их укладывают в строго определённом порядке по заранее подготовленному шаблону или составленной схеме (различные схемы укладки и шаблоны контура можно найти на специальных сайтах в Интернете). Каждая полоска при укладке аккуратно приклеивается на концах к изнанке открытки. После того как рисунок полностью выложен, оборотная сторона открытки подклеивается плотной бумагой – здесь можно написать поздравительный текст. </vt:lpstr>
      <vt:lpstr>        </vt:lpstr>
      <vt:lpstr>Нам понадобятся: </vt:lpstr>
      <vt:lpstr>Берём лист плотной бумаги (заготовку открытки) и  переводим контур шаблона на изнаночную сторону. Аккуратно вырезаем фигуру по контуру в нашем листе — получается заготовка открытки с «окошком» нужной формы. </vt:lpstr>
      <vt:lpstr>Аккуратно помещаем шаблон со схемой под вырезанное «окошко» заготовки таким образом, чтобы он  совпал по форме с отверстием. Прикрепляем временно скрепками для удобства</vt:lpstr>
      <vt:lpstr>Важно знать: на схеме каждого айрис-шаблона нанесены линии и цифры. Линии означают границы раскладки полосок, цифры - последовательность их наклеивания. Буквами указывается цвет, например: цвет А и перечень цифр, цвет В и т. д. Цвета выбираете по вашему желанию </vt:lpstr>
      <vt:lpstr>  Определившись с цветами будущего рисунка, нарезаем ленточки нужной длины или бумагу полосками, соответственно, нужной ширины и длины (с учётом небольшого запаса, т. к. полоски будут слегка накладываться друг на друга и крепиться по краям к картонной заготовке). Длина полосок зависит от размеров конкретного шаблона. Сгибаем их по длине.   </vt:lpstr>
      <vt:lpstr>        Начинаем строго по схеме раскладывать полоски каждого цвета поочерёдно, начиная с цифры 1: прикладываем полосочку на нужный ряд, на кончиках полосочки аккуратно наносим клей или скотч,  приклеиваем к изнанке заготовки.       </vt:lpstr>
      <vt:lpstr>Слайд 14</vt:lpstr>
      <vt:lpstr>Слайд 15</vt:lpstr>
      <vt:lpstr>Слайд 16</vt:lpstr>
      <vt:lpstr>Развитию каких сторон психики ребенка способствует работа в данной технологии? </vt:lpstr>
      <vt:lpstr>Слайд 18</vt:lpstr>
      <vt:lpstr>Слайд 19</vt:lpstr>
      <vt:lpstr>Слайд 20</vt:lpstr>
      <vt:lpstr>Слайд 21</vt:lpstr>
      <vt:lpstr>Слайд 22</vt:lpstr>
      <vt:lpstr>Слайд 23</vt:lpstr>
      <vt:lpstr>Пасхальное яйцо</vt:lpstr>
      <vt:lpstr>Транспорт</vt:lpstr>
      <vt:lpstr>Обитатели подводного мира</vt:lpstr>
      <vt:lpstr>Главный атрибут Нового года</vt:lpstr>
      <vt:lpstr>Новогодние открытки</vt:lpstr>
      <vt:lpstr>Желаем творческих успехов вам в овладении техникой айрис  фолдинг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Айрис-фолдинг </dc:title>
  <dc:creator>Admin</dc:creator>
  <cp:lastModifiedBy>RePack by Diakov</cp:lastModifiedBy>
  <cp:revision>111</cp:revision>
  <dcterms:created xsi:type="dcterms:W3CDTF">2006-08-10T20:04:33Z</dcterms:created>
  <dcterms:modified xsi:type="dcterms:W3CDTF">2015-11-08T11:51:33Z</dcterms:modified>
</cp:coreProperties>
</file>