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65" r:id="rId4"/>
    <p:sldId id="258" r:id="rId5"/>
    <p:sldId id="260" r:id="rId6"/>
    <p:sldId id="27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1" r:id="rId16"/>
    <p:sldId id="257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630" autoAdjust="0"/>
  </p:normalViewPr>
  <p:slideViewPr>
    <p:cSldViewPr snapToGrid="0">
      <p:cViewPr varScale="1">
        <p:scale>
          <a:sx n="109" d="100"/>
          <a:sy n="109" d="100"/>
        </p:scale>
        <p:origin x="5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6761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494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8780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6342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1290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0996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853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4663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826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50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9068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95889-FE19-469B-9E92-0A30A802266A}" type="datetimeFigureOut">
              <a:rPr lang="ru-RU" smtClean="0"/>
              <a:t>13.12.2024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8735D-EB29-4FC0-871C-2262657A00C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393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gif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11" Type="http://schemas.openxmlformats.org/officeDocument/2006/relationships/image" Target="../media/image30.jpg"/><Relationship Id="rId5" Type="http://schemas.openxmlformats.org/officeDocument/2006/relationships/image" Target="../media/image24.jpg"/><Relationship Id="rId10" Type="http://schemas.openxmlformats.org/officeDocument/2006/relationships/image" Target="../media/image29.jpg"/><Relationship Id="rId4" Type="http://schemas.openxmlformats.org/officeDocument/2006/relationships/image" Target="../media/image23.jpg"/><Relationship Id="rId9" Type="http://schemas.openxmlformats.org/officeDocument/2006/relationships/image" Target="../media/image2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5.jpg"/><Relationship Id="rId7" Type="http://schemas.openxmlformats.org/officeDocument/2006/relationships/image" Target="../media/image39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Relationship Id="rId9" Type="http://schemas.openxmlformats.org/officeDocument/2006/relationships/image" Target="../media/image4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7" Type="http://schemas.openxmlformats.org/officeDocument/2006/relationships/image" Target="../media/image47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7" Type="http://schemas.openxmlformats.org/officeDocument/2006/relationships/image" Target="../media/image53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7" Type="http://schemas.openxmlformats.org/officeDocument/2006/relationships/image" Target="../media/image63.jp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jpg"/><Relationship Id="rId4" Type="http://schemas.openxmlformats.org/officeDocument/2006/relationships/image" Target="../media/image60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g"/><Relationship Id="rId13" Type="http://schemas.openxmlformats.org/officeDocument/2006/relationships/image" Target="../media/image74.jpeg"/><Relationship Id="rId3" Type="http://schemas.openxmlformats.org/officeDocument/2006/relationships/image" Target="../media/image65.jpg"/><Relationship Id="rId7" Type="http://schemas.openxmlformats.org/officeDocument/2006/relationships/image" Target="../media/image69.jpg"/><Relationship Id="rId12" Type="http://schemas.openxmlformats.org/officeDocument/2006/relationships/image" Target="../media/image49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g"/><Relationship Id="rId11" Type="http://schemas.openxmlformats.org/officeDocument/2006/relationships/image" Target="../media/image73.jpg"/><Relationship Id="rId5" Type="http://schemas.openxmlformats.org/officeDocument/2006/relationships/image" Target="../media/image67.jpg"/><Relationship Id="rId10" Type="http://schemas.openxmlformats.org/officeDocument/2006/relationships/image" Target="../media/image72.jpg"/><Relationship Id="rId4" Type="http://schemas.openxmlformats.org/officeDocument/2006/relationships/image" Target="../media/image66.jpg"/><Relationship Id="rId9" Type="http://schemas.openxmlformats.org/officeDocument/2006/relationships/image" Target="../media/image7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7" Type="http://schemas.openxmlformats.org/officeDocument/2006/relationships/image" Target="../media/image80.jp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g"/><Relationship Id="rId5" Type="http://schemas.openxmlformats.org/officeDocument/2006/relationships/image" Target="../media/image78.jpg"/><Relationship Id="rId4" Type="http://schemas.openxmlformats.org/officeDocument/2006/relationships/image" Target="../media/image7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7" Type="http://schemas.openxmlformats.org/officeDocument/2006/relationships/image" Target="../media/image86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g"/><Relationship Id="rId5" Type="http://schemas.openxmlformats.org/officeDocument/2006/relationships/image" Target="../media/image84.jpg"/><Relationship Id="rId4" Type="http://schemas.openxmlformats.org/officeDocument/2006/relationships/image" Target="../media/image8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3" Type="http://schemas.openxmlformats.org/officeDocument/2006/relationships/image" Target="../media/image88.jpeg"/><Relationship Id="rId7" Type="http://schemas.openxmlformats.org/officeDocument/2006/relationships/image" Target="../media/image92.png"/><Relationship Id="rId12" Type="http://schemas.openxmlformats.org/officeDocument/2006/relationships/image" Target="../media/image97.png"/><Relationship Id="rId17" Type="http://schemas.openxmlformats.org/officeDocument/2006/relationships/image" Target="../media/image102.png"/><Relationship Id="rId2" Type="http://schemas.openxmlformats.org/officeDocument/2006/relationships/image" Target="../media/image87.png"/><Relationship Id="rId16" Type="http://schemas.openxmlformats.org/officeDocument/2006/relationships/image" Target="../media/image10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11" Type="http://schemas.openxmlformats.org/officeDocument/2006/relationships/image" Target="../media/image96.jpeg"/><Relationship Id="rId5" Type="http://schemas.openxmlformats.org/officeDocument/2006/relationships/image" Target="../media/image90.png"/><Relationship Id="rId15" Type="http://schemas.openxmlformats.org/officeDocument/2006/relationships/image" Target="../media/image100.png"/><Relationship Id="rId10" Type="http://schemas.openxmlformats.org/officeDocument/2006/relationships/image" Target="../media/image95.png"/><Relationship Id="rId4" Type="http://schemas.openxmlformats.org/officeDocument/2006/relationships/image" Target="../media/image89.png"/><Relationship Id="rId9" Type="http://schemas.openxmlformats.org/officeDocument/2006/relationships/image" Target="../media/image94.jpeg"/><Relationship Id="rId14" Type="http://schemas.openxmlformats.org/officeDocument/2006/relationships/image" Target="../media/image9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2100" y="2030714"/>
            <a:ext cx="11168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«Игры для активизации речи детей»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40477" y="2832151"/>
            <a:ext cx="5090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дошкольный возраст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29510" y="5759612"/>
            <a:ext cx="1947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с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Лермонтовка</a:t>
            </a:r>
          </a:p>
          <a:p>
            <a:pPr algn="ctr"/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2024 г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25467" y="4783203"/>
            <a:ext cx="28617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воспитатель Войтова Светлана Вячеславовна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574" y="3556000"/>
            <a:ext cx="2822647" cy="15877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82749"/>
            <a:ext cx="3301221" cy="322319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426627" y="394077"/>
            <a:ext cx="68871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БЮДЖЕТНОГО ДОШКОЛЬНОГО ОБРАЗОВАТЕЛЬНОГО УЧРЕЖДЕНИЯ ДЕТСКИЙ САД №10 ОБЩЕРАЗВИВАЮЩЕГО ВИДА С ПРИОРЕТЕТНЫМ ОСУЩЕСТВЛЕНИЕМ ДЕЯТЕЛЬНОСТИ 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ПОЗНАВАТЕЛЬНО-РЕЧЕВОМУ РАЗВИТИЮ ДЕТЕЙ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ЛЕРМОНТОВСКОГО СЕЛЬСКОГО ПОСЕЛЕНИЯ 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БИКИНСКОГО МУНИЦИПАЛЬНОГО РАЙОНА 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ХАБАРОВСКОГО КРАЯ</a:t>
            </a:r>
          </a:p>
        </p:txBody>
      </p:sp>
    </p:spTree>
    <p:extLst>
      <p:ext uri="{BB962C8B-B14F-4D97-AF65-F5344CB8AC3E}">
        <p14:creationId xmlns:p14="http://schemas.microsoft.com/office/powerpoint/2010/main" val="3493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6332" y="1327339"/>
            <a:ext cx="9711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Активизировать словарь детей  словами разных  частей    речи</a:t>
            </a:r>
            <a:r>
              <a:rPr lang="ru-RU" sz="3200" dirty="0" smtClean="0">
                <a:solidFill>
                  <a:srgbClr val="0070C0"/>
                </a:solidFill>
              </a:rPr>
              <a:t>.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4133" y="2335434"/>
            <a:ext cx="1122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Развивать внимание детей к слову его точному употреблению.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4133" y="4624990"/>
            <a:ext cx="9533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Воспитывать  положительные установки на участие в игре.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4133" y="3547772"/>
            <a:ext cx="1122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Развитие  связной речи, умению правильно выражать свои мысли.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4133" y="5621867"/>
            <a:ext cx="11717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Совершенствовать  внимание, память, наблюдательность и мышление.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6332" y="250121"/>
            <a:ext cx="79332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solidFill>
                  <a:srgbClr val="7030A0"/>
                </a:solidFill>
              </a:rPr>
              <a:t> 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Активизация 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речевой деятельности детей.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6671" y="748559"/>
            <a:ext cx="152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0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9" y="128815"/>
            <a:ext cx="1680029" cy="154758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5" y="2373994"/>
            <a:ext cx="1859643" cy="153397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14" y="4593771"/>
            <a:ext cx="1861458" cy="1643744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9779" y="4527550"/>
            <a:ext cx="1917700" cy="169907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343" y="2274208"/>
            <a:ext cx="1926772" cy="161290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115" y="120649"/>
            <a:ext cx="1883228" cy="1544864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5116286" y="130628"/>
            <a:ext cx="160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«Объяснялки»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15542" y="489857"/>
            <a:ext cx="2675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Продолжи предложение.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7972" y="1709057"/>
            <a:ext cx="4470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Серёжа сильный, потому что занимается ….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6571" y="1981200"/>
            <a:ext cx="2576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спортом, боксом.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971" y="3907971"/>
            <a:ext cx="3672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Из чайника идёт пар , потому что …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1886" y="4201886"/>
            <a:ext cx="2942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вода в нём закипела.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6172200"/>
            <a:ext cx="3636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Зрители аплодируют, потому что …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7714" y="6488668"/>
            <a:ext cx="3853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им понравилось выступление.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968343" y="1665514"/>
            <a:ext cx="3721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Страус быстро бегает, потому что  …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196943" y="1948543"/>
            <a:ext cx="3864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у него сильные ноги.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13842" y="3875314"/>
            <a:ext cx="3616901" cy="38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Сыр у вороны выпал, потому что …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88829" y="4125686"/>
            <a:ext cx="2215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она каркнула.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94913" y="6183085"/>
            <a:ext cx="344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Мы нарядили ёлку, потому что …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90857" y="6488668"/>
            <a:ext cx="2543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скоро новый год.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23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  <p:bldP spid="17" grpId="0"/>
      <p:bldP spid="19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4486" y="174170"/>
            <a:ext cx="1752600" cy="145868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57" y="4430486"/>
            <a:ext cx="2079171" cy="173082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5563" y="4354286"/>
            <a:ext cx="2049236" cy="1839686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6" y="206828"/>
            <a:ext cx="1792060" cy="146957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05" y="2264228"/>
            <a:ext cx="1875065" cy="158931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5038" y="2100941"/>
            <a:ext cx="1724705" cy="175328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2960916" y="119743"/>
            <a:ext cx="6335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                               «Фантазёры»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    Закончи предложения, используя картинки.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8087" y="1719942"/>
            <a:ext cx="2869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Художник взял краски и …..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658" y="3984172"/>
            <a:ext cx="262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Жонглёр взял  мячи и …..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8086" y="6291943"/>
            <a:ext cx="2863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Артист вышел на сцену и …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43057" y="1730829"/>
            <a:ext cx="5268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Из-за гор выглянуло солнце и …..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75714" y="3929743"/>
            <a:ext cx="422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Мальчик сделал уроки и …..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53943" y="6270172"/>
            <a:ext cx="3900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На праздник пришёл Дед Мороз и …..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58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742" y="2451029"/>
            <a:ext cx="1730829" cy="177262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4229" y="4811486"/>
            <a:ext cx="1785257" cy="1545029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55" y="4582885"/>
            <a:ext cx="1837646" cy="1817914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771" y="141516"/>
            <a:ext cx="1647144" cy="179614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13" y="2536373"/>
            <a:ext cx="1748015" cy="157842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81" y="173493"/>
            <a:ext cx="1748518" cy="185125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659085" y="152400"/>
            <a:ext cx="214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«Подбери предлог»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41915" y="500743"/>
            <a:ext cx="4844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     Закончи предложение подобрав предлог.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7714" y="2046514"/>
            <a:ext cx="3849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Ящерица греется … солнце.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7714" y="4125686"/>
            <a:ext cx="3578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Пчёлы вылетели …улья.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6455229"/>
            <a:ext cx="2797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У мальчика шарф … шее.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85857" y="1981201"/>
            <a:ext cx="3614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Шарманщик играет … шарманке.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88628" y="4212772"/>
            <a:ext cx="2357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Чайка летит … морем.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77743" y="6302829"/>
            <a:ext cx="2575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Кузнечик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сидит … траве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047999" y="2068285"/>
            <a:ext cx="1306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на.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88771" y="4147458"/>
            <a:ext cx="11375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из.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47257" y="6466114"/>
            <a:ext cx="1192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на.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06000" y="1981201"/>
            <a:ext cx="1148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на.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85514" y="4212773"/>
            <a:ext cx="1277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над.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459686" y="6302829"/>
            <a:ext cx="1148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на.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41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18" y="2057400"/>
            <a:ext cx="1807711" cy="125185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267" y="2089377"/>
            <a:ext cx="1200150" cy="128587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255" y="2113870"/>
            <a:ext cx="1247775" cy="132397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812" y="2079172"/>
            <a:ext cx="1274988" cy="1349829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2815" y="2068286"/>
            <a:ext cx="1114425" cy="1284514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83" y="4844143"/>
            <a:ext cx="1291318" cy="1239609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238" y="4800601"/>
            <a:ext cx="1133476" cy="1262743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246" y="4822371"/>
            <a:ext cx="1196067" cy="1247776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754" y="4844144"/>
            <a:ext cx="1122588" cy="127362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458" y="4844144"/>
            <a:ext cx="1295399" cy="1262743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4757057" y="228600"/>
            <a:ext cx="1604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«Не ошибись»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45229" y="533401"/>
            <a:ext cx="5803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Соедини линией каждое слово с подходящей картинкой.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 flipH="1">
            <a:off x="7462765" y="1023257"/>
            <a:ext cx="1311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прыгает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178144" y="1066800"/>
            <a:ext cx="1018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светит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8714" y="1197429"/>
            <a:ext cx="1088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рубит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73485" y="1121229"/>
            <a:ext cx="1023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летит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87487" y="1175656"/>
            <a:ext cx="11260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плывёт</a:t>
            </a:r>
            <a:endParaRPr lang="ru-RU" sz="2400" dirty="0">
              <a:solidFill>
                <a:srgbClr val="0070C0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1469571" y="1556657"/>
            <a:ext cx="2209800" cy="446314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>
            <a:off x="1034143" y="1534886"/>
            <a:ext cx="2721428" cy="457200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17" idx="2"/>
          </p:cNvCxnSpPr>
          <p:nvPr/>
        </p:nvCxnSpPr>
        <p:spPr>
          <a:xfrm>
            <a:off x="6085114" y="1582894"/>
            <a:ext cx="4310743" cy="387420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5889171" y="1382486"/>
            <a:ext cx="2002972" cy="642257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7979229" y="1436914"/>
            <a:ext cx="2514600" cy="544286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917371" y="3744685"/>
            <a:ext cx="1590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поливает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0485" y="3799114"/>
            <a:ext cx="10109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точит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916886" y="3788226"/>
            <a:ext cx="1353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танцует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148943" y="3766457"/>
            <a:ext cx="1904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поднимает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478485" y="3777343"/>
            <a:ext cx="1212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звенит</a:t>
            </a:r>
            <a:endParaRPr lang="ru-RU" sz="2800" dirty="0">
              <a:solidFill>
                <a:srgbClr val="0070C0"/>
              </a:solidFill>
            </a:endParaRPr>
          </a:p>
        </p:txBody>
      </p:sp>
      <p:cxnSp>
        <p:nvCxnSpPr>
          <p:cNvPr id="36" name="Прямая со стрелкой 35"/>
          <p:cNvCxnSpPr/>
          <p:nvPr/>
        </p:nvCxnSpPr>
        <p:spPr>
          <a:xfrm>
            <a:off x="1360714" y="4180114"/>
            <a:ext cx="2188029" cy="533400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3777343" y="4136571"/>
            <a:ext cx="2013857" cy="555172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H="1">
            <a:off x="1085171" y="4224363"/>
            <a:ext cx="4994501" cy="554466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endCxn id="11" idx="0"/>
          </p:cNvCxnSpPr>
          <p:nvPr/>
        </p:nvCxnSpPr>
        <p:spPr>
          <a:xfrm>
            <a:off x="8044543" y="4147457"/>
            <a:ext cx="2465615" cy="696687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endCxn id="10" idx="0"/>
          </p:cNvCxnSpPr>
          <p:nvPr/>
        </p:nvCxnSpPr>
        <p:spPr>
          <a:xfrm flipH="1">
            <a:off x="8169048" y="4224360"/>
            <a:ext cx="2468010" cy="619784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1101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53" y="979715"/>
            <a:ext cx="1993446" cy="2220686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323" y="947057"/>
            <a:ext cx="2105705" cy="2329543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372" y="3769111"/>
            <a:ext cx="2219325" cy="273244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323114" y="108857"/>
            <a:ext cx="1074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«Рифма»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73807" y="556234"/>
            <a:ext cx="6520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Закончи предложения, выбрав слово, которое рифмуется с первой строчкой.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20687" y="1796143"/>
            <a:ext cx="24275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На лугу гуляют утки, собирают …(ромашки, васильки, незабудки).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62200" y="2884714"/>
            <a:ext cx="1939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незабудки.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722" y="1704278"/>
            <a:ext cx="2252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Как-то старый крокодил месяц с неба …(снял, проглотил, украл).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59804" y="3021981"/>
            <a:ext cx="1918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проглотил.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02244" y="4226312"/>
            <a:ext cx="30219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Идёт маленькая кошка с плетёным …(чемоданном, сумкой, лукошком).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8000" y="5419493"/>
            <a:ext cx="1911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лукошком.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999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86" y="1528536"/>
            <a:ext cx="1727200" cy="214630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885" y="1515834"/>
            <a:ext cx="1778000" cy="215265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241" y="1523092"/>
            <a:ext cx="1905000" cy="216716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878" y="1538868"/>
            <a:ext cx="1892300" cy="214050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4701567" y="188774"/>
            <a:ext cx="2445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«Рассели по домикам»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94911" y="436224"/>
            <a:ext cx="8709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Определить существительное  мужского, женского, среднего рода единственного и множественного числа. «Расселить» картинки по домикам.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194" y="4895385"/>
            <a:ext cx="1663700" cy="1338146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93" y="5003802"/>
            <a:ext cx="1484351" cy="142240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483" y="4973444"/>
            <a:ext cx="1606858" cy="140985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7746" y="4884233"/>
            <a:ext cx="1817649" cy="1415741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cxnSp>
        <p:nvCxnSpPr>
          <p:cNvPr id="14" name="Прямая со стрелкой 13"/>
          <p:cNvCxnSpPr>
            <a:endCxn id="10" idx="0"/>
          </p:cNvCxnSpPr>
          <p:nvPr/>
        </p:nvCxnSpPr>
        <p:spPr>
          <a:xfrm>
            <a:off x="1594624" y="3757961"/>
            <a:ext cx="3010288" cy="1215483"/>
          </a:xfrm>
          <a:prstGeom prst="straightConnector1">
            <a:avLst/>
          </a:prstGeom>
          <a:ln w="19050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9" idx="0"/>
            <a:endCxn id="3" idx="2"/>
          </p:cNvCxnSpPr>
          <p:nvPr/>
        </p:nvCxnSpPr>
        <p:spPr>
          <a:xfrm flipV="1">
            <a:off x="1510369" y="3668486"/>
            <a:ext cx="3072516" cy="1335316"/>
          </a:xfrm>
          <a:prstGeom prst="straightConnector1">
            <a:avLst/>
          </a:prstGeom>
          <a:ln w="19050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5" idx="2"/>
            <a:endCxn id="8" idx="0"/>
          </p:cNvCxnSpPr>
          <p:nvPr/>
        </p:nvCxnSpPr>
        <p:spPr>
          <a:xfrm flipH="1">
            <a:off x="7869044" y="3679370"/>
            <a:ext cx="2700984" cy="1216015"/>
          </a:xfrm>
          <a:prstGeom prst="straightConnector1">
            <a:avLst/>
          </a:prstGeom>
          <a:ln w="19050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7861610" y="3746810"/>
            <a:ext cx="2843561" cy="1070517"/>
          </a:xfrm>
          <a:prstGeom prst="straightConnector1">
            <a:avLst/>
          </a:prstGeom>
          <a:ln w="19050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831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84" y="250372"/>
            <a:ext cx="2035629" cy="153488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57" y="2370364"/>
            <a:ext cx="1992086" cy="161380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57" y="4533900"/>
            <a:ext cx="2002972" cy="1714499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229" y="185056"/>
            <a:ext cx="2013857" cy="1698173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229" y="2438399"/>
            <a:ext cx="2002971" cy="1621973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228" y="4600121"/>
            <a:ext cx="2057401" cy="1561193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778828" y="97971"/>
            <a:ext cx="2560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«Собери предложение»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15343" y="511629"/>
            <a:ext cx="1175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Лист, на, гусеница, сидеть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7315" y="1883229"/>
            <a:ext cx="3317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На листе сидит гусеница.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95600" y="2547259"/>
            <a:ext cx="15131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Акробаты, выступать, цирк, в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7571" y="4082142"/>
            <a:ext cx="3779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Акробаты выступают в цирке.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69771" y="4735286"/>
            <a:ext cx="15893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У, колесо, машина, механик,  менять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4286" y="6324601"/>
            <a:ext cx="4325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Механик меняет колесо у машины.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48600" y="446313"/>
            <a:ext cx="1491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Заяц, куст, под, спрятаться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92143" y="1959429"/>
            <a:ext cx="3541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Заяц спрятался под кустом.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46572" y="2471056"/>
            <a:ext cx="13498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Песочница, и, играть, Витя, Маша, в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24800" y="4049486"/>
            <a:ext cx="4193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Витя и Маша играют в песочнице.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077201" y="4713513"/>
            <a:ext cx="11538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Караван, пустыня, жаркий, по, идти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033657" y="6281057"/>
            <a:ext cx="41781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Караван идёт по жаркой пустыне.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390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  <p:bldP spid="17" grpId="0"/>
      <p:bldP spid="19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62" y="143815"/>
            <a:ext cx="1469572" cy="1313543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54" y="2218031"/>
            <a:ext cx="1632857" cy="136071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66" y="4337822"/>
            <a:ext cx="1730828" cy="152490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57" y="119743"/>
            <a:ext cx="1502228" cy="132805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9285" y="2174421"/>
            <a:ext cx="1537607" cy="137432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233" y="4261625"/>
            <a:ext cx="1589315" cy="1458951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4778829" y="0"/>
            <a:ext cx="2480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«Шиворот на выворот»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0" y="78377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1455234"/>
            <a:ext cx="5272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Витя заболел, потому что ему поставили градусник.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782337"/>
            <a:ext cx="5628720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700" dirty="0" smtClean="0">
                <a:solidFill>
                  <a:srgbClr val="0070C0"/>
                </a:solidFill>
              </a:rPr>
              <a:t>Ответ: Ему поставили градусник, потому что Витя заболел.</a:t>
            </a:r>
            <a:endParaRPr lang="ru-RU" sz="1700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3586444"/>
            <a:ext cx="4149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Крапива жжётся, потому что я её боюсь.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3945673"/>
            <a:ext cx="4615751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700" dirty="0" smtClean="0">
                <a:solidFill>
                  <a:srgbClr val="0070C0"/>
                </a:solidFill>
              </a:rPr>
              <a:t>Ответ: Я её боюсь, потому что крапива жжётся. </a:t>
            </a:r>
            <a:endParaRPr lang="ru-RU" sz="1700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5915988"/>
            <a:ext cx="4337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Сегодня жарко, потому что дети загорают.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243341"/>
            <a:ext cx="4738220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700" dirty="0" smtClean="0">
                <a:solidFill>
                  <a:srgbClr val="0070C0"/>
                </a:solidFill>
              </a:rPr>
              <a:t>Ответ: Дети загорают, потому что сегодня жарко.</a:t>
            </a:r>
            <a:endParaRPr lang="ru-RU" sz="1700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63524" y="1468509"/>
            <a:ext cx="5538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Сегодня сильный ветер, потому что качаются деревья.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89288" y="1750742"/>
            <a:ext cx="5902712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>
                <a:solidFill>
                  <a:srgbClr val="0070C0"/>
                </a:solidFill>
              </a:rPr>
              <a:t>Ответ: Деревья качаются, потому что сегодня сильный ветер. </a:t>
            </a:r>
            <a:endParaRPr lang="ru-RU" sz="1700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356194" y="3579541"/>
            <a:ext cx="6333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Чашка упала, потому что на ней появилась трещина.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350718" y="3914078"/>
            <a:ext cx="5708037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700" dirty="0" smtClean="0">
                <a:solidFill>
                  <a:srgbClr val="0070C0"/>
                </a:solidFill>
              </a:rPr>
              <a:t>Ответ: На ней появилась трещина, потому что чашка упала.</a:t>
            </a:r>
            <a:endParaRPr lang="ru-RU" sz="1700" dirty="0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11950" y="5687123"/>
            <a:ext cx="565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На светофоре загорелся красный свет, потому что машины остановились.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11952" y="6242447"/>
            <a:ext cx="588784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>
                <a:solidFill>
                  <a:srgbClr val="0070C0"/>
                </a:solidFill>
              </a:rPr>
              <a:t>Ответ: Машины остановились, потому что на светофоре загорелся красный свет</a:t>
            </a:r>
            <a:r>
              <a:rPr lang="ru-RU" sz="1700" dirty="0" smtClean="0"/>
              <a:t>.</a:t>
            </a:r>
            <a:endParaRPr lang="ru-RU" sz="1700" dirty="0"/>
          </a:p>
        </p:txBody>
      </p:sp>
      <p:sp>
        <p:nvSpPr>
          <p:cNvPr id="25" name="TextBox 24"/>
          <p:cNvSpPr txBox="1"/>
          <p:nvPr/>
        </p:nvSpPr>
        <p:spPr>
          <a:xfrm>
            <a:off x="2553629" y="390293"/>
            <a:ext cx="7242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Найдите в предложениях ошибки и составьте предложения правильно.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65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6" grpId="0"/>
      <p:bldP spid="19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0" t="4044" r="3041"/>
          <a:stretch/>
        </p:blipFill>
        <p:spPr>
          <a:xfrm>
            <a:off x="234175" y="479502"/>
            <a:ext cx="3144644" cy="220794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0"/>
          <a:stretch/>
        </p:blipFill>
        <p:spPr>
          <a:xfrm>
            <a:off x="163397" y="3401121"/>
            <a:ext cx="3113203" cy="2453269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4"/>
          <a:stretch/>
        </p:blipFill>
        <p:spPr>
          <a:xfrm>
            <a:off x="8837496" y="390293"/>
            <a:ext cx="3060590" cy="2230244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996" y="3367668"/>
            <a:ext cx="3067204" cy="243441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5397191" y="178419"/>
            <a:ext cx="1695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«Путешествие»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37464" y="546409"/>
            <a:ext cx="4281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Подбери к словам подходящие картинки.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09062" y="1906859"/>
            <a:ext cx="1202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0070C0"/>
                </a:solidFill>
              </a:rPr>
              <a:t>о</a:t>
            </a:r>
            <a:r>
              <a:rPr lang="ru-RU" sz="2400" dirty="0" smtClean="0">
                <a:solidFill>
                  <a:srgbClr val="0070C0"/>
                </a:solidFill>
              </a:rPr>
              <a:t>бошёл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09785" y="2687445"/>
            <a:ext cx="854401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ушёл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4030" y="3713356"/>
            <a:ext cx="1024319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вошёл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64820" y="4348977"/>
            <a:ext cx="1494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перешёл</a:t>
            </a:r>
            <a:endParaRPr lang="ru-RU" sz="2400" dirty="0">
              <a:solidFill>
                <a:srgbClr val="0070C0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6846849" y="1148576"/>
            <a:ext cx="1795346" cy="981307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3534936" y="1672683"/>
            <a:ext cx="2330605" cy="1260088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6700291" y="4011096"/>
            <a:ext cx="1997661" cy="861987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3479180" y="4613263"/>
            <a:ext cx="2230245" cy="616658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991600" y="2656115"/>
            <a:ext cx="2196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Обошёл ёлку.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4914" y="2775857"/>
            <a:ext cx="2267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Ушёл из дома.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209315" y="5943600"/>
            <a:ext cx="22177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Вошёл в избу.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7458" y="5976257"/>
            <a:ext cx="2929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Перешёл через мост.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30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030" y="4572001"/>
            <a:ext cx="1872342" cy="1567543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64" y="125186"/>
            <a:ext cx="1666422" cy="148590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70" y="2351315"/>
            <a:ext cx="1773465" cy="137160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6258" y="2471056"/>
            <a:ext cx="1807027" cy="151855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932" y="185057"/>
            <a:ext cx="1711611" cy="154577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29" y="4672692"/>
            <a:ext cx="1728787" cy="1532164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626428" y="87086"/>
            <a:ext cx="2264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«Складываем слова»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23457" y="533401"/>
            <a:ext cx="665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Сложи из нескольких слов слов одно, и подбери к нему картинку.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72742" y="1404257"/>
            <a:ext cx="168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Сам летит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61857" y="2220686"/>
            <a:ext cx="1515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Сам варит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61857" y="3026229"/>
            <a:ext cx="15951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Сам катает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42115" y="3820886"/>
            <a:ext cx="20076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На пару ходит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11485" y="4582885"/>
            <a:ext cx="22888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К звёздам летит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16285" y="5388428"/>
            <a:ext cx="14852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Лёд колет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1629" y="1654629"/>
            <a:ext cx="1889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звездолёт.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1372" y="6237514"/>
            <a:ext cx="2046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самовар.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9858" y="3853543"/>
            <a:ext cx="1783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 Ответ: ледокол.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916886" y="1774372"/>
            <a:ext cx="1694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самокат.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786257" y="4027715"/>
            <a:ext cx="1668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пароход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742714" y="6237514"/>
            <a:ext cx="1707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самолёт.</a:t>
            </a:r>
            <a:endParaRPr lang="ru-RU" dirty="0">
              <a:solidFill>
                <a:srgbClr val="0070C0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6520543" y="1741714"/>
            <a:ext cx="3156857" cy="3657600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2" idx="1"/>
          </p:cNvCxnSpPr>
          <p:nvPr/>
        </p:nvCxnSpPr>
        <p:spPr>
          <a:xfrm flipH="1">
            <a:off x="2351314" y="2451519"/>
            <a:ext cx="2710543" cy="3045767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13" idx="3"/>
          </p:cNvCxnSpPr>
          <p:nvPr/>
        </p:nvCxnSpPr>
        <p:spPr>
          <a:xfrm flipV="1">
            <a:off x="6656974" y="892629"/>
            <a:ext cx="3009540" cy="2364433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>
            <a:off x="6814457" y="3341914"/>
            <a:ext cx="2906486" cy="783772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2264229" y="1045029"/>
            <a:ext cx="2623457" cy="3722914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endCxn id="16" idx="1"/>
          </p:cNvCxnSpPr>
          <p:nvPr/>
        </p:nvCxnSpPr>
        <p:spPr>
          <a:xfrm>
            <a:off x="2383971" y="3069771"/>
            <a:ext cx="2732314" cy="2549490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711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038" y="2873828"/>
            <a:ext cx="1376134" cy="136071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278" y="1068615"/>
            <a:ext cx="1483179" cy="1326243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750" y="2958193"/>
            <a:ext cx="1460500" cy="133350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4931229"/>
            <a:ext cx="1514929" cy="135889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970" y="1022349"/>
            <a:ext cx="1538515" cy="1307194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72" y="262165"/>
            <a:ext cx="1514928" cy="119652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38" y="2094592"/>
            <a:ext cx="1546678" cy="1541236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79" y="4213678"/>
            <a:ext cx="1586592" cy="1555751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6" r="8641"/>
          <a:stretch/>
        </p:blipFill>
        <p:spPr>
          <a:xfrm>
            <a:off x="3211284" y="4996543"/>
            <a:ext cx="1524001" cy="127362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63" b="21191"/>
          <a:stretch/>
        </p:blipFill>
        <p:spPr>
          <a:xfrm>
            <a:off x="10210801" y="4495800"/>
            <a:ext cx="1643742" cy="140425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495" y="2440215"/>
            <a:ext cx="1619249" cy="151130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5" t="4116" r="4160" b="8230"/>
          <a:stretch/>
        </p:blipFill>
        <p:spPr>
          <a:xfrm>
            <a:off x="10395856" y="468088"/>
            <a:ext cx="1436915" cy="1328056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15" name="TextBox 14"/>
          <p:cNvSpPr txBox="1"/>
          <p:nvPr/>
        </p:nvSpPr>
        <p:spPr>
          <a:xfrm>
            <a:off x="5105401" y="119743"/>
            <a:ext cx="1777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«Кто? </a:t>
            </a:r>
            <a:r>
              <a:rPr lang="ru-RU" dirty="0">
                <a:solidFill>
                  <a:srgbClr val="0070C0"/>
                </a:solidFill>
              </a:rPr>
              <a:t>и</a:t>
            </a:r>
            <a:r>
              <a:rPr lang="ru-RU" dirty="0" smtClean="0">
                <a:solidFill>
                  <a:srgbClr val="0070C0"/>
                </a:solidFill>
              </a:rPr>
              <a:t>ли Что?»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11287" y="413657"/>
            <a:ext cx="5952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Подбери правильный вопрос к изображению на картинке.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0371" y="1524001"/>
            <a:ext cx="2305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что? Кастрюля.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0372" y="3701142"/>
            <a:ext cx="2416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кто? Мальчик.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5057" y="5856514"/>
            <a:ext cx="2401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что? Телевизор.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64971" y="2416628"/>
            <a:ext cx="2274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кто? Верблюд.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494315" y="4321628"/>
            <a:ext cx="1938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что? Книга.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478485" y="2405742"/>
            <a:ext cx="202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кто ? Муха.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389914" y="4245428"/>
            <a:ext cx="2338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кто? Балерина.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852057" y="6302829"/>
            <a:ext cx="2293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кто? Черепаха.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934199" y="6270953"/>
            <a:ext cx="2324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что? Крендель.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162534" y="1796143"/>
            <a:ext cx="2029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кто? Птицы.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960429" y="4005943"/>
            <a:ext cx="2199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что? Крапива.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080172" y="6041571"/>
            <a:ext cx="2195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что? Верёвка.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333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29" y="185058"/>
            <a:ext cx="2129972" cy="150222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557" y="2350517"/>
            <a:ext cx="1914980" cy="150223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1826" y="89210"/>
            <a:ext cx="2038350" cy="157842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166256"/>
            <a:ext cx="1796144" cy="168728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93" y="4506684"/>
            <a:ext cx="2473779" cy="168456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936" y="4463143"/>
            <a:ext cx="2433863" cy="164374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5638800" y="0"/>
            <a:ext cx="140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«Путаница»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86605" y="303473"/>
            <a:ext cx="7888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Ознакомьтесь с предложениями. Найдите в них ошибки и составьте предложения правильно.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200" y="1687285"/>
            <a:ext cx="2993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Вася хочет оцарапать кошку.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1948543"/>
            <a:ext cx="3732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кошка хочет оцарапать Васю.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226628"/>
            <a:ext cx="2523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Школа спешит к Алёше.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6488668"/>
            <a:ext cx="3164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Алёша спешит к школе.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14598" y="3820885"/>
            <a:ext cx="2763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Малыш учит маму ходить.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38400" y="4103913"/>
            <a:ext cx="3512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мама учит малыша ходить.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999034" y="1717288"/>
            <a:ext cx="2705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Заяц гонится за волком.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flipH="1">
            <a:off x="9013369" y="1907921"/>
            <a:ext cx="3178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волк гонится за зайцем.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51171" y="3842657"/>
            <a:ext cx="2636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Ослик едет на мальчике.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40286" y="4060371"/>
            <a:ext cx="32655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мальчик едет на ослике.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176658" y="6063343"/>
            <a:ext cx="2873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Комод стоит на чашке.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43999" y="6357257"/>
            <a:ext cx="3170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чашка стоит на комоде.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605455" y="2386361"/>
            <a:ext cx="301083" cy="278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731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  <p:bldP spid="18" grpId="0"/>
      <p:bldP spid="20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615" y="1166319"/>
            <a:ext cx="2162350" cy="1869759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0927" y="3946923"/>
            <a:ext cx="2078780" cy="1952071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3" t="8426" r="6385" b="7537"/>
          <a:stretch/>
        </p:blipFill>
        <p:spPr>
          <a:xfrm>
            <a:off x="9027177" y="1073172"/>
            <a:ext cx="2318658" cy="1970315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687" y="3893507"/>
            <a:ext cx="2123548" cy="1893978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90"/>
          <a:stretch/>
        </p:blipFill>
        <p:spPr>
          <a:xfrm>
            <a:off x="254189" y="1123876"/>
            <a:ext cx="2238375" cy="1790043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63" y="3826461"/>
            <a:ext cx="2089748" cy="1818987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5061856" y="185057"/>
            <a:ext cx="1654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«Опиши»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09800" y="587829"/>
            <a:ext cx="7798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Опиши изображения на картинках подбирая вопрос (какой?, какая?, какие?).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6117" y="3001005"/>
            <a:ext cx="2598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 Какой? жёлтый, кислый, круглый и т.д.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22691" y="3077471"/>
            <a:ext cx="3026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Какой? Зелёный, овальный, хрустящий и т.д.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764859" y="3066585"/>
            <a:ext cx="35795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Какая? Оранжевая, длинная, полезная и т.д.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6117" y="5742877"/>
            <a:ext cx="2509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Какие? Вязанные, шерстяные, тёплые и т.д.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71640" y="5809786"/>
            <a:ext cx="24309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Какие? Кожаные, коричневые и т.д.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42556" y="5887843"/>
            <a:ext cx="3044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Какой? Полосатый, сочный, сахарный и т.д.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60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415" y="826425"/>
            <a:ext cx="1349299" cy="100583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155" y="804121"/>
            <a:ext cx="1188720" cy="1000456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882" y="816335"/>
            <a:ext cx="1303004" cy="1000456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127" y="1977748"/>
            <a:ext cx="1337084" cy="1237786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1988370"/>
            <a:ext cx="1404257" cy="122663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538" y="1995131"/>
            <a:ext cx="1213806" cy="122013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121" y="1999785"/>
            <a:ext cx="1364910" cy="1215484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749" y="1988369"/>
            <a:ext cx="1380041" cy="122291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025" y="3447062"/>
            <a:ext cx="1407310" cy="119397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463" y="3476260"/>
            <a:ext cx="1275486" cy="1193712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383" y="3469099"/>
            <a:ext cx="1352931" cy="1113787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512" y="4893318"/>
            <a:ext cx="1407310" cy="129693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11" y="4896979"/>
            <a:ext cx="1393372" cy="130443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487" y="4919545"/>
            <a:ext cx="1373378" cy="1292480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738256" y="4920343"/>
            <a:ext cx="1312659" cy="1314518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384317" y="4928042"/>
            <a:ext cx="1447075" cy="1295931"/>
          </a:xfrm>
          <a:prstGeom prst="rect">
            <a:avLst/>
          </a:prstGeom>
          <a:ln w="28575">
            <a:solidFill>
              <a:srgbClr val="7030A0"/>
            </a:solidFill>
          </a:ln>
        </p:spPr>
      </p:pic>
      <p:sp>
        <p:nvSpPr>
          <p:cNvPr id="18" name="TextBox 17"/>
          <p:cNvSpPr txBox="1"/>
          <p:nvPr/>
        </p:nvSpPr>
        <p:spPr>
          <a:xfrm>
            <a:off x="156117" y="371582"/>
            <a:ext cx="11863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Рассмотрите рисунки. Сложите в слова первые буквы названий изображённых предметов. Прочитайте пословицу.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60371" y="6357257"/>
            <a:ext cx="3329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Ответ: «Без труда нет добра».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60127" y="89211"/>
            <a:ext cx="2397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«Разгадай пословицу»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080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1057</TotalTime>
  <Words>1038</Words>
  <Application>Microsoft Office PowerPoint</Application>
  <PresentationFormat>Широкоэкранный</PresentationFormat>
  <Paragraphs>165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Учетная запись Майкрософт</cp:lastModifiedBy>
  <cp:revision>79</cp:revision>
  <dcterms:created xsi:type="dcterms:W3CDTF">2017-01-21T10:39:20Z</dcterms:created>
  <dcterms:modified xsi:type="dcterms:W3CDTF">2024-12-13T01:39:02Z</dcterms:modified>
</cp:coreProperties>
</file>