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embeddings/oleObject1.docx" ContentType="application/vnd.openxmlformats-officedocument.wordprocessingml.document"/>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8.xml" ContentType="application/vnd.openxmlformats-officedocument.presentationml.slide+xml"/>
  <Override PartName="/ppt/slides/slide25.xml" ContentType="application/vnd.openxmlformats-officedocument.presentationml.slide+xml"/>
  <Override PartName="/ppt/slides/slide9.xml" ContentType="application/vnd.openxmlformats-officedocument.presentationml.slide+xml"/>
  <Override PartName="/ppt/slides/slide2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_rels/slide35.xml.rels" ContentType="application/vnd.openxmlformats-package.relationships+xml"/>
  <Override PartName="/ppt/slides/_rels/slide1.xml.rels" ContentType="application/vnd.openxmlformats-package.relationships+xml"/>
  <Override PartName="/ppt/slides/_rels/slide22.xml.rels" ContentType="application/vnd.openxmlformats-package.relationships+xml"/>
  <Override PartName="/ppt/slides/_rels/slide36.xml.rels" ContentType="application/vnd.openxmlformats-package.relationships+xml"/>
  <Override PartName="/ppt/slides/_rels/slide2.xml.rels" ContentType="application/vnd.openxmlformats-package.relationships+xml"/>
  <Override PartName="/ppt/slides/_rels/slide20.xml.rels" ContentType="application/vnd.openxmlformats-package.relationships+xml"/>
  <Override PartName="/ppt/slides/_rels/slide37.xml.rels" ContentType="application/vnd.openxmlformats-package.relationships+xml"/>
  <Override PartName="/ppt/slides/_rels/slide3.xml.rels" ContentType="application/vnd.openxmlformats-package.relationships+xml"/>
  <Override PartName="/ppt/slides/_rels/slide21.xml.rels" ContentType="application/vnd.openxmlformats-package.relationships+xml"/>
  <Override PartName="/ppt/slides/_rels/slide4.xml.rels" ContentType="application/vnd.openxmlformats-package.relationships+xml"/>
  <Override PartName="/ppt/slides/_rels/slide38.xml.rels" ContentType="application/vnd.openxmlformats-package.relationships+xml"/>
  <Override PartName="/ppt/slides/_rels/slide5.xml.rels" ContentType="application/vnd.openxmlformats-package.relationships+xml"/>
  <Override PartName="/ppt/slides/_rels/slide39.xml.rels" ContentType="application/vnd.openxmlformats-package.relationships+xml"/>
  <Override PartName="/ppt/slides/_rels/slide23.xml.rels" ContentType="application/vnd.openxmlformats-package.relationships+xml"/>
  <Override PartName="/ppt/slides/_rels/slide6.xml.rels" ContentType="application/vnd.openxmlformats-package.relationships+xml"/>
  <Override PartName="/ppt/slides/_rels/slide24.xml.rels" ContentType="application/vnd.openxmlformats-package.relationships+xml"/>
  <Override PartName="/ppt/slides/_rels/slide7.xml.rels" ContentType="application/vnd.openxmlformats-package.relationships+xml"/>
  <Override PartName="/ppt/slides/_rels/slide25.xml.rels" ContentType="application/vnd.openxmlformats-package.relationships+xml"/>
  <Override PartName="/ppt/slides/_rels/slide8.xml.rels" ContentType="application/vnd.openxmlformats-package.relationships+xml"/>
  <Override PartName="/ppt/slides/_rels/slide26.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_rels/slide32.xml.rels" ContentType="application/vnd.openxmlformats-package.relationships+xml"/>
  <Override PartName="/ppt/slides/_rels/slide33.xml.rels" ContentType="application/vnd.openxmlformats-package.relationships+xml"/>
  <Override PartName="/ppt/slides/_rels/slide34.xml.rels" ContentType="application/vnd.openxmlformats-package.relationships+xml"/>
  <Override PartName="/ppt/slides/_rels/slide40.xml.rels" ContentType="application/vnd.openxmlformats-package.relationships+xml"/>
  <Override PartName="/ppt/slides/_rels/slide41.xml.rels" ContentType="application/vnd.openxmlformats-package.relationships+xml"/>
  <Override PartName="/ppt/slides/_rels/slide42.xml.rels" ContentType="application/vnd.openxmlformats-package.relationships+xml"/>
  <Override PartName="/ppt/slides/_rels/slide43.xml.rels" ContentType="application/vnd.openxmlformats-package.relationships+xml"/>
  <Override PartName="/ppt/presProps.xml" ContentType="application/vnd.openxmlformats-officedocument.presentationml.presPro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media/image8.png" ContentType="image/png"/>
  <Override PartName="/ppt/media/image9.png" ContentType="image/png"/>
  <Override PartName="/ppt/media/image10.png" ContentType="image/png"/>
  <Override PartName="/ppt/media/image1.jpeg" ContentType="image/jpeg"/>
  <Override PartName="/ppt/media/image2.jpeg" ContentType="image/jpeg"/>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officedocument/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Lst>
  <p:sldSz cx="10080625" cy="5670550"/>
  <p:notesSz cx="7559675" cy="10691813"/>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slide" Target="slides/slide41.xml"/><Relationship Id="rId46" Type="http://schemas.openxmlformats.org/officeDocument/2006/relationships/slide" Target="slides/slide42.xml"/><Relationship Id="rId47" Type="http://schemas.openxmlformats.org/officeDocument/2006/relationships/slide" Target="slides/slide43.xml"/><Relationship Id="rId48"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7"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8" name="PlaceHolder 2"/>
          <p:cNvSpPr>
            <a:spLocks noGrp="1"/>
          </p:cNvSpPr>
          <p:nvPr>
            <p:ph type="subTitle"/>
          </p:nvPr>
        </p:nvSpPr>
        <p:spPr>
          <a:xfrm>
            <a:off x="539280" y="1439640"/>
            <a:ext cx="8991720" cy="3592440"/>
          </a:xfrm>
          <a:prstGeom prst="rect">
            <a:avLst/>
          </a:prstGeom>
          <a:noFill/>
          <a:ln w="0">
            <a:noFill/>
          </a:ln>
        </p:spPr>
        <p:txBody>
          <a:bodyPr lIns="0" rIns="0" tIns="0" bIns="0" anchor="ctr">
            <a:noAutofit/>
          </a:bodyPr>
          <a:p>
            <a:pPr marL="343080" indent="-343080"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2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20" name="PlaceHolder 2"/>
          <p:cNvSpPr>
            <a:spLocks noGrp="1"/>
          </p:cNvSpPr>
          <p:nvPr>
            <p:ph/>
          </p:nvPr>
        </p:nvSpPr>
        <p:spPr>
          <a:xfrm>
            <a:off x="539280" y="1439640"/>
            <a:ext cx="899172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22"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23"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4"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5" name="PlaceHolder 1"/>
          <p:cNvSpPr>
            <a:spLocks noGrp="1"/>
          </p:cNvSpPr>
          <p:nvPr>
            <p:ph type="subTitle"/>
          </p:nvPr>
        </p:nvSpPr>
        <p:spPr>
          <a:xfrm>
            <a:off x="539280" y="269640"/>
            <a:ext cx="8991720" cy="4555440"/>
          </a:xfrm>
          <a:prstGeom prst="rect">
            <a:avLst/>
          </a:prstGeom>
          <a:noFill/>
          <a:ln w="0">
            <a:noFill/>
          </a:ln>
        </p:spPr>
        <p:txBody>
          <a:bodyPr lIns="0" rIns="0" tIns="0" bIns="0" anchor="ctr">
            <a:noAutofit/>
          </a:bodyPr>
          <a:p>
            <a:pPr marL="343080" indent="-343080"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2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27"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28"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29" name="PlaceHolder 4"/>
          <p:cNvSpPr>
            <a:spLocks noGrp="1"/>
          </p:cNvSpPr>
          <p:nvPr>
            <p:ph/>
          </p:nvPr>
        </p:nvSpPr>
        <p:spPr>
          <a:xfrm>
            <a:off x="53928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31"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32"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33" name="PlaceHolder 4"/>
          <p:cNvSpPr>
            <a:spLocks noGrp="1"/>
          </p:cNvSpPr>
          <p:nvPr>
            <p:ph/>
          </p:nvPr>
        </p:nvSpPr>
        <p:spPr>
          <a:xfrm>
            <a:off x="514656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35"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36"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37" name="PlaceHolder 4"/>
          <p:cNvSpPr>
            <a:spLocks noGrp="1"/>
          </p:cNvSpPr>
          <p:nvPr>
            <p:ph/>
          </p:nvPr>
        </p:nvSpPr>
        <p:spPr>
          <a:xfrm>
            <a:off x="539280" y="331596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8"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39" name="PlaceHolder 2"/>
          <p:cNvSpPr>
            <a:spLocks noGrp="1"/>
          </p:cNvSpPr>
          <p:nvPr>
            <p:ph/>
          </p:nvPr>
        </p:nvSpPr>
        <p:spPr>
          <a:xfrm>
            <a:off x="539280" y="143964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40" name="PlaceHolder 3"/>
          <p:cNvSpPr>
            <a:spLocks noGrp="1"/>
          </p:cNvSpPr>
          <p:nvPr>
            <p:ph/>
          </p:nvPr>
        </p:nvSpPr>
        <p:spPr>
          <a:xfrm>
            <a:off x="539280" y="331596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41"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42"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43"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44" name="PlaceHolder 4"/>
          <p:cNvSpPr>
            <a:spLocks noGrp="1"/>
          </p:cNvSpPr>
          <p:nvPr>
            <p:ph/>
          </p:nvPr>
        </p:nvSpPr>
        <p:spPr>
          <a:xfrm>
            <a:off x="53928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45" name="PlaceHolder 5"/>
          <p:cNvSpPr>
            <a:spLocks noGrp="1"/>
          </p:cNvSpPr>
          <p:nvPr>
            <p:ph/>
          </p:nvPr>
        </p:nvSpPr>
        <p:spPr>
          <a:xfrm>
            <a:off x="514656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47" name="PlaceHolder 2"/>
          <p:cNvSpPr>
            <a:spLocks noGrp="1"/>
          </p:cNvSpPr>
          <p:nvPr>
            <p:ph/>
          </p:nvPr>
        </p:nvSpPr>
        <p:spPr>
          <a:xfrm>
            <a:off x="5392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48" name="PlaceHolder 3"/>
          <p:cNvSpPr>
            <a:spLocks noGrp="1"/>
          </p:cNvSpPr>
          <p:nvPr>
            <p:ph/>
          </p:nvPr>
        </p:nvSpPr>
        <p:spPr>
          <a:xfrm>
            <a:off x="35794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49" name="PlaceHolder 4"/>
          <p:cNvSpPr>
            <a:spLocks noGrp="1"/>
          </p:cNvSpPr>
          <p:nvPr>
            <p:ph/>
          </p:nvPr>
        </p:nvSpPr>
        <p:spPr>
          <a:xfrm>
            <a:off x="66196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50" name="PlaceHolder 5"/>
          <p:cNvSpPr>
            <a:spLocks noGrp="1"/>
          </p:cNvSpPr>
          <p:nvPr>
            <p:ph/>
          </p:nvPr>
        </p:nvSpPr>
        <p:spPr>
          <a:xfrm>
            <a:off x="5392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51" name="PlaceHolder 6"/>
          <p:cNvSpPr>
            <a:spLocks noGrp="1"/>
          </p:cNvSpPr>
          <p:nvPr>
            <p:ph/>
          </p:nvPr>
        </p:nvSpPr>
        <p:spPr>
          <a:xfrm>
            <a:off x="35794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52" name="PlaceHolder 7"/>
          <p:cNvSpPr>
            <a:spLocks noGrp="1"/>
          </p:cNvSpPr>
          <p:nvPr>
            <p:ph/>
          </p:nvPr>
        </p:nvSpPr>
        <p:spPr>
          <a:xfrm>
            <a:off x="66196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3"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74" name="PlaceHolder 2"/>
          <p:cNvSpPr>
            <a:spLocks noGrp="1"/>
          </p:cNvSpPr>
          <p:nvPr>
            <p:ph type="subTitle"/>
          </p:nvPr>
        </p:nvSpPr>
        <p:spPr>
          <a:xfrm>
            <a:off x="539280" y="1439640"/>
            <a:ext cx="8991720" cy="3592440"/>
          </a:xfrm>
          <a:prstGeom prst="rect">
            <a:avLst/>
          </a:prstGeom>
          <a:noFill/>
          <a:ln w="0">
            <a:noFill/>
          </a:ln>
        </p:spPr>
        <p:txBody>
          <a:bodyPr lIns="0" rIns="0" tIns="0" bIns="0" anchor="ctr">
            <a:noAutofit/>
          </a:bodyPr>
          <a:p>
            <a:pPr marL="343080" indent="-343080"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200" spc="-1" strike="noStrike">
              <a:solidFill>
                <a:srgbClr val="000000"/>
              </a:solidFill>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76" name="PlaceHolder 2"/>
          <p:cNvSpPr>
            <a:spLocks noGrp="1"/>
          </p:cNvSpPr>
          <p:nvPr>
            <p:ph/>
          </p:nvPr>
        </p:nvSpPr>
        <p:spPr>
          <a:xfrm>
            <a:off x="539280" y="1439640"/>
            <a:ext cx="899172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78"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79"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0"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1" name="PlaceHolder 1"/>
          <p:cNvSpPr>
            <a:spLocks noGrp="1"/>
          </p:cNvSpPr>
          <p:nvPr>
            <p:ph type="subTitle"/>
          </p:nvPr>
        </p:nvSpPr>
        <p:spPr>
          <a:xfrm>
            <a:off x="539280" y="269640"/>
            <a:ext cx="8991720" cy="4555440"/>
          </a:xfrm>
          <a:prstGeom prst="rect">
            <a:avLst/>
          </a:prstGeom>
          <a:noFill/>
          <a:ln w="0">
            <a:noFill/>
          </a:ln>
        </p:spPr>
        <p:txBody>
          <a:bodyPr lIns="0" rIns="0" tIns="0" bIns="0" anchor="ctr">
            <a:noAutofit/>
          </a:bodyPr>
          <a:p>
            <a:pPr marL="343080" indent="-343080"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200" spc="-1" strike="noStrike">
              <a:solidFill>
                <a:srgbClr val="000000"/>
              </a:solidFill>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83"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84"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85" name="PlaceHolder 4"/>
          <p:cNvSpPr>
            <a:spLocks noGrp="1"/>
          </p:cNvSpPr>
          <p:nvPr>
            <p:ph/>
          </p:nvPr>
        </p:nvSpPr>
        <p:spPr>
          <a:xfrm>
            <a:off x="53928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87"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88"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89" name="PlaceHolder 4"/>
          <p:cNvSpPr>
            <a:spLocks noGrp="1"/>
          </p:cNvSpPr>
          <p:nvPr>
            <p:ph/>
          </p:nvPr>
        </p:nvSpPr>
        <p:spPr>
          <a:xfrm>
            <a:off x="514656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91"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92"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93" name="PlaceHolder 4"/>
          <p:cNvSpPr>
            <a:spLocks noGrp="1"/>
          </p:cNvSpPr>
          <p:nvPr>
            <p:ph/>
          </p:nvPr>
        </p:nvSpPr>
        <p:spPr>
          <a:xfrm>
            <a:off x="539280" y="331596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94"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95" name="PlaceHolder 2"/>
          <p:cNvSpPr>
            <a:spLocks noGrp="1"/>
          </p:cNvSpPr>
          <p:nvPr>
            <p:ph/>
          </p:nvPr>
        </p:nvSpPr>
        <p:spPr>
          <a:xfrm>
            <a:off x="539280" y="143964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96" name="PlaceHolder 3"/>
          <p:cNvSpPr>
            <a:spLocks noGrp="1"/>
          </p:cNvSpPr>
          <p:nvPr>
            <p:ph/>
          </p:nvPr>
        </p:nvSpPr>
        <p:spPr>
          <a:xfrm>
            <a:off x="539280" y="331596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98"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99"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00" name="PlaceHolder 4"/>
          <p:cNvSpPr>
            <a:spLocks noGrp="1"/>
          </p:cNvSpPr>
          <p:nvPr>
            <p:ph/>
          </p:nvPr>
        </p:nvSpPr>
        <p:spPr>
          <a:xfrm>
            <a:off x="53928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01" name="PlaceHolder 5"/>
          <p:cNvSpPr>
            <a:spLocks noGrp="1"/>
          </p:cNvSpPr>
          <p:nvPr>
            <p:ph/>
          </p:nvPr>
        </p:nvSpPr>
        <p:spPr>
          <a:xfrm>
            <a:off x="514656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03" name="PlaceHolder 2"/>
          <p:cNvSpPr>
            <a:spLocks noGrp="1"/>
          </p:cNvSpPr>
          <p:nvPr>
            <p:ph/>
          </p:nvPr>
        </p:nvSpPr>
        <p:spPr>
          <a:xfrm>
            <a:off x="5392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04" name="PlaceHolder 3"/>
          <p:cNvSpPr>
            <a:spLocks noGrp="1"/>
          </p:cNvSpPr>
          <p:nvPr>
            <p:ph/>
          </p:nvPr>
        </p:nvSpPr>
        <p:spPr>
          <a:xfrm>
            <a:off x="35794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05" name="PlaceHolder 4"/>
          <p:cNvSpPr>
            <a:spLocks noGrp="1"/>
          </p:cNvSpPr>
          <p:nvPr>
            <p:ph/>
          </p:nvPr>
        </p:nvSpPr>
        <p:spPr>
          <a:xfrm>
            <a:off x="66196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06" name="PlaceHolder 5"/>
          <p:cNvSpPr>
            <a:spLocks noGrp="1"/>
          </p:cNvSpPr>
          <p:nvPr>
            <p:ph/>
          </p:nvPr>
        </p:nvSpPr>
        <p:spPr>
          <a:xfrm>
            <a:off x="5392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07" name="PlaceHolder 6"/>
          <p:cNvSpPr>
            <a:spLocks noGrp="1"/>
          </p:cNvSpPr>
          <p:nvPr>
            <p:ph/>
          </p:nvPr>
        </p:nvSpPr>
        <p:spPr>
          <a:xfrm>
            <a:off x="35794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08" name="PlaceHolder 7"/>
          <p:cNvSpPr>
            <a:spLocks noGrp="1"/>
          </p:cNvSpPr>
          <p:nvPr>
            <p:ph/>
          </p:nvPr>
        </p:nvSpPr>
        <p:spPr>
          <a:xfrm>
            <a:off x="66196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23"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24" name="PlaceHolder 2"/>
          <p:cNvSpPr>
            <a:spLocks noGrp="1"/>
          </p:cNvSpPr>
          <p:nvPr>
            <p:ph type="subTitle"/>
          </p:nvPr>
        </p:nvSpPr>
        <p:spPr>
          <a:xfrm>
            <a:off x="539280" y="1439640"/>
            <a:ext cx="8991720" cy="3592440"/>
          </a:xfrm>
          <a:prstGeom prst="rect">
            <a:avLst/>
          </a:prstGeom>
          <a:noFill/>
          <a:ln w="0">
            <a:noFill/>
          </a:ln>
        </p:spPr>
        <p:txBody>
          <a:bodyPr lIns="0" rIns="0" tIns="0" bIns="0" anchor="ctr">
            <a:noAutofit/>
          </a:bodyPr>
          <a:p>
            <a:pPr marL="343080" indent="-343080"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200" spc="-1" strike="noStrike">
              <a:solidFill>
                <a:srgbClr val="000000"/>
              </a:solidFill>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25"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26" name="PlaceHolder 2"/>
          <p:cNvSpPr>
            <a:spLocks noGrp="1"/>
          </p:cNvSpPr>
          <p:nvPr>
            <p:ph/>
          </p:nvPr>
        </p:nvSpPr>
        <p:spPr>
          <a:xfrm>
            <a:off x="539280" y="1439640"/>
            <a:ext cx="899172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28"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29"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0"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1" name="PlaceHolder 1"/>
          <p:cNvSpPr>
            <a:spLocks noGrp="1"/>
          </p:cNvSpPr>
          <p:nvPr>
            <p:ph type="subTitle"/>
          </p:nvPr>
        </p:nvSpPr>
        <p:spPr>
          <a:xfrm>
            <a:off x="539280" y="269640"/>
            <a:ext cx="8991720" cy="4555440"/>
          </a:xfrm>
          <a:prstGeom prst="rect">
            <a:avLst/>
          </a:prstGeom>
          <a:noFill/>
          <a:ln w="0">
            <a:noFill/>
          </a:ln>
        </p:spPr>
        <p:txBody>
          <a:bodyPr lIns="0" rIns="0" tIns="0" bIns="0" anchor="ctr">
            <a:noAutofit/>
          </a:bodyPr>
          <a:p>
            <a:pPr marL="343080" indent="-343080"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200" spc="-1" strike="noStrike">
              <a:solidFill>
                <a:srgbClr val="000000"/>
              </a:solidFill>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32"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33"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34"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35" name="PlaceHolder 4"/>
          <p:cNvSpPr>
            <a:spLocks noGrp="1"/>
          </p:cNvSpPr>
          <p:nvPr>
            <p:ph/>
          </p:nvPr>
        </p:nvSpPr>
        <p:spPr>
          <a:xfrm>
            <a:off x="53928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36"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37"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38"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39" name="PlaceHolder 4"/>
          <p:cNvSpPr>
            <a:spLocks noGrp="1"/>
          </p:cNvSpPr>
          <p:nvPr>
            <p:ph/>
          </p:nvPr>
        </p:nvSpPr>
        <p:spPr>
          <a:xfrm>
            <a:off x="514656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41"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42"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43" name="PlaceHolder 4"/>
          <p:cNvSpPr>
            <a:spLocks noGrp="1"/>
          </p:cNvSpPr>
          <p:nvPr>
            <p:ph/>
          </p:nvPr>
        </p:nvSpPr>
        <p:spPr>
          <a:xfrm>
            <a:off x="539280" y="331596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45" name="PlaceHolder 2"/>
          <p:cNvSpPr>
            <a:spLocks noGrp="1"/>
          </p:cNvSpPr>
          <p:nvPr>
            <p:ph/>
          </p:nvPr>
        </p:nvSpPr>
        <p:spPr>
          <a:xfrm>
            <a:off x="539280" y="143964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46" name="PlaceHolder 3"/>
          <p:cNvSpPr>
            <a:spLocks noGrp="1"/>
          </p:cNvSpPr>
          <p:nvPr>
            <p:ph/>
          </p:nvPr>
        </p:nvSpPr>
        <p:spPr>
          <a:xfrm>
            <a:off x="539280" y="3315960"/>
            <a:ext cx="89917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47"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48" name="PlaceHolder 2"/>
          <p:cNvSpPr>
            <a:spLocks noGrp="1"/>
          </p:cNvSpPr>
          <p:nvPr>
            <p:ph/>
          </p:nvPr>
        </p:nvSpPr>
        <p:spPr>
          <a:xfrm>
            <a:off x="53928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49" name="PlaceHolder 3"/>
          <p:cNvSpPr>
            <a:spLocks noGrp="1"/>
          </p:cNvSpPr>
          <p:nvPr>
            <p:ph/>
          </p:nvPr>
        </p:nvSpPr>
        <p:spPr>
          <a:xfrm>
            <a:off x="5146560" y="143964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50" name="PlaceHolder 4"/>
          <p:cNvSpPr>
            <a:spLocks noGrp="1"/>
          </p:cNvSpPr>
          <p:nvPr>
            <p:ph/>
          </p:nvPr>
        </p:nvSpPr>
        <p:spPr>
          <a:xfrm>
            <a:off x="53928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51" name="PlaceHolder 5"/>
          <p:cNvSpPr>
            <a:spLocks noGrp="1"/>
          </p:cNvSpPr>
          <p:nvPr>
            <p:ph/>
          </p:nvPr>
        </p:nvSpPr>
        <p:spPr>
          <a:xfrm>
            <a:off x="5146560" y="3315960"/>
            <a:ext cx="438768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153" name="PlaceHolder 2"/>
          <p:cNvSpPr>
            <a:spLocks noGrp="1"/>
          </p:cNvSpPr>
          <p:nvPr>
            <p:ph/>
          </p:nvPr>
        </p:nvSpPr>
        <p:spPr>
          <a:xfrm>
            <a:off x="5392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54" name="PlaceHolder 3"/>
          <p:cNvSpPr>
            <a:spLocks noGrp="1"/>
          </p:cNvSpPr>
          <p:nvPr>
            <p:ph/>
          </p:nvPr>
        </p:nvSpPr>
        <p:spPr>
          <a:xfrm>
            <a:off x="35794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55" name="PlaceHolder 4"/>
          <p:cNvSpPr>
            <a:spLocks noGrp="1"/>
          </p:cNvSpPr>
          <p:nvPr>
            <p:ph/>
          </p:nvPr>
        </p:nvSpPr>
        <p:spPr>
          <a:xfrm>
            <a:off x="6619680" y="143964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56" name="PlaceHolder 5"/>
          <p:cNvSpPr>
            <a:spLocks noGrp="1"/>
          </p:cNvSpPr>
          <p:nvPr>
            <p:ph/>
          </p:nvPr>
        </p:nvSpPr>
        <p:spPr>
          <a:xfrm>
            <a:off x="5392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57" name="PlaceHolder 6"/>
          <p:cNvSpPr>
            <a:spLocks noGrp="1"/>
          </p:cNvSpPr>
          <p:nvPr>
            <p:ph/>
          </p:nvPr>
        </p:nvSpPr>
        <p:spPr>
          <a:xfrm>
            <a:off x="35794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
        <p:nvSpPr>
          <p:cNvPr id="158" name="PlaceHolder 7"/>
          <p:cNvSpPr>
            <a:spLocks noGrp="1"/>
          </p:cNvSpPr>
          <p:nvPr>
            <p:ph/>
          </p:nvPr>
        </p:nvSpPr>
        <p:spPr>
          <a:xfrm>
            <a:off x="6619680" y="3315960"/>
            <a:ext cx="2895120" cy="1713240"/>
          </a:xfrm>
          <a:prstGeom prst="rect">
            <a:avLst/>
          </a:prstGeom>
          <a:noFill/>
          <a:ln w="0">
            <a:noFill/>
          </a:ln>
        </p:spPr>
        <p:txBody>
          <a:bodyPr lIns="0" rIns="0" tIns="21240" bIns="0" anchor="t">
            <a:normAutofit/>
          </a:bodyPr>
          <a:p>
            <a:endParaRPr b="0" lang="ru-RU" sz="14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
          <p:cNvSpPr/>
          <p:nvPr/>
        </p:nvSpPr>
        <p:spPr>
          <a:xfrm>
            <a:off x="0" y="0"/>
            <a:ext cx="10080720" cy="5670720"/>
          </a:xfrm>
          <a:prstGeom prst="rect">
            <a:avLst/>
          </a:prstGeom>
          <a:gradFill rotWithShape="0">
            <a:gsLst>
              <a:gs pos="0">
                <a:srgbClr val="000032"/>
              </a:gs>
              <a:gs pos="100000">
                <a:srgbClr val="f60063"/>
              </a:gs>
            </a:gsLst>
            <a:lin ang="4200000"/>
          </a:gradFill>
          <a:ln w="0">
            <a:noFill/>
          </a:ln>
        </p:spPr>
        <p:style>
          <a:lnRef idx="0"/>
          <a:fillRef idx="0"/>
          <a:effectRef idx="0"/>
          <a:fontRef idx="minor"/>
        </p:style>
      </p:sp>
      <p:sp>
        <p:nvSpPr>
          <p:cNvPr id="1" name="PlaceHolder 1"/>
          <p:cNvSpPr>
            <a:spLocks noGrp="1"/>
          </p:cNvSpPr>
          <p:nvPr>
            <p:ph type="title"/>
          </p:nvPr>
        </p:nvSpPr>
        <p:spPr>
          <a:xfrm>
            <a:off x="539280" y="1439640"/>
            <a:ext cx="8991720" cy="982440"/>
          </a:xfrm>
          <a:prstGeom prst="rect">
            <a:avLst/>
          </a:prstGeom>
          <a:noFill/>
          <a:ln w="0">
            <a:noFill/>
          </a:ln>
        </p:spPr>
        <p:txBody>
          <a:bodyPr lIns="0" rIns="0" tIns="0" bIns="0" anchor="ctr">
            <a:noAutofit/>
          </a:bodyPr>
          <a:p>
            <a:r>
              <a:rPr b="0" lang="ru-RU" sz="3300" spc="-1" strike="noStrike">
                <a:solidFill>
                  <a:srgbClr val="ffffff"/>
                </a:solidFill>
                <a:latin typeface="Arial"/>
              </a:rPr>
              <a:t>Для правки текста заглавия щёлкните мышью</a:t>
            </a:r>
            <a:endParaRPr b="0" lang="ru-RU" sz="3300" spc="-1" strike="noStrike">
              <a:solidFill>
                <a:srgbClr val="ffffff"/>
              </a:solidFill>
              <a:latin typeface="Arial"/>
            </a:endParaRPr>
          </a:p>
        </p:txBody>
      </p:sp>
      <p:sp>
        <p:nvSpPr>
          <p:cNvPr id="2" name="PlaceHolder 2"/>
          <p:cNvSpPr>
            <a:spLocks noGrp="1"/>
          </p:cNvSpPr>
          <p:nvPr>
            <p:ph type="body"/>
          </p:nvPr>
        </p:nvSpPr>
        <p:spPr>
          <a:xfrm>
            <a:off x="539280" y="2609640"/>
            <a:ext cx="8991720" cy="2152440"/>
          </a:xfrm>
          <a:prstGeom prst="rect">
            <a:avLst/>
          </a:prstGeom>
          <a:noFill/>
          <a:ln w="0">
            <a:noFill/>
          </a:ln>
        </p:spPr>
        <p:txBody>
          <a:bodyPr lIns="0" rIns="0" tIns="21240" bIns="0" anchor="t">
            <a:normAutofit fontScale="65000"/>
          </a:bodyPr>
          <a:p>
            <a:pPr marL="343080" indent="-343080">
              <a:spcBef>
                <a:spcPts val="51"/>
              </a:spcBef>
              <a:spcAft>
                <a:spcPts val="1100"/>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ffffff"/>
                </a:solidFill>
                <a:latin typeface="Arial"/>
              </a:rPr>
              <a:t>Для правки структуры щёлкните мышью</a:t>
            </a:r>
            <a:endParaRPr b="0" lang="ru-RU" sz="2400" spc="-1" strike="noStrike">
              <a:solidFill>
                <a:srgbClr val="ffffff"/>
              </a:solidFill>
              <a:latin typeface="Arial"/>
            </a:endParaRPr>
          </a:p>
          <a:p>
            <a:pPr lvl="1" marL="343080" indent="-343080">
              <a:spcBef>
                <a:spcPts val="51"/>
              </a:spcBef>
              <a:spcAft>
                <a:spcPts val="1100"/>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ffffff"/>
                </a:solidFill>
                <a:latin typeface="Arial"/>
              </a:rPr>
              <a:t>Второй уровень структуры</a:t>
            </a:r>
            <a:endParaRPr b="0" lang="ru-RU" sz="2400" spc="-1" strike="noStrike">
              <a:solidFill>
                <a:srgbClr val="ffffff"/>
              </a:solidFill>
              <a:latin typeface="Arial"/>
            </a:endParaRPr>
          </a:p>
          <a:p>
            <a:pPr lvl="2" marL="343080" indent="-343080">
              <a:spcBef>
                <a:spcPts val="51"/>
              </a:spcBef>
              <a:spcAft>
                <a:spcPts val="1100"/>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ffffff"/>
                </a:solidFill>
                <a:latin typeface="Arial"/>
              </a:rPr>
              <a:t>Третий уровень структуры</a:t>
            </a:r>
            <a:endParaRPr b="0" lang="ru-RU" sz="2400" spc="-1" strike="noStrike">
              <a:solidFill>
                <a:srgbClr val="ffffff"/>
              </a:solidFill>
              <a:latin typeface="Arial"/>
            </a:endParaRPr>
          </a:p>
          <a:p>
            <a:pPr lvl="3" marL="343080" indent="-343080">
              <a:spcBef>
                <a:spcPts val="51"/>
              </a:spcBef>
              <a:spcAft>
                <a:spcPts val="1100"/>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ffffff"/>
                </a:solidFill>
                <a:latin typeface="Arial"/>
              </a:rPr>
              <a:t>Четвёртый уровень структуры</a:t>
            </a:r>
            <a:endParaRPr b="0" lang="ru-RU" sz="2400" spc="-1" strike="noStrike">
              <a:solidFill>
                <a:srgbClr val="ffffff"/>
              </a:solidFill>
              <a:latin typeface="Arial"/>
            </a:endParaRPr>
          </a:p>
          <a:p>
            <a:pPr lvl="4" marL="343080" indent="-343080">
              <a:spcBef>
                <a:spcPts val="51"/>
              </a:spcBef>
              <a:spcAft>
                <a:spcPts val="1100"/>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ffffff"/>
                </a:solidFill>
                <a:latin typeface="Arial"/>
              </a:rPr>
              <a:t>Пятый уровень структуры</a:t>
            </a:r>
            <a:endParaRPr b="0" lang="ru-RU" sz="2400" spc="-1" strike="noStrike">
              <a:solidFill>
                <a:srgbClr val="ffffff"/>
              </a:solidFill>
              <a:latin typeface="Arial"/>
            </a:endParaRPr>
          </a:p>
          <a:p>
            <a:pPr lvl="5" marL="343080" indent="-343080">
              <a:spcBef>
                <a:spcPts val="51"/>
              </a:spcBef>
              <a:spcAft>
                <a:spcPts val="1100"/>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ffffff"/>
                </a:solidFill>
                <a:latin typeface="Arial"/>
              </a:rPr>
              <a:t>Шестой уровень структуры</a:t>
            </a:r>
            <a:endParaRPr b="0" lang="ru-RU" sz="2400" spc="-1" strike="noStrike">
              <a:solidFill>
                <a:srgbClr val="ffffff"/>
              </a:solidFill>
              <a:latin typeface="Arial"/>
            </a:endParaRPr>
          </a:p>
          <a:p>
            <a:pPr lvl="6" marL="343080" indent="-343080">
              <a:spcBef>
                <a:spcPts val="51"/>
              </a:spcBef>
              <a:spcAft>
                <a:spcPts val="1100"/>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ffffff"/>
                </a:solidFill>
                <a:latin typeface="Arial"/>
              </a:rPr>
              <a:t>Седьмой уровень структуры</a:t>
            </a:r>
            <a:endParaRPr b="0" lang="ru-RU" sz="2400" spc="-1" strike="noStrike">
              <a:solidFill>
                <a:srgbClr val="ffffff"/>
              </a:solidFill>
              <a:latin typeface="Arial"/>
            </a:endParaRPr>
          </a:p>
        </p:txBody>
      </p:sp>
      <p:sp>
        <p:nvSpPr>
          <p:cNvPr id="3" name="PlaceHolder 3"/>
          <p:cNvSpPr>
            <a:spLocks noGrp="1"/>
          </p:cNvSpPr>
          <p:nvPr>
            <p:ph type="dt"/>
          </p:nvPr>
        </p:nvSpPr>
        <p:spPr>
          <a:xfrm>
            <a:off x="179280" y="5128920"/>
            <a:ext cx="2332080" cy="384120"/>
          </a:xfrm>
          <a:prstGeom prst="rect">
            <a:avLst/>
          </a:prstGeom>
          <a:noFill/>
          <a:ln w="0">
            <a:noFill/>
          </a:ln>
        </p:spPr>
        <p:txBody>
          <a:bodyPr lIns="0" rIns="0" tIns="0" bIns="0" anchor="b">
            <a:noAutofit/>
          </a:bodyPr>
          <a:p>
            <a:pP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2400" spc="-1" strike="noStrike">
                <a:latin typeface="Times New Roman"/>
              </a:rPr>
              <a:t>&lt;дата/время&gt;</a:t>
            </a:r>
            <a:endParaRPr b="0" lang="ru-RU" sz="2400" spc="-1" strike="noStrike">
              <a:latin typeface="Times New Roman"/>
            </a:endParaRPr>
          </a:p>
        </p:txBody>
      </p:sp>
      <p:sp>
        <p:nvSpPr>
          <p:cNvPr id="4" name="PlaceHolder 4"/>
          <p:cNvSpPr>
            <a:spLocks noGrp="1"/>
          </p:cNvSpPr>
          <p:nvPr>
            <p:ph type="ftr"/>
          </p:nvPr>
        </p:nvSpPr>
        <p:spPr>
          <a:xfrm>
            <a:off x="3419640" y="5128920"/>
            <a:ext cx="3232080" cy="384120"/>
          </a:xfrm>
          <a:prstGeom prst="rect">
            <a:avLst/>
          </a:prstGeom>
          <a:noFill/>
          <a:ln w="0">
            <a:noFill/>
          </a:ln>
        </p:spPr>
        <p:txBody>
          <a:bodyPr lIns="0" rIns="0" tIns="0" bIns="0" anchor="b">
            <a:noAutofit/>
          </a:bodyPr>
          <a:p>
            <a:pP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2400" spc="-1" strike="noStrike">
                <a:latin typeface="Times New Roman"/>
              </a:rPr>
              <a:t>&lt;нижний колонтитул&gt;</a:t>
            </a:r>
            <a:endParaRPr b="0" lang="ru-RU" sz="2400" spc="-1" strike="noStrike">
              <a:latin typeface="Times New Roman"/>
            </a:endParaRPr>
          </a:p>
        </p:txBody>
      </p:sp>
      <p:sp>
        <p:nvSpPr>
          <p:cNvPr id="5" name="PlaceHolder 5"/>
          <p:cNvSpPr>
            <a:spLocks noGrp="1"/>
          </p:cNvSpPr>
          <p:nvPr>
            <p:ph type="sldNum"/>
          </p:nvPr>
        </p:nvSpPr>
        <p:spPr>
          <a:xfrm>
            <a:off x="7559640" y="5128920"/>
            <a:ext cx="2332080" cy="384120"/>
          </a:xfrm>
          <a:prstGeom prst="rect">
            <a:avLst/>
          </a:prstGeom>
          <a:noFill/>
          <a:ln w="0">
            <a:noFill/>
          </a:ln>
        </p:spPr>
        <p:txBody>
          <a:bodyPr lIns="0" rIns="0" tIns="0" bIns="0" anchor="b">
            <a:noAutofit/>
          </a:bodyPr>
          <a:p>
            <a:pP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fld id="{5235AF06-59A8-4A98-8BED-571E1E6C1374}" type="slidenum">
              <a:rPr b="0" lang="ru-RU" sz="2400" spc="-1" strike="noStrike">
                <a:latin typeface="Times New Roman"/>
              </a:rPr>
              <a:t>&lt;номер&gt;</a:t>
            </a:fld>
            <a:endParaRPr b="0" lang="ru-RU" sz="2400" spc="-1" strike="noStrike">
              <a:latin typeface="Times New Roman"/>
            </a:endParaRPr>
          </a:p>
        </p:txBody>
      </p:sp>
      <p:sp>
        <p:nvSpPr>
          <p:cNvPr id="6" name=""/>
          <p:cNvSpPr/>
          <p:nvPr/>
        </p:nvSpPr>
        <p:spPr>
          <a:xfrm>
            <a:off x="1440000" y="1079640"/>
            <a:ext cx="1439640" cy="1260360"/>
          </a:xfrm>
          <a:prstGeom prst="ellipse">
            <a:avLst/>
          </a:prstGeom>
          <a:solidFill>
            <a:srgbClr val="ffffff">
              <a:alpha val="30000"/>
            </a:srgbClr>
          </a:solidFill>
          <a:ln w="0">
            <a:noFill/>
          </a:ln>
        </p:spPr>
        <p:style>
          <a:lnRef idx="0"/>
          <a:fillRef idx="0"/>
          <a:effectRef idx="0"/>
          <a:fontRef idx="minor"/>
        </p:style>
      </p:sp>
      <p:sp>
        <p:nvSpPr>
          <p:cNvPr id="7" name=""/>
          <p:cNvSpPr/>
          <p:nvPr/>
        </p:nvSpPr>
        <p:spPr>
          <a:xfrm>
            <a:off x="7380360" y="3959280"/>
            <a:ext cx="1439640" cy="1260360"/>
          </a:xfrm>
          <a:prstGeom prst="ellipse">
            <a:avLst/>
          </a:prstGeom>
          <a:solidFill>
            <a:srgbClr val="ffffff">
              <a:alpha val="30000"/>
            </a:srgbClr>
          </a:solidFill>
          <a:ln w="0">
            <a:noFill/>
          </a:ln>
        </p:spPr>
        <p:style>
          <a:lnRef idx="0"/>
          <a:fillRef idx="0"/>
          <a:effectRef idx="0"/>
          <a:fontRef idx="minor"/>
        </p:style>
      </p:sp>
      <p:sp>
        <p:nvSpPr>
          <p:cNvPr id="8" name=""/>
          <p:cNvSpPr/>
          <p:nvPr/>
        </p:nvSpPr>
        <p:spPr>
          <a:xfrm>
            <a:off x="8999640" y="2700360"/>
            <a:ext cx="1260360" cy="1079640"/>
          </a:xfrm>
          <a:prstGeom prst="ellipse">
            <a:avLst/>
          </a:prstGeom>
          <a:solidFill>
            <a:srgbClr val="ffffff">
              <a:alpha val="20000"/>
            </a:srgbClr>
          </a:solidFill>
          <a:ln w="0">
            <a:noFill/>
          </a:ln>
        </p:spPr>
        <p:style>
          <a:lnRef idx="0"/>
          <a:fillRef idx="0"/>
          <a:effectRef idx="0"/>
          <a:fontRef idx="minor"/>
        </p:style>
      </p:sp>
      <p:sp>
        <p:nvSpPr>
          <p:cNvPr id="9" name=""/>
          <p:cNvSpPr/>
          <p:nvPr/>
        </p:nvSpPr>
        <p:spPr>
          <a:xfrm>
            <a:off x="-179280" y="2430360"/>
            <a:ext cx="1439640" cy="1349640"/>
          </a:xfrm>
          <a:prstGeom prst="ellipse">
            <a:avLst/>
          </a:prstGeom>
          <a:solidFill>
            <a:srgbClr val="ffffff">
              <a:alpha val="20000"/>
            </a:srgbClr>
          </a:solidFill>
          <a:ln w="0">
            <a:noFill/>
          </a:ln>
        </p:spPr>
        <p:style>
          <a:lnRef idx="0"/>
          <a:fillRef idx="0"/>
          <a:effectRef idx="0"/>
          <a:fontRef idx="minor"/>
        </p:style>
      </p:sp>
      <p:sp>
        <p:nvSpPr>
          <p:cNvPr id="10" name=""/>
          <p:cNvSpPr/>
          <p:nvPr/>
        </p:nvSpPr>
        <p:spPr>
          <a:xfrm>
            <a:off x="539640" y="1079640"/>
            <a:ext cx="720720" cy="720720"/>
          </a:xfrm>
          <a:prstGeom prst="ellipse">
            <a:avLst/>
          </a:prstGeom>
          <a:solidFill>
            <a:srgbClr val="ffffff">
              <a:alpha val="20000"/>
            </a:srgbClr>
          </a:solidFill>
          <a:ln w="0">
            <a:noFill/>
          </a:ln>
        </p:spPr>
        <p:style>
          <a:lnRef idx="0"/>
          <a:fillRef idx="0"/>
          <a:effectRef idx="0"/>
          <a:fontRef idx="minor"/>
        </p:style>
      </p:sp>
      <p:sp>
        <p:nvSpPr>
          <p:cNvPr id="11" name=""/>
          <p:cNvSpPr/>
          <p:nvPr/>
        </p:nvSpPr>
        <p:spPr>
          <a:xfrm>
            <a:off x="0" y="1260360"/>
            <a:ext cx="720720" cy="720720"/>
          </a:xfrm>
          <a:prstGeom prst="ellipse">
            <a:avLst/>
          </a:prstGeom>
          <a:solidFill>
            <a:srgbClr val="ffffff">
              <a:alpha val="10000"/>
            </a:srgbClr>
          </a:solidFill>
          <a:ln w="0">
            <a:noFill/>
          </a:ln>
        </p:spPr>
        <p:style>
          <a:lnRef idx="0"/>
          <a:fillRef idx="0"/>
          <a:effectRef idx="0"/>
          <a:fontRef idx="minor"/>
        </p:style>
      </p:sp>
      <p:sp>
        <p:nvSpPr>
          <p:cNvPr id="12" name=""/>
          <p:cNvSpPr/>
          <p:nvPr/>
        </p:nvSpPr>
        <p:spPr>
          <a:xfrm>
            <a:off x="0" y="5219640"/>
            <a:ext cx="1619280" cy="1260360"/>
          </a:xfrm>
          <a:prstGeom prst="ellipse">
            <a:avLst/>
          </a:prstGeom>
          <a:solidFill>
            <a:srgbClr val="ffffff">
              <a:alpha val="15000"/>
            </a:srgbClr>
          </a:solidFill>
          <a:ln w="0">
            <a:noFill/>
          </a:ln>
        </p:spPr>
        <p:style>
          <a:lnRef idx="0"/>
          <a:fillRef idx="0"/>
          <a:effectRef idx="0"/>
          <a:fontRef idx="minor"/>
        </p:style>
      </p:sp>
      <p:sp>
        <p:nvSpPr>
          <p:cNvPr id="13" name=""/>
          <p:cNvSpPr/>
          <p:nvPr/>
        </p:nvSpPr>
        <p:spPr>
          <a:xfrm>
            <a:off x="9720360" y="4680000"/>
            <a:ext cx="720720" cy="720720"/>
          </a:xfrm>
          <a:prstGeom prst="ellipse">
            <a:avLst/>
          </a:prstGeom>
          <a:solidFill>
            <a:srgbClr val="ffffff">
              <a:alpha val="30000"/>
            </a:srgbClr>
          </a:solidFill>
          <a:ln w="0">
            <a:noFill/>
          </a:ln>
        </p:spPr>
        <p:style>
          <a:lnRef idx="0"/>
          <a:fillRef idx="0"/>
          <a:effectRef idx="0"/>
          <a:fontRef idx="minor"/>
        </p:style>
      </p:sp>
      <p:sp>
        <p:nvSpPr>
          <p:cNvPr id="14" name=""/>
          <p:cNvSpPr/>
          <p:nvPr/>
        </p:nvSpPr>
        <p:spPr>
          <a:xfrm>
            <a:off x="9539280" y="3419640"/>
            <a:ext cx="720720" cy="720720"/>
          </a:xfrm>
          <a:prstGeom prst="ellipse">
            <a:avLst/>
          </a:prstGeom>
          <a:solidFill>
            <a:srgbClr val="ffffff">
              <a:alpha val="10000"/>
            </a:srgbClr>
          </a:solidFill>
          <a:ln w="0">
            <a:noFill/>
          </a:ln>
        </p:spPr>
        <p:style>
          <a:lnRef idx="0"/>
          <a:fillRef idx="0"/>
          <a:effectRef idx="0"/>
          <a:fontRef idx="minor"/>
        </p:style>
      </p:sp>
      <p:sp>
        <p:nvSpPr>
          <p:cNvPr id="15" name=""/>
          <p:cNvSpPr/>
          <p:nvPr/>
        </p:nvSpPr>
        <p:spPr>
          <a:xfrm>
            <a:off x="8099280" y="4680000"/>
            <a:ext cx="1079640" cy="842760"/>
          </a:xfrm>
          <a:prstGeom prst="ellipse">
            <a:avLst/>
          </a:prstGeom>
          <a:solidFill>
            <a:srgbClr val="ffffff">
              <a:alpha val="20000"/>
            </a:srgbClr>
          </a:solidFill>
          <a:ln w="0">
            <a:noFill/>
          </a:ln>
        </p:spPr>
        <p:style>
          <a:lnRef idx="0"/>
          <a:fillRef idx="0"/>
          <a:effectRef idx="0"/>
          <a:fontRef idx="minor"/>
        </p:style>
      </p:sp>
      <p:sp>
        <p:nvSpPr>
          <p:cNvPr id="16" name=""/>
          <p:cNvSpPr/>
          <p:nvPr/>
        </p:nvSpPr>
        <p:spPr>
          <a:xfrm>
            <a:off x="7920000" y="5400720"/>
            <a:ext cx="900000" cy="900000"/>
          </a:xfrm>
          <a:prstGeom prst="ellipse">
            <a:avLst/>
          </a:prstGeom>
          <a:solidFill>
            <a:srgbClr val="ffffff">
              <a:alpha val="25000"/>
            </a:srgbClr>
          </a:solidFill>
          <a:ln w="0">
            <a:noFill/>
          </a:ln>
        </p:spPr>
        <p:style>
          <a:lnRef idx="0"/>
          <a:fillRef idx="0"/>
          <a:effectRef idx="0"/>
          <a:fontRef idx="minor"/>
        </p:style>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3" name=""/>
          <p:cNvSpPr/>
          <p:nvPr/>
        </p:nvSpPr>
        <p:spPr>
          <a:xfrm>
            <a:off x="0" y="0"/>
            <a:ext cx="10080720" cy="5670720"/>
          </a:xfrm>
          <a:prstGeom prst="rect">
            <a:avLst/>
          </a:prstGeom>
          <a:gradFill rotWithShape="0">
            <a:gsLst>
              <a:gs pos="0">
                <a:srgbClr val="000032"/>
              </a:gs>
              <a:gs pos="100000">
                <a:srgbClr val="f60063"/>
              </a:gs>
            </a:gsLst>
            <a:lin ang="4200000"/>
          </a:gradFill>
          <a:ln w="0">
            <a:noFill/>
          </a:ln>
        </p:spPr>
        <p:style>
          <a:lnRef idx="0"/>
          <a:fillRef idx="0"/>
          <a:effectRef idx="0"/>
          <a:fontRef idx="minor"/>
        </p:style>
      </p:sp>
      <p:sp>
        <p:nvSpPr>
          <p:cNvPr id="54" name=""/>
          <p:cNvSpPr/>
          <p:nvPr/>
        </p:nvSpPr>
        <p:spPr>
          <a:xfrm flipH="1">
            <a:off x="-3240" y="0"/>
            <a:ext cx="10080720" cy="5670720"/>
          </a:xfrm>
          <a:prstGeom prst="rect">
            <a:avLst/>
          </a:prstGeom>
          <a:gradFill rotWithShape="0">
            <a:gsLst>
              <a:gs pos="0">
                <a:srgbClr val="ffffff">
                  <a:alpha val="95294"/>
                </a:srgbClr>
              </a:gs>
              <a:gs pos="100000">
                <a:srgbClr val="ffffff">
                  <a:alpha val="20000"/>
                </a:srgbClr>
              </a:gs>
            </a:gsLst>
            <a:path path="rect">
              <a:fillToRect l="50000" t="50000" r="50000" b="50000"/>
            </a:path>
          </a:gradFill>
          <a:ln w="0">
            <a:noFill/>
          </a:ln>
        </p:spPr>
        <p:style>
          <a:lnRef idx="0"/>
          <a:fillRef idx="0"/>
          <a:effectRef idx="0"/>
          <a:fontRef idx="minor"/>
        </p:style>
      </p:sp>
      <p:sp>
        <p:nvSpPr>
          <p:cNvPr id="55" name=""/>
          <p:cNvSpPr/>
          <p:nvPr/>
        </p:nvSpPr>
        <p:spPr>
          <a:xfrm>
            <a:off x="181080" y="5130720"/>
            <a:ext cx="2340000" cy="3920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12600" bIns="0" anchor="b">
            <a:noAutofit/>
          </a:bodyPr>
          <a:p>
            <a:pP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ffffff"/>
                </a:solidFill>
                <a:latin typeface="Arial"/>
              </a:rPr>
              <a:t>&lt;дата/время&gt;</a:t>
            </a:r>
            <a:endParaRPr b="0" lang="ru-RU" sz="1400" spc="-1" strike="noStrike">
              <a:solidFill>
                <a:srgbClr val="000000"/>
              </a:solidFill>
              <a:latin typeface="Arial"/>
            </a:endParaRPr>
          </a:p>
        </p:txBody>
      </p:sp>
      <p:sp>
        <p:nvSpPr>
          <p:cNvPr id="56" name=""/>
          <p:cNvSpPr/>
          <p:nvPr/>
        </p:nvSpPr>
        <p:spPr>
          <a:xfrm>
            <a:off x="7559640" y="5130720"/>
            <a:ext cx="2340000" cy="3920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12600" bIns="0" anchor="b">
            <a:noAutofit/>
          </a:bodyPr>
          <a:p>
            <a:pPr algn="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fld id="{DF25071B-5D9D-41AC-895B-24F6B917EE18}" type="slidenum">
              <a:rPr b="0" lang="ru-RU" sz="1400" spc="-1" strike="noStrike">
                <a:solidFill>
                  <a:srgbClr val="ffffff"/>
                </a:solidFill>
                <a:latin typeface="Arial"/>
              </a:rPr>
              <a:t>&lt;номер&gt;</a:t>
            </a:fld>
            <a:endParaRPr b="0" lang="ru-RU" sz="1400" spc="-1" strike="noStrike">
              <a:solidFill>
                <a:srgbClr val="000000"/>
              </a:solidFill>
              <a:latin typeface="Arial"/>
            </a:endParaRPr>
          </a:p>
        </p:txBody>
      </p:sp>
      <p:sp>
        <p:nvSpPr>
          <p:cNvPr id="57" name=""/>
          <p:cNvSpPr/>
          <p:nvPr/>
        </p:nvSpPr>
        <p:spPr>
          <a:xfrm>
            <a:off x="1440000" y="1081080"/>
            <a:ext cx="1439640" cy="1260360"/>
          </a:xfrm>
          <a:prstGeom prst="ellipse">
            <a:avLst/>
          </a:prstGeom>
          <a:solidFill>
            <a:srgbClr val="ffffff">
              <a:alpha val="30000"/>
            </a:srgbClr>
          </a:solidFill>
          <a:ln w="0">
            <a:noFill/>
          </a:ln>
        </p:spPr>
        <p:style>
          <a:lnRef idx="0"/>
          <a:fillRef idx="0"/>
          <a:effectRef idx="0"/>
          <a:fontRef idx="minor"/>
        </p:style>
      </p:sp>
      <p:sp>
        <p:nvSpPr>
          <p:cNvPr id="58" name=""/>
          <p:cNvSpPr/>
          <p:nvPr/>
        </p:nvSpPr>
        <p:spPr>
          <a:xfrm>
            <a:off x="7380360" y="3960720"/>
            <a:ext cx="1439640" cy="1260720"/>
          </a:xfrm>
          <a:prstGeom prst="ellipse">
            <a:avLst/>
          </a:prstGeom>
          <a:solidFill>
            <a:srgbClr val="ffffff">
              <a:alpha val="30000"/>
            </a:srgbClr>
          </a:solidFill>
          <a:ln w="0">
            <a:noFill/>
          </a:ln>
        </p:spPr>
        <p:style>
          <a:lnRef idx="0"/>
          <a:fillRef idx="0"/>
          <a:effectRef idx="0"/>
          <a:fontRef idx="minor"/>
        </p:style>
      </p:sp>
      <p:sp>
        <p:nvSpPr>
          <p:cNvPr id="59" name=""/>
          <p:cNvSpPr/>
          <p:nvPr/>
        </p:nvSpPr>
        <p:spPr>
          <a:xfrm>
            <a:off x="9001080" y="2700360"/>
            <a:ext cx="1260360" cy="1079640"/>
          </a:xfrm>
          <a:prstGeom prst="ellipse">
            <a:avLst/>
          </a:prstGeom>
          <a:solidFill>
            <a:srgbClr val="ffffff">
              <a:alpha val="20000"/>
            </a:srgbClr>
          </a:solidFill>
          <a:ln w="0">
            <a:noFill/>
          </a:ln>
        </p:spPr>
        <p:style>
          <a:lnRef idx="0"/>
          <a:fillRef idx="0"/>
          <a:effectRef idx="0"/>
          <a:fontRef idx="minor"/>
        </p:style>
      </p:sp>
      <p:sp>
        <p:nvSpPr>
          <p:cNvPr id="60" name=""/>
          <p:cNvSpPr/>
          <p:nvPr/>
        </p:nvSpPr>
        <p:spPr>
          <a:xfrm>
            <a:off x="-179280" y="2430360"/>
            <a:ext cx="1439640" cy="1349640"/>
          </a:xfrm>
          <a:prstGeom prst="ellipse">
            <a:avLst/>
          </a:prstGeom>
          <a:solidFill>
            <a:srgbClr val="ffffff">
              <a:alpha val="20000"/>
            </a:srgbClr>
          </a:solidFill>
          <a:ln w="0">
            <a:noFill/>
          </a:ln>
        </p:spPr>
        <p:style>
          <a:lnRef idx="0"/>
          <a:fillRef idx="0"/>
          <a:effectRef idx="0"/>
          <a:fontRef idx="minor"/>
        </p:style>
      </p:sp>
      <p:sp>
        <p:nvSpPr>
          <p:cNvPr id="61" name=""/>
          <p:cNvSpPr/>
          <p:nvPr/>
        </p:nvSpPr>
        <p:spPr>
          <a:xfrm>
            <a:off x="539640" y="1081080"/>
            <a:ext cx="720720" cy="720720"/>
          </a:xfrm>
          <a:prstGeom prst="ellipse">
            <a:avLst/>
          </a:prstGeom>
          <a:solidFill>
            <a:srgbClr val="ffffff">
              <a:alpha val="20000"/>
            </a:srgbClr>
          </a:solidFill>
          <a:ln w="0">
            <a:noFill/>
          </a:ln>
        </p:spPr>
        <p:style>
          <a:lnRef idx="0"/>
          <a:fillRef idx="0"/>
          <a:effectRef idx="0"/>
          <a:fontRef idx="minor"/>
        </p:style>
      </p:sp>
      <p:sp>
        <p:nvSpPr>
          <p:cNvPr id="62" name=""/>
          <p:cNvSpPr/>
          <p:nvPr/>
        </p:nvSpPr>
        <p:spPr>
          <a:xfrm>
            <a:off x="0" y="1260360"/>
            <a:ext cx="720720" cy="720720"/>
          </a:xfrm>
          <a:prstGeom prst="ellipse">
            <a:avLst/>
          </a:prstGeom>
          <a:solidFill>
            <a:srgbClr val="ffffff">
              <a:alpha val="10000"/>
            </a:srgbClr>
          </a:solidFill>
          <a:ln w="0">
            <a:noFill/>
          </a:ln>
        </p:spPr>
        <p:style>
          <a:lnRef idx="0"/>
          <a:fillRef idx="0"/>
          <a:effectRef idx="0"/>
          <a:fontRef idx="minor"/>
        </p:style>
      </p:sp>
      <p:sp>
        <p:nvSpPr>
          <p:cNvPr id="63" name=""/>
          <p:cNvSpPr/>
          <p:nvPr/>
        </p:nvSpPr>
        <p:spPr>
          <a:xfrm>
            <a:off x="0" y="5219640"/>
            <a:ext cx="1619280" cy="1260360"/>
          </a:xfrm>
          <a:prstGeom prst="ellipse">
            <a:avLst/>
          </a:prstGeom>
          <a:solidFill>
            <a:srgbClr val="ffffff">
              <a:alpha val="15000"/>
            </a:srgbClr>
          </a:solidFill>
          <a:ln w="0">
            <a:noFill/>
          </a:ln>
        </p:spPr>
        <p:style>
          <a:lnRef idx="0"/>
          <a:fillRef idx="0"/>
          <a:effectRef idx="0"/>
          <a:fontRef idx="minor"/>
        </p:style>
      </p:sp>
      <p:sp>
        <p:nvSpPr>
          <p:cNvPr id="64" name=""/>
          <p:cNvSpPr/>
          <p:nvPr/>
        </p:nvSpPr>
        <p:spPr>
          <a:xfrm>
            <a:off x="9720360" y="4680000"/>
            <a:ext cx="720720" cy="720720"/>
          </a:xfrm>
          <a:prstGeom prst="ellipse">
            <a:avLst/>
          </a:prstGeom>
          <a:solidFill>
            <a:srgbClr val="ffffff">
              <a:alpha val="30000"/>
            </a:srgbClr>
          </a:solidFill>
          <a:ln w="0">
            <a:noFill/>
          </a:ln>
        </p:spPr>
        <p:style>
          <a:lnRef idx="0"/>
          <a:fillRef idx="0"/>
          <a:effectRef idx="0"/>
          <a:fontRef idx="minor"/>
        </p:style>
      </p:sp>
      <p:sp>
        <p:nvSpPr>
          <p:cNvPr id="65" name=""/>
          <p:cNvSpPr/>
          <p:nvPr/>
        </p:nvSpPr>
        <p:spPr>
          <a:xfrm>
            <a:off x="9540720" y="3421080"/>
            <a:ext cx="720720" cy="720720"/>
          </a:xfrm>
          <a:prstGeom prst="ellipse">
            <a:avLst/>
          </a:prstGeom>
          <a:solidFill>
            <a:srgbClr val="ffffff">
              <a:alpha val="10000"/>
            </a:srgbClr>
          </a:solidFill>
          <a:ln w="0">
            <a:noFill/>
          </a:ln>
        </p:spPr>
        <p:style>
          <a:lnRef idx="0"/>
          <a:fillRef idx="0"/>
          <a:effectRef idx="0"/>
          <a:fontRef idx="minor"/>
        </p:style>
      </p:sp>
      <p:sp>
        <p:nvSpPr>
          <p:cNvPr id="66" name=""/>
          <p:cNvSpPr/>
          <p:nvPr/>
        </p:nvSpPr>
        <p:spPr>
          <a:xfrm>
            <a:off x="8101080" y="4680000"/>
            <a:ext cx="1079280" cy="842760"/>
          </a:xfrm>
          <a:prstGeom prst="ellipse">
            <a:avLst/>
          </a:prstGeom>
          <a:solidFill>
            <a:srgbClr val="ffffff">
              <a:alpha val="20000"/>
            </a:srgbClr>
          </a:solidFill>
          <a:ln w="0">
            <a:noFill/>
          </a:ln>
        </p:spPr>
        <p:style>
          <a:lnRef idx="0"/>
          <a:fillRef idx="0"/>
          <a:effectRef idx="0"/>
          <a:fontRef idx="minor"/>
        </p:style>
      </p:sp>
      <p:sp>
        <p:nvSpPr>
          <p:cNvPr id="67" name=""/>
          <p:cNvSpPr/>
          <p:nvPr/>
        </p:nvSpPr>
        <p:spPr>
          <a:xfrm>
            <a:off x="7920000" y="5400720"/>
            <a:ext cx="900000" cy="900000"/>
          </a:xfrm>
          <a:prstGeom prst="ellipse">
            <a:avLst/>
          </a:prstGeom>
          <a:solidFill>
            <a:srgbClr val="ffffff">
              <a:alpha val="25000"/>
            </a:srgbClr>
          </a:solidFill>
          <a:ln w="0">
            <a:noFill/>
          </a:ln>
        </p:spPr>
        <p:style>
          <a:lnRef idx="0"/>
          <a:fillRef idx="0"/>
          <a:effectRef idx="0"/>
          <a:fontRef idx="minor"/>
        </p:style>
      </p:sp>
      <p:sp>
        <p:nvSpPr>
          <p:cNvPr id="68"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Для правки текста заглавия щёлкните мышью</a:t>
            </a:r>
            <a:endParaRPr b="0" lang="ru-RU" sz="3300" spc="-1" strike="noStrike">
              <a:solidFill>
                <a:srgbClr val="ffffff"/>
              </a:solidFill>
              <a:latin typeface="Arial"/>
            </a:endParaRPr>
          </a:p>
        </p:txBody>
      </p:sp>
      <p:sp>
        <p:nvSpPr>
          <p:cNvPr id="69" name="PlaceHolder 2"/>
          <p:cNvSpPr>
            <a:spLocks noGrp="1"/>
          </p:cNvSpPr>
          <p:nvPr>
            <p:ph type="body"/>
          </p:nvPr>
        </p:nvSpPr>
        <p:spPr>
          <a:xfrm>
            <a:off x="539280" y="1439640"/>
            <a:ext cx="899172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Для правки структуры щёлкните мышью</a:t>
            </a:r>
            <a:endParaRPr b="0" lang="ru-RU" sz="1400" spc="-1" strike="noStrike">
              <a:solidFill>
                <a:srgbClr val="000000"/>
              </a:solidFill>
              <a:latin typeface="Arial"/>
            </a:endParaRPr>
          </a:p>
          <a:p>
            <a:pPr lvl="1" marL="343080" indent="-343080">
              <a:spcBef>
                <a:spcPts val="37"/>
              </a:spcBef>
              <a:spcAft>
                <a:spcPts val="649"/>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Второй уровень структуры</a:t>
            </a:r>
            <a:endParaRPr b="0" lang="ru-RU" sz="1400" spc="-1" strike="noStrike">
              <a:solidFill>
                <a:srgbClr val="000000"/>
              </a:solidFill>
              <a:latin typeface="Arial"/>
            </a:endParaRPr>
          </a:p>
          <a:p>
            <a:pPr lvl="2" marL="343080" indent="-343080">
              <a:spcBef>
                <a:spcPts val="37"/>
              </a:spcBef>
              <a:spcAft>
                <a:spcPts val="649"/>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Третий уровень структуры</a:t>
            </a:r>
            <a:endParaRPr b="0" lang="ru-RU" sz="1400" spc="-1" strike="noStrike">
              <a:solidFill>
                <a:srgbClr val="000000"/>
              </a:solidFill>
              <a:latin typeface="Arial"/>
            </a:endParaRPr>
          </a:p>
          <a:p>
            <a:pPr lvl="3" marL="343080" indent="-343080">
              <a:spcBef>
                <a:spcPts val="37"/>
              </a:spcBef>
              <a:spcAft>
                <a:spcPts val="649"/>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Четвёртый уровень структуры</a:t>
            </a:r>
            <a:endParaRPr b="0" lang="ru-RU" sz="1400" spc="-1" strike="noStrike">
              <a:solidFill>
                <a:srgbClr val="000000"/>
              </a:solidFill>
              <a:latin typeface="Arial"/>
            </a:endParaRPr>
          </a:p>
          <a:p>
            <a:pPr lvl="4" marL="343080" indent="-343080">
              <a:spcBef>
                <a:spcPts val="37"/>
              </a:spcBef>
              <a:spcAft>
                <a:spcPts val="649"/>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Пятый уровень структуры</a:t>
            </a:r>
            <a:endParaRPr b="0" lang="ru-RU" sz="1400" spc="-1" strike="noStrike">
              <a:solidFill>
                <a:srgbClr val="000000"/>
              </a:solidFill>
              <a:latin typeface="Arial"/>
            </a:endParaRPr>
          </a:p>
          <a:p>
            <a:pPr lvl="5" marL="343080" indent="-343080">
              <a:spcBef>
                <a:spcPts val="37"/>
              </a:spcBef>
              <a:spcAft>
                <a:spcPts val="649"/>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Шестой уровень структуры</a:t>
            </a:r>
            <a:endParaRPr b="0" lang="ru-RU" sz="1400" spc="-1" strike="noStrike">
              <a:solidFill>
                <a:srgbClr val="000000"/>
              </a:solidFill>
              <a:latin typeface="Arial"/>
            </a:endParaRPr>
          </a:p>
          <a:p>
            <a:pPr lvl="6" marL="343080" indent="-343080">
              <a:spcBef>
                <a:spcPts val="37"/>
              </a:spcBef>
              <a:spcAft>
                <a:spcPts val="649"/>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Седьмой уровень структуры</a:t>
            </a:r>
            <a:endParaRPr b="0" lang="ru-RU" sz="1400" spc="-1" strike="noStrike">
              <a:solidFill>
                <a:srgbClr val="000000"/>
              </a:solidFill>
              <a:latin typeface="Arial"/>
            </a:endParaRPr>
          </a:p>
        </p:txBody>
      </p:sp>
      <p:sp>
        <p:nvSpPr>
          <p:cNvPr id="70" name="PlaceHolder 3"/>
          <p:cNvSpPr>
            <a:spLocks noGrp="1"/>
          </p:cNvSpPr>
          <p:nvPr>
            <p:ph type="dt"/>
          </p:nvPr>
        </p:nvSpPr>
        <p:spPr>
          <a:xfrm>
            <a:off x="179280" y="5128920"/>
            <a:ext cx="2332080" cy="384120"/>
          </a:xfrm>
          <a:prstGeom prst="rect">
            <a:avLst/>
          </a:prstGeom>
          <a:noFill/>
          <a:ln w="0">
            <a:noFill/>
          </a:ln>
        </p:spPr>
        <p:txBody>
          <a:bodyPr lIns="0" rIns="0" tIns="0" bIns="0" anchor="b">
            <a:noAutofit/>
          </a:bodyPr>
          <a:p>
            <a:pPr>
              <a:lnSpc>
                <a:spcPct val="93000"/>
              </a:lnSpc>
              <a:spcBef>
                <a:spcPts val="51"/>
              </a:spcBef>
              <a:spcAft>
                <a:spcPts val="51"/>
              </a:spcAft>
              <a:tabLst>
                <a:tab algn="l" pos="0"/>
                <a:tab algn="l" pos="723960"/>
                <a:tab algn="l" pos="1447920"/>
                <a:tab algn="l" pos="217188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ru-RU" sz="1400" spc="-1" strike="noStrike">
                <a:solidFill>
                  <a:srgbClr val="ffffff"/>
                </a:solidFill>
                <a:latin typeface="Times New Roman"/>
                <a:ea typeface="Arial Unicode MS"/>
              </a:rPr>
              <a:t>&lt;дата/время&gt;</a:t>
            </a:r>
            <a:endParaRPr b="0" lang="ru-RU" sz="1400" spc="-1" strike="noStrike">
              <a:latin typeface="Times New Roman"/>
            </a:endParaRPr>
          </a:p>
        </p:txBody>
      </p:sp>
      <p:sp>
        <p:nvSpPr>
          <p:cNvPr id="71" name="PlaceHolder 4"/>
          <p:cNvSpPr>
            <a:spLocks noGrp="1"/>
          </p:cNvSpPr>
          <p:nvPr>
            <p:ph type="ftr"/>
          </p:nvPr>
        </p:nvSpPr>
        <p:spPr>
          <a:xfrm>
            <a:off x="3419640" y="5128920"/>
            <a:ext cx="3232080" cy="384120"/>
          </a:xfrm>
          <a:prstGeom prst="rect">
            <a:avLst/>
          </a:prstGeom>
          <a:noFill/>
          <a:ln w="0">
            <a:noFill/>
          </a:ln>
        </p:spPr>
        <p:txBody>
          <a:bodyPr lIns="0" rIns="0" tIns="0" bIns="0" anchor="b">
            <a:noAutofit/>
          </a:bodyPr>
          <a:p>
            <a:pPr algn="ctr">
              <a:lnSpc>
                <a:spcPct val="93000"/>
              </a:lnSpc>
              <a:spcBef>
                <a:spcPts val="51"/>
              </a:spcBef>
              <a:spcAft>
                <a:spcPts val="51"/>
              </a:spcAft>
              <a:tabLst>
                <a:tab algn="l" pos="0"/>
                <a:tab algn="l" pos="723960"/>
                <a:tab algn="l" pos="1447920"/>
                <a:tab algn="l" pos="2171880"/>
                <a:tab algn="l" pos="28954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ru-RU" sz="1400" spc="-1" strike="noStrike">
                <a:solidFill>
                  <a:srgbClr val="ffffff"/>
                </a:solidFill>
                <a:latin typeface="Times New Roman"/>
                <a:ea typeface="Arial Unicode MS"/>
              </a:rPr>
              <a:t>&lt;нижний колонтитул&gt;</a:t>
            </a:r>
            <a:endParaRPr b="0" lang="ru-RU" sz="1400" spc="-1" strike="noStrike">
              <a:latin typeface="Times New Roman"/>
            </a:endParaRPr>
          </a:p>
        </p:txBody>
      </p:sp>
      <p:sp>
        <p:nvSpPr>
          <p:cNvPr id="72" name="PlaceHolder 5"/>
          <p:cNvSpPr>
            <a:spLocks noGrp="1"/>
          </p:cNvSpPr>
          <p:nvPr>
            <p:ph type="sldNum"/>
          </p:nvPr>
        </p:nvSpPr>
        <p:spPr>
          <a:xfrm>
            <a:off x="7559640" y="5128920"/>
            <a:ext cx="2332080" cy="384120"/>
          </a:xfrm>
          <a:prstGeom prst="rect">
            <a:avLst/>
          </a:prstGeom>
          <a:noFill/>
          <a:ln w="0">
            <a:noFill/>
          </a:ln>
        </p:spPr>
        <p:txBody>
          <a:bodyPr lIns="0" rIns="0" tIns="0" bIns="0" anchor="b">
            <a:noAutofit/>
          </a:bodyPr>
          <a:p>
            <a:pPr algn="r">
              <a:lnSpc>
                <a:spcPct val="93000"/>
              </a:lnSpc>
              <a:spcBef>
                <a:spcPts val="51"/>
              </a:spcBef>
              <a:spcAft>
                <a:spcPts val="51"/>
              </a:spcAft>
              <a:tabLst>
                <a:tab algn="l" pos="0"/>
                <a:tab algn="l" pos="723960"/>
                <a:tab algn="l" pos="1447920"/>
                <a:tab algn="l" pos="217188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0ECB9786-3952-4A0F-8B49-7A8680E3E300}" type="slidenum">
              <a:rPr b="0" lang="ru-RU" sz="1400" spc="-1" strike="noStrike">
                <a:solidFill>
                  <a:srgbClr val="ffffff"/>
                </a:solidFill>
                <a:latin typeface="Times New Roman"/>
                <a:ea typeface="Arial Unicode MS"/>
              </a:rPr>
              <a:t>&lt;номер&gt;</a:t>
            </a:fld>
            <a:endParaRPr b="0" lang="ru-RU"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9" name=""/>
          <p:cNvSpPr/>
          <p:nvPr/>
        </p:nvSpPr>
        <p:spPr>
          <a:xfrm>
            <a:off x="0" y="0"/>
            <a:ext cx="10080720" cy="5668920"/>
          </a:xfrm>
          <a:prstGeom prst="rect">
            <a:avLst/>
          </a:prstGeom>
          <a:gradFill rotWithShape="0">
            <a:gsLst>
              <a:gs pos="0">
                <a:srgbClr val="000032"/>
              </a:gs>
              <a:gs pos="100000">
                <a:srgbClr val="f60063"/>
              </a:gs>
            </a:gsLst>
            <a:lin ang="4200000"/>
          </a:gradFill>
          <a:ln w="0">
            <a:noFill/>
          </a:ln>
        </p:spPr>
        <p:style>
          <a:lnRef idx="0"/>
          <a:fillRef idx="0"/>
          <a:effectRef idx="0"/>
          <a:fontRef idx="minor"/>
        </p:style>
      </p:sp>
      <p:sp>
        <p:nvSpPr>
          <p:cNvPr id="110" name=""/>
          <p:cNvSpPr/>
          <p:nvPr/>
        </p:nvSpPr>
        <p:spPr>
          <a:xfrm flipH="1">
            <a:off x="-3240" y="0"/>
            <a:ext cx="10080720" cy="5670720"/>
          </a:xfrm>
          <a:prstGeom prst="rect">
            <a:avLst/>
          </a:prstGeom>
          <a:gradFill rotWithShape="0">
            <a:gsLst>
              <a:gs pos="0">
                <a:srgbClr val="ffffff">
                  <a:alpha val="95294"/>
                </a:srgbClr>
              </a:gs>
              <a:gs pos="100000">
                <a:srgbClr val="ffffff">
                  <a:alpha val="20000"/>
                </a:srgbClr>
              </a:gs>
            </a:gsLst>
            <a:path path="rect">
              <a:fillToRect l="50000" t="50000" r="50000" b="50000"/>
            </a:path>
          </a:gradFill>
          <a:ln w="0">
            <a:noFill/>
          </a:ln>
        </p:spPr>
        <p:style>
          <a:lnRef idx="0"/>
          <a:fillRef idx="0"/>
          <a:effectRef idx="0"/>
          <a:fontRef idx="minor"/>
        </p:style>
      </p:sp>
      <p:sp>
        <p:nvSpPr>
          <p:cNvPr id="111" name=""/>
          <p:cNvSpPr/>
          <p:nvPr/>
        </p:nvSpPr>
        <p:spPr>
          <a:xfrm>
            <a:off x="0" y="1260360"/>
            <a:ext cx="10260000" cy="4498920"/>
          </a:xfrm>
          <a:prstGeom prst="rect">
            <a:avLst/>
          </a:prstGeom>
          <a:solidFill>
            <a:srgbClr val="ffffff"/>
          </a:solidFill>
          <a:ln w="0">
            <a:noFill/>
          </a:ln>
        </p:spPr>
        <p:style>
          <a:lnRef idx="0"/>
          <a:fillRef idx="0"/>
          <a:effectRef idx="0"/>
          <a:fontRef idx="minor"/>
        </p:style>
      </p:sp>
      <p:sp>
        <p:nvSpPr>
          <p:cNvPr id="112" name=""/>
          <p:cNvSpPr/>
          <p:nvPr/>
        </p:nvSpPr>
        <p:spPr>
          <a:xfrm>
            <a:off x="181080" y="5130720"/>
            <a:ext cx="2340000" cy="3920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12600" bIns="0" anchor="b">
            <a:noAutofit/>
          </a:bodyPr>
          <a:p>
            <a:pP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&lt;дата/время&gt;</a:t>
            </a:r>
            <a:endParaRPr b="0" lang="ru-RU" sz="1400" spc="-1" strike="noStrike">
              <a:solidFill>
                <a:srgbClr val="000000"/>
              </a:solidFill>
              <a:latin typeface="Arial"/>
            </a:endParaRPr>
          </a:p>
        </p:txBody>
      </p:sp>
      <p:sp>
        <p:nvSpPr>
          <p:cNvPr id="113" name=""/>
          <p:cNvSpPr/>
          <p:nvPr/>
        </p:nvSpPr>
        <p:spPr>
          <a:xfrm>
            <a:off x="7559640" y="5130720"/>
            <a:ext cx="2340000" cy="39204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12600" bIns="0" anchor="b">
            <a:noAutofit/>
          </a:bodyPr>
          <a:p>
            <a:pPr algn="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fld id="{493B8D5D-CF44-4861-981B-BFDF2E113DF4}" type="slidenum">
              <a:rPr b="0" lang="ru-RU" sz="1400" spc="-1" strike="noStrike">
                <a:solidFill>
                  <a:srgbClr val="000000"/>
                </a:solidFill>
                <a:latin typeface="Arial"/>
              </a:rPr>
              <a:t>&lt;номер&gt;</a:t>
            </a:fld>
            <a:endParaRPr b="0" lang="ru-RU" sz="1400" spc="-1" strike="noStrike">
              <a:solidFill>
                <a:srgbClr val="000000"/>
              </a:solidFill>
              <a:latin typeface="Arial"/>
            </a:endParaRPr>
          </a:p>
        </p:txBody>
      </p:sp>
      <p:sp>
        <p:nvSpPr>
          <p:cNvPr id="114" name=""/>
          <p:cNvSpPr/>
          <p:nvPr/>
        </p:nvSpPr>
        <p:spPr>
          <a:xfrm>
            <a:off x="1440000" y="1081080"/>
            <a:ext cx="1439640" cy="1260360"/>
          </a:xfrm>
          <a:prstGeom prst="ellipse">
            <a:avLst/>
          </a:prstGeom>
          <a:solidFill>
            <a:srgbClr val="ffffff">
              <a:alpha val="30000"/>
            </a:srgbClr>
          </a:solidFill>
          <a:ln w="0">
            <a:noFill/>
          </a:ln>
        </p:spPr>
        <p:style>
          <a:lnRef idx="0"/>
          <a:fillRef idx="0"/>
          <a:effectRef idx="0"/>
          <a:fontRef idx="minor"/>
        </p:style>
      </p:sp>
      <p:sp>
        <p:nvSpPr>
          <p:cNvPr id="115" name=""/>
          <p:cNvSpPr/>
          <p:nvPr/>
        </p:nvSpPr>
        <p:spPr>
          <a:xfrm>
            <a:off x="7380360" y="3960720"/>
            <a:ext cx="1439640" cy="1260720"/>
          </a:xfrm>
          <a:prstGeom prst="ellipse">
            <a:avLst/>
          </a:prstGeom>
          <a:solidFill>
            <a:srgbClr val="ffffff">
              <a:alpha val="30000"/>
            </a:srgbClr>
          </a:solidFill>
          <a:ln w="0">
            <a:noFill/>
          </a:ln>
        </p:spPr>
        <p:style>
          <a:lnRef idx="0"/>
          <a:fillRef idx="0"/>
          <a:effectRef idx="0"/>
          <a:fontRef idx="minor"/>
        </p:style>
      </p:sp>
      <p:sp>
        <p:nvSpPr>
          <p:cNvPr id="116" name=""/>
          <p:cNvSpPr/>
          <p:nvPr/>
        </p:nvSpPr>
        <p:spPr>
          <a:xfrm>
            <a:off x="539640" y="1081080"/>
            <a:ext cx="720720" cy="720720"/>
          </a:xfrm>
          <a:prstGeom prst="ellipse">
            <a:avLst/>
          </a:prstGeom>
          <a:solidFill>
            <a:srgbClr val="ffffff">
              <a:alpha val="20000"/>
            </a:srgbClr>
          </a:solidFill>
          <a:ln w="0">
            <a:noFill/>
          </a:ln>
        </p:spPr>
        <p:style>
          <a:lnRef idx="0"/>
          <a:fillRef idx="0"/>
          <a:effectRef idx="0"/>
          <a:fontRef idx="minor"/>
        </p:style>
      </p:sp>
      <p:sp>
        <p:nvSpPr>
          <p:cNvPr id="117" name=""/>
          <p:cNvSpPr/>
          <p:nvPr/>
        </p:nvSpPr>
        <p:spPr>
          <a:xfrm>
            <a:off x="0" y="1260360"/>
            <a:ext cx="720720" cy="720720"/>
          </a:xfrm>
          <a:prstGeom prst="ellipse">
            <a:avLst/>
          </a:prstGeom>
          <a:solidFill>
            <a:srgbClr val="ffffff">
              <a:alpha val="10000"/>
            </a:srgbClr>
          </a:solidFill>
          <a:ln w="0">
            <a:noFill/>
          </a:ln>
        </p:spPr>
        <p:style>
          <a:lnRef idx="0"/>
          <a:fillRef idx="0"/>
          <a:effectRef idx="0"/>
          <a:fontRef idx="minor"/>
        </p:style>
      </p:sp>
      <p:sp>
        <p:nvSpPr>
          <p:cNvPr id="118"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Для правки текста заглавия щёлкните мышью</a:t>
            </a:r>
            <a:endParaRPr b="0" lang="ru-RU" sz="3300" spc="-1" strike="noStrike">
              <a:solidFill>
                <a:srgbClr val="ffffff"/>
              </a:solidFill>
              <a:latin typeface="Arial"/>
            </a:endParaRPr>
          </a:p>
        </p:txBody>
      </p:sp>
      <p:sp>
        <p:nvSpPr>
          <p:cNvPr id="119" name="PlaceHolder 2"/>
          <p:cNvSpPr>
            <a:spLocks noGrp="1"/>
          </p:cNvSpPr>
          <p:nvPr>
            <p:ph type="body"/>
          </p:nvPr>
        </p:nvSpPr>
        <p:spPr>
          <a:xfrm>
            <a:off x="539280" y="1439640"/>
            <a:ext cx="8991720" cy="3592440"/>
          </a:xfrm>
          <a:prstGeom prst="rect">
            <a:avLst/>
          </a:prstGeom>
          <a:noFill/>
          <a:ln w="0">
            <a:noFill/>
          </a:ln>
        </p:spPr>
        <p:txBody>
          <a:bodyPr lIns="0" rIns="0" tIns="21240" bIns="0" anchor="t">
            <a:normAutofit/>
          </a:bodyPr>
          <a:p>
            <a:pPr marL="343080" indent="-343080">
              <a:spcBef>
                <a:spcPts val="51"/>
              </a:spcBef>
              <a:spcAft>
                <a:spcPts val="111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000000"/>
                </a:solidFill>
                <a:latin typeface="Arial"/>
              </a:rPr>
              <a:t>Для правки структуры щёлкните мышью</a:t>
            </a:r>
            <a:endParaRPr b="0" lang="ru-RU" sz="2400" spc="-1" strike="noStrike">
              <a:solidFill>
                <a:srgbClr val="000000"/>
              </a:solidFill>
              <a:latin typeface="Arial"/>
            </a:endParaRPr>
          </a:p>
          <a:p>
            <a:pPr lvl="1" marL="343080" indent="-343080">
              <a:spcBef>
                <a:spcPts val="51"/>
              </a:spcBef>
              <a:spcAft>
                <a:spcPts val="1111"/>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000000"/>
                </a:solidFill>
                <a:latin typeface="Arial"/>
              </a:rPr>
              <a:t>Второй уровень структуры</a:t>
            </a:r>
            <a:endParaRPr b="0" lang="ru-RU" sz="2400" spc="-1" strike="noStrike">
              <a:solidFill>
                <a:srgbClr val="000000"/>
              </a:solidFill>
              <a:latin typeface="Arial"/>
            </a:endParaRPr>
          </a:p>
          <a:p>
            <a:pPr lvl="2" marL="343080" indent="-343080">
              <a:spcBef>
                <a:spcPts val="51"/>
              </a:spcBef>
              <a:spcAft>
                <a:spcPts val="1111"/>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000000"/>
                </a:solidFill>
                <a:latin typeface="Arial"/>
              </a:rPr>
              <a:t>Третий уровень структуры</a:t>
            </a:r>
            <a:endParaRPr b="0" lang="ru-RU" sz="2400" spc="-1" strike="noStrike">
              <a:solidFill>
                <a:srgbClr val="000000"/>
              </a:solidFill>
              <a:latin typeface="Arial"/>
            </a:endParaRPr>
          </a:p>
          <a:p>
            <a:pPr lvl="3" marL="343080" indent="-343080">
              <a:spcBef>
                <a:spcPts val="51"/>
              </a:spcBef>
              <a:spcAft>
                <a:spcPts val="1111"/>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000000"/>
                </a:solidFill>
                <a:latin typeface="Arial"/>
              </a:rPr>
              <a:t>Четвёртый уровень структуры</a:t>
            </a:r>
            <a:endParaRPr b="0" lang="ru-RU" sz="2400" spc="-1" strike="noStrike">
              <a:solidFill>
                <a:srgbClr val="000000"/>
              </a:solidFill>
              <a:latin typeface="Arial"/>
            </a:endParaRPr>
          </a:p>
          <a:p>
            <a:pPr lvl="4" marL="343080" indent="-343080">
              <a:spcBef>
                <a:spcPts val="51"/>
              </a:spcBef>
              <a:spcAft>
                <a:spcPts val="1111"/>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000000"/>
                </a:solidFill>
                <a:latin typeface="Arial"/>
              </a:rPr>
              <a:t>Пятый уровень структуры</a:t>
            </a:r>
            <a:endParaRPr b="0" lang="ru-RU" sz="2400" spc="-1" strike="noStrike">
              <a:solidFill>
                <a:srgbClr val="000000"/>
              </a:solidFill>
              <a:latin typeface="Arial"/>
            </a:endParaRPr>
          </a:p>
          <a:p>
            <a:pPr lvl="5" marL="343080" indent="-343080">
              <a:spcBef>
                <a:spcPts val="51"/>
              </a:spcBef>
              <a:spcAft>
                <a:spcPts val="1111"/>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000000"/>
                </a:solidFill>
                <a:latin typeface="Arial"/>
              </a:rPr>
              <a:t>Шестой уровень структуры</a:t>
            </a:r>
            <a:endParaRPr b="0" lang="ru-RU" sz="2400" spc="-1" strike="noStrike">
              <a:solidFill>
                <a:srgbClr val="000000"/>
              </a:solidFill>
              <a:latin typeface="Arial"/>
            </a:endParaRPr>
          </a:p>
          <a:p>
            <a:pPr lvl="6" marL="343080" indent="-343080">
              <a:spcBef>
                <a:spcPts val="51"/>
              </a:spcBef>
              <a:spcAft>
                <a:spcPts val="1111"/>
              </a:spcAft>
              <a:buClr>
                <a:srgbClr val="000000"/>
              </a:buClr>
              <a:buFont typeface="Times New Roman"/>
              <a:buChar char="»"/>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2400" spc="-1" strike="noStrike">
                <a:solidFill>
                  <a:srgbClr val="000000"/>
                </a:solidFill>
                <a:latin typeface="Arial"/>
              </a:rPr>
              <a:t>Седьмой уровень структуры</a:t>
            </a:r>
            <a:endParaRPr b="0" lang="ru-RU" sz="2400" spc="-1" strike="noStrike">
              <a:solidFill>
                <a:srgbClr val="000000"/>
              </a:solidFill>
              <a:latin typeface="Arial"/>
            </a:endParaRPr>
          </a:p>
        </p:txBody>
      </p:sp>
      <p:sp>
        <p:nvSpPr>
          <p:cNvPr id="120" name="PlaceHolder 3"/>
          <p:cNvSpPr>
            <a:spLocks noGrp="1"/>
          </p:cNvSpPr>
          <p:nvPr>
            <p:ph type="dt"/>
          </p:nvPr>
        </p:nvSpPr>
        <p:spPr>
          <a:xfrm>
            <a:off x="179280" y="5128920"/>
            <a:ext cx="2332080" cy="384120"/>
          </a:xfrm>
          <a:prstGeom prst="rect">
            <a:avLst/>
          </a:prstGeom>
          <a:noFill/>
          <a:ln w="0">
            <a:noFill/>
          </a:ln>
        </p:spPr>
        <p:txBody>
          <a:bodyPr lIns="0" rIns="0" tIns="0" bIns="0" anchor="b">
            <a:noAutofit/>
          </a:bodyPr>
          <a:p>
            <a:pPr>
              <a:lnSpc>
                <a:spcPct val="93000"/>
              </a:lnSpc>
              <a:spcBef>
                <a:spcPts val="51"/>
              </a:spcBef>
              <a:spcAft>
                <a:spcPts val="51"/>
              </a:spcAft>
              <a:tabLst>
                <a:tab algn="l" pos="0"/>
                <a:tab algn="l" pos="723960"/>
                <a:tab algn="l" pos="1447920"/>
                <a:tab algn="l" pos="217188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ru-RU" sz="1400" spc="-1" strike="noStrike">
                <a:solidFill>
                  <a:srgbClr val="000000"/>
                </a:solidFill>
                <a:latin typeface="Times New Roman"/>
                <a:ea typeface="Arial Unicode MS"/>
              </a:rPr>
              <a:t>&lt;дата/время&gt;</a:t>
            </a:r>
            <a:endParaRPr b="0" lang="ru-RU" sz="1400" spc="-1" strike="noStrike">
              <a:latin typeface="Times New Roman"/>
            </a:endParaRPr>
          </a:p>
        </p:txBody>
      </p:sp>
      <p:sp>
        <p:nvSpPr>
          <p:cNvPr id="121" name="PlaceHolder 4"/>
          <p:cNvSpPr>
            <a:spLocks noGrp="1"/>
          </p:cNvSpPr>
          <p:nvPr>
            <p:ph type="ftr"/>
          </p:nvPr>
        </p:nvSpPr>
        <p:spPr>
          <a:xfrm>
            <a:off x="3419640" y="5128920"/>
            <a:ext cx="3232080" cy="384120"/>
          </a:xfrm>
          <a:prstGeom prst="rect">
            <a:avLst/>
          </a:prstGeom>
          <a:noFill/>
          <a:ln w="0">
            <a:noFill/>
          </a:ln>
        </p:spPr>
        <p:txBody>
          <a:bodyPr lIns="0" rIns="0" tIns="0" bIns="0" anchor="b">
            <a:noAutofit/>
          </a:bodyPr>
          <a:p>
            <a:pPr algn="ctr">
              <a:lnSpc>
                <a:spcPct val="93000"/>
              </a:lnSpc>
              <a:spcBef>
                <a:spcPts val="51"/>
              </a:spcBef>
              <a:spcAft>
                <a:spcPts val="51"/>
              </a:spcAft>
              <a:tabLst>
                <a:tab algn="l" pos="0"/>
                <a:tab algn="l" pos="723960"/>
                <a:tab algn="l" pos="1447920"/>
                <a:tab algn="l" pos="2171880"/>
                <a:tab algn="l" pos="28954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r>
              <a:rPr b="0" lang="ru-RU" sz="1400" spc="-1" strike="noStrike">
                <a:solidFill>
                  <a:srgbClr val="000000"/>
                </a:solidFill>
                <a:latin typeface="Times New Roman"/>
                <a:ea typeface="Arial Unicode MS"/>
              </a:rPr>
              <a:t>&lt;нижний колонтитул&gt;</a:t>
            </a:r>
            <a:endParaRPr b="0" lang="ru-RU" sz="1400" spc="-1" strike="noStrike">
              <a:latin typeface="Times New Roman"/>
            </a:endParaRPr>
          </a:p>
        </p:txBody>
      </p:sp>
      <p:sp>
        <p:nvSpPr>
          <p:cNvPr id="122" name="PlaceHolder 5"/>
          <p:cNvSpPr>
            <a:spLocks noGrp="1"/>
          </p:cNvSpPr>
          <p:nvPr>
            <p:ph type="sldNum"/>
          </p:nvPr>
        </p:nvSpPr>
        <p:spPr>
          <a:xfrm>
            <a:off x="7559640" y="5128920"/>
            <a:ext cx="2332080" cy="384120"/>
          </a:xfrm>
          <a:prstGeom prst="rect">
            <a:avLst/>
          </a:prstGeom>
          <a:noFill/>
          <a:ln w="0">
            <a:noFill/>
          </a:ln>
        </p:spPr>
        <p:txBody>
          <a:bodyPr lIns="0" rIns="0" tIns="0" bIns="0" anchor="b">
            <a:noAutofit/>
          </a:bodyPr>
          <a:p>
            <a:pPr algn="r">
              <a:lnSpc>
                <a:spcPct val="93000"/>
              </a:lnSpc>
              <a:spcBef>
                <a:spcPts val="51"/>
              </a:spcBef>
              <a:spcAft>
                <a:spcPts val="51"/>
              </a:spcAft>
              <a:tabLst>
                <a:tab algn="l" pos="0"/>
                <a:tab algn="l" pos="723960"/>
                <a:tab algn="l" pos="1447920"/>
                <a:tab algn="l" pos="217188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 algn="l" pos="9434520"/>
                <a:tab algn="l" pos="9883800"/>
                <a:tab algn="l" pos="10333080"/>
                <a:tab algn="l" pos="10782360"/>
              </a:tabLst>
            </a:pPr>
            <a:fld id="{540C3DDD-4C5C-4ED7-8F4A-D9219E86642F}" type="slidenum">
              <a:rPr b="0" lang="ru-RU" sz="1400" spc="-1" strike="noStrike">
                <a:solidFill>
                  <a:srgbClr val="000000"/>
                </a:solidFill>
                <a:latin typeface="Times New Roman"/>
                <a:ea typeface="Arial Unicode MS"/>
              </a:rPr>
              <a:t>&lt;номер&gt;</a:t>
            </a:fld>
            <a:endParaRPr b="0" lang="ru-RU" sz="14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
</Relationships>
</file>

<file path=ppt/slides/_rels/slide4.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hyperlink" Target="http://en.wikipedia.org/wiki/Greek_language" TargetMode="External"/><Relationship Id="rId3" Type="http://schemas.openxmlformats.org/officeDocument/2006/relationships/hyperlink" Target="http://en.wikipedia.org/wiki/Latin_language" TargetMode="External"/><Relationship Id="rId4" Type="http://schemas.openxmlformats.org/officeDocument/2006/relationships/hyperlink" Target="http://en.wikipedia.org/wiki/Patient" TargetMode="External"/><Relationship Id="rId5" Type="http://schemas.openxmlformats.org/officeDocument/2006/relationships/hyperlink" Target="http://en.wikipedia.org/wiki/Disease" TargetMode="External"/><Relationship Id="rId6" Type="http://schemas.openxmlformats.org/officeDocument/2006/relationships/hyperlink" Target="http://en.wikipedia.org/wiki/Injury" TargetMode="External"/><Relationship Id="rId7" Type="http://schemas.openxmlformats.org/officeDocument/2006/relationships/hyperlink" Target="http://en.wikipedia.org/wiki/Surgical_instruments" TargetMode="External"/><Relationship Id="rId8" Type="http://schemas.openxmlformats.org/officeDocument/2006/relationships/hyperlink" Target="http://en.wikipedia.org/wiki/Surgical_nurse" TargetMode="External"/><Relationship Id="rId9" Type="http://schemas.openxmlformats.org/officeDocument/2006/relationships/hyperlink" Target="http://en.wikipedia.org/wiki/Surgeon" TargetMode="External"/><Relationship Id="rId10" Type="http://schemas.openxmlformats.org/officeDocument/2006/relationships/slideLayout" Target="../slideLayouts/slideLayout16.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7.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slideLayout" Target="../slideLayouts/slideLayout14.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4.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3.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slideLayout" Target="../slideLayouts/slideLayout14.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7.xml.rels><?xml version="1.0" encoding="UTF-8"?>
<Relationships xmlns="http://schemas.openxmlformats.org/package/2006/relationships"><Relationship Id="rId1" Type="http://schemas.openxmlformats.org/officeDocument/2006/relationships/hyperlink" Target="https://www.youtube.com/watch?v=R8eQ9T0CZNw" TargetMode="External"/><Relationship Id="rId2" Type="http://schemas.openxmlformats.org/officeDocument/2006/relationships/image" Target="../media/image10.png"/><Relationship Id="rId3" Type="http://schemas.openxmlformats.org/officeDocument/2006/relationships/slideLayout" Target="../slideLayouts/slideLayout16.xml"/>
</Relationships>
</file>

<file path=ppt/slides/_rels/slide18.xml.rels><?xml version="1.0" encoding="UTF-8"?>
<Relationships xmlns="http://schemas.openxmlformats.org/package/2006/relationships"><Relationship Id="rId1" Type="http://schemas.openxmlformats.org/officeDocument/2006/relationships/package" Target="../embeddings/oleObject1.docx"/><Relationship Id="rId2" Type="http://schemas.openxmlformats.org/officeDocument/2006/relationships/slideLayout" Target="../slideLayouts/slideLayout16.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2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package" Target="../embeddings/oleObject1.docx"/><Relationship Id="rId3" Type="http://schemas.openxmlformats.org/officeDocument/2006/relationships/slideLayout" Target="../slideLayouts/slideLayout14.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23.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6.xml"/>
</Relationships>
</file>

<file path=ppt/slides/_rels/slide24.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14.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14.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29.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30.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31.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3.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34.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36.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37.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
</Relationships>
</file>

<file path=ppt/slides/_rels/slide39.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40.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41.xml.rels><?xml version="1.0" encoding="UTF-8"?>
<Relationships xmlns="http://schemas.openxmlformats.org/package/2006/relationships"><Relationship Id="rId1" Type="http://schemas.openxmlformats.org/officeDocument/2006/relationships/hyperlink" Target="http://en.wikipedia.org/wiki/Patient" TargetMode="External"/><Relationship Id="rId2" Type="http://schemas.openxmlformats.org/officeDocument/2006/relationships/hyperlink" Target="http://en.wikipedia.org/wiki/Disease" TargetMode="External"/><Relationship Id="rId3" Type="http://schemas.openxmlformats.org/officeDocument/2006/relationships/hyperlink" Target="http://en.wikipedia.org/wiki/Injury" TargetMode="External"/><Relationship Id="rId4" Type="http://schemas.openxmlformats.org/officeDocument/2006/relationships/slideLayout" Target="../slideLayouts/slideLayout15.xml"/>
</Relationships>
</file>

<file path=ppt/slides/_rels/slide4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43.xml.rels><?xml version="1.0" encoding="UTF-8"?>
<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59" name="PlaceHolder 1"/>
          <p:cNvSpPr>
            <a:spLocks noGrp="1"/>
          </p:cNvSpPr>
          <p:nvPr>
            <p:ph type="title"/>
          </p:nvPr>
        </p:nvSpPr>
        <p:spPr>
          <a:xfrm>
            <a:off x="539640" y="482760"/>
            <a:ext cx="9360000" cy="946080"/>
          </a:xfrm>
          <a:prstGeom prst="rect">
            <a:avLst/>
          </a:prstGeom>
          <a:noFill/>
          <a:ln w="0">
            <a:noFill/>
          </a:ln>
        </p:spPr>
        <p:txBody>
          <a:bodyPr lIns="0" rIns="0" tIns="29160" bIns="0" anchor="ctr">
            <a:noAutofit/>
          </a:bodyPr>
          <a:p>
            <a:pPr algn="ct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r>
              <a:rPr b="1" lang="ru-RU" sz="1400" spc="-1" strike="noStrike">
                <a:solidFill>
                  <a:srgbClr val="ffffff"/>
                </a:solidFill>
                <a:latin typeface="Arial"/>
              </a:rPr>
              <a:t>Министерство здравоохранения Тверской области</a:t>
            </a:r>
            <a:br/>
            <a:r>
              <a:rPr b="1" lang="ru-RU" sz="1400" spc="-1" strike="noStrike">
                <a:solidFill>
                  <a:srgbClr val="ffffff"/>
                </a:solidFill>
                <a:latin typeface="Arial"/>
              </a:rPr>
              <a:t>ГБПОУ Кашинский медицинский колледж</a:t>
            </a:r>
            <a:endParaRPr b="0" lang="ru-RU" sz="1400" spc="-1" strike="noStrike">
              <a:solidFill>
                <a:srgbClr val="ffffff"/>
              </a:solidFill>
              <a:latin typeface="Arial"/>
            </a:endParaRPr>
          </a:p>
        </p:txBody>
      </p:sp>
      <p:sp>
        <p:nvSpPr>
          <p:cNvPr id="160" name="PlaceHolder 2"/>
          <p:cNvSpPr>
            <a:spLocks noGrp="1"/>
          </p:cNvSpPr>
          <p:nvPr>
            <p:ph type="subTitle"/>
          </p:nvPr>
        </p:nvSpPr>
        <p:spPr>
          <a:xfrm>
            <a:off x="502920" y="2475000"/>
            <a:ext cx="9070920" cy="2257200"/>
          </a:xfrm>
          <a:prstGeom prst="rect">
            <a:avLst/>
          </a:prstGeom>
          <a:noFill/>
          <a:ln w="0">
            <a:noFill/>
          </a:ln>
        </p:spPr>
        <p:txBody>
          <a:bodyPr lIns="0" rIns="0" tIns="14400" bIns="0" anchor="ctr">
            <a:noAutofit/>
          </a:bodyPr>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1" lang="ru-RU" sz="1600" spc="-1" strike="noStrike">
                <a:solidFill>
                  <a:srgbClr val="ffffff"/>
                </a:solidFill>
                <a:latin typeface="Times New Roman"/>
              </a:rPr>
              <a:t>«Лексическое пособие для студентов III курса  медицинского колледжа по теме:</a:t>
            </a:r>
            <a:endParaRPr b="0" lang="ru-RU" sz="1600" spc="-1" strike="noStrike">
              <a:solidFill>
                <a:srgbClr val="ffffff"/>
              </a:solidFill>
              <a:latin typeface="Arial"/>
            </a:endParaRPr>
          </a:p>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1" lang="ru-RU" sz="1600" spc="-1" strike="noStrike">
                <a:solidFill>
                  <a:srgbClr val="ffffff"/>
                </a:solidFill>
                <a:latin typeface="Times New Roman"/>
              </a:rPr>
              <a:t> </a:t>
            </a:r>
            <a:r>
              <a:rPr b="1" lang="ru-RU" sz="1600" spc="-1" strike="noStrike">
                <a:solidFill>
                  <a:srgbClr val="ffffff"/>
                </a:solidFill>
                <a:latin typeface="Times New Roman"/>
              </a:rPr>
              <a:t>«В операционной (</a:t>
            </a:r>
            <a:r>
              <a:rPr b="1" lang="en-US" sz="1600" spc="-1" strike="noStrike">
                <a:solidFill>
                  <a:srgbClr val="ffffff"/>
                </a:solidFill>
                <a:latin typeface="Times New Roman"/>
              </a:rPr>
              <a:t>In the operating room</a:t>
            </a:r>
            <a:r>
              <a:rPr b="1" lang="ru-RU" sz="1600" spc="-1" strike="noStrike">
                <a:solidFill>
                  <a:srgbClr val="ffffff"/>
                </a:solidFill>
                <a:latin typeface="Times New Roman"/>
              </a:rPr>
              <a:t>)»</a:t>
            </a:r>
            <a:endParaRPr b="0" lang="ru-RU" sz="1600" spc="-1" strike="noStrike">
              <a:solidFill>
                <a:srgbClr val="ffffff"/>
              </a:solidFill>
              <a:latin typeface="Arial"/>
            </a:endParaRPr>
          </a:p>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600" spc="-1" strike="noStrike">
              <a:solidFill>
                <a:srgbClr val="ffffff"/>
              </a:solidFill>
              <a:latin typeface="Arial"/>
            </a:endParaRPr>
          </a:p>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600" spc="-1" strike="noStrike">
              <a:solidFill>
                <a:srgbClr val="ffffff"/>
              </a:solidFill>
              <a:latin typeface="Arial"/>
            </a:endParaRPr>
          </a:p>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600" spc="-1" strike="noStrike">
              <a:solidFill>
                <a:srgbClr val="ffffff"/>
              </a:solidFill>
              <a:latin typeface="Arial"/>
            </a:endParaRPr>
          </a:p>
          <a:p>
            <a:pPr algn="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1" lang="ru-RU" sz="1600" spc="-1" strike="noStrike">
                <a:solidFill>
                  <a:srgbClr val="ffffff"/>
                </a:solidFill>
                <a:latin typeface="Times New Roman"/>
              </a:rPr>
              <a:t>Преподаватель английского языка</a:t>
            </a:r>
            <a:endParaRPr b="0" lang="ru-RU" sz="1600" spc="-1" strike="noStrike">
              <a:solidFill>
                <a:srgbClr val="ffffff"/>
              </a:solidFill>
              <a:latin typeface="Arial"/>
            </a:endParaRPr>
          </a:p>
          <a:p>
            <a:pPr algn="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1" lang="ru-RU" sz="1600" spc="-1" strike="noStrike">
                <a:solidFill>
                  <a:srgbClr val="ffffff"/>
                </a:solidFill>
                <a:latin typeface="Times New Roman"/>
              </a:rPr>
              <a:t>Ларионова О.С.</a:t>
            </a:r>
            <a:endParaRPr b="0" lang="ru-RU" sz="1600" spc="-1" strike="noStrike">
              <a:solidFill>
                <a:srgbClr val="ffffff"/>
              </a:solidFill>
              <a:latin typeface="Arial"/>
            </a:endParaRPr>
          </a:p>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600" spc="-1" strike="noStrike">
              <a:solidFill>
                <a:srgbClr val="ffffff"/>
              </a:solidFill>
              <a:latin typeface="Arial"/>
            </a:endParaRPr>
          </a:p>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600" spc="-1" strike="noStrike">
              <a:solidFill>
                <a:srgbClr val="ffffff"/>
              </a:solidFill>
              <a:latin typeface="Arial"/>
            </a:endParaRPr>
          </a:p>
          <a:p>
            <a:pPr algn="ctr">
              <a:lnSpc>
                <a:spcPct val="93000"/>
              </a:lnSpc>
              <a:spcBef>
                <a:spcPts val="51"/>
              </a:spcBef>
              <a:spcAft>
                <a:spcPts val="51"/>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600" spc="-1" strike="noStrike">
              <a:solidFill>
                <a:srgbClr val="ffffff"/>
              </a:solidFill>
              <a:latin typeface="Arial"/>
            </a:endParaRPr>
          </a:p>
        </p:txBody>
      </p:sp>
      <p:pic>
        <p:nvPicPr>
          <p:cNvPr id="161" name="" descr=""/>
          <p:cNvPicPr/>
          <p:nvPr/>
        </p:nvPicPr>
        <p:blipFill>
          <a:blip r:embed="rId1"/>
          <a:stretch/>
        </p:blipFill>
        <p:spPr>
          <a:xfrm>
            <a:off x="158760" y="2523960"/>
            <a:ext cx="3260880" cy="3146760"/>
          </a:xfrm>
          <a:prstGeom prst="rect">
            <a:avLst/>
          </a:prstGeom>
          <a:ln w="0">
            <a:noFill/>
          </a:ln>
        </p:spPr>
      </p:pic>
    </p:spTree>
  </p:cSld>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62" name="PlaceHolder 1"/>
          <p:cNvSpPr>
            <a:spLocks noGrp="1"/>
          </p:cNvSpPr>
          <p:nvPr>
            <p:ph/>
          </p:nvPr>
        </p:nvSpPr>
        <p:spPr>
          <a:xfrm>
            <a:off x="289080" y="431640"/>
            <a:ext cx="8999280" cy="3600720"/>
          </a:xfrm>
          <a:prstGeom prst="rect">
            <a:avLst/>
          </a:prstGeom>
          <a:noFill/>
          <a:ln w="0">
            <a:noFill/>
          </a:ln>
        </p:spPr>
        <p:txBody>
          <a:bodyPr lIns="0" rIns="0" tIns="0" bIns="0" anchor="t">
            <a:normAutofit fontScale="70000"/>
          </a:bodyPr>
          <a:p>
            <a:pPr marL="431640" indent="-322200" algn="just">
              <a:lnSpc>
                <a:spcPct val="93000"/>
              </a:lnSpc>
              <a:spcBef>
                <a:spcPts val="51"/>
              </a:spcBef>
              <a:spcAft>
                <a:spcPts val="1100"/>
              </a:spcAft>
              <a:tabLst>
                <a:tab algn="l" pos="0"/>
                <a:tab algn="l" pos="431640"/>
                <a:tab algn="l" pos="536400"/>
                <a:tab algn="l" pos="985680"/>
                <a:tab algn="l" pos="1434960"/>
                <a:tab algn="l" pos="1884240"/>
                <a:tab algn="l" pos="2333520"/>
                <a:tab algn="l" pos="2782800"/>
                <a:tab algn="l" pos="3232080"/>
                <a:tab algn="l" pos="3681360"/>
                <a:tab algn="l" pos="4130640"/>
                <a:tab algn="l" pos="4579920"/>
                <a:tab algn="l" pos="5029200"/>
                <a:tab algn="l" pos="5478480"/>
                <a:tab algn="l" pos="5927760"/>
                <a:tab algn="l" pos="6377040"/>
                <a:tab algn="l" pos="6826320"/>
                <a:tab algn="l" pos="7275600"/>
                <a:tab algn="l" pos="7724880"/>
                <a:tab algn="l" pos="8174160"/>
                <a:tab algn="l" pos="8623440"/>
                <a:tab algn="l" pos="9072720"/>
                <a:tab algn="l" pos="9434520"/>
                <a:tab algn="l" pos="9883800"/>
                <a:tab algn="l" pos="10333080"/>
                <a:tab algn="l" pos="10782360"/>
              </a:tabLst>
            </a:pPr>
            <a:r>
              <a:rPr b="1" lang="ru-RU" sz="2400" spc="-1" strike="noStrike">
                <a:solidFill>
                  <a:srgbClr val="000000"/>
                </a:solidFill>
                <a:latin typeface="Times New Roman"/>
              </a:rPr>
              <a:t>Цели электронного пособия:</a:t>
            </a:r>
            <a:endParaRPr b="0" lang="ru-RU" sz="2400" spc="-1" strike="noStrike">
              <a:solidFill>
                <a:srgbClr val="000000"/>
              </a:solidFill>
              <a:latin typeface="Arial"/>
            </a:endParaRPr>
          </a:p>
          <a:p>
            <a:pPr algn="just">
              <a:lnSpc>
                <a:spcPct val="139000"/>
              </a:lnSpc>
              <a:spcBef>
                <a:spcPts val="51"/>
              </a:spcBef>
              <a:spcAft>
                <a:spcPts val="1100"/>
              </a:spcAft>
              <a:tabLst>
                <a:tab algn="l" pos="0"/>
                <a:tab algn="l" pos="431640"/>
                <a:tab algn="l" pos="536400"/>
                <a:tab algn="l" pos="985680"/>
                <a:tab algn="l" pos="1434960"/>
                <a:tab algn="l" pos="1884240"/>
                <a:tab algn="l" pos="2333520"/>
                <a:tab algn="l" pos="2782800"/>
                <a:tab algn="l" pos="3232080"/>
                <a:tab algn="l" pos="3681360"/>
                <a:tab algn="l" pos="4130640"/>
                <a:tab algn="l" pos="4579920"/>
                <a:tab algn="l" pos="5029200"/>
                <a:tab algn="l" pos="5478480"/>
                <a:tab algn="l" pos="5927760"/>
                <a:tab algn="l" pos="6377040"/>
                <a:tab algn="l" pos="6826320"/>
                <a:tab algn="l" pos="7275600"/>
                <a:tab algn="l" pos="7724880"/>
                <a:tab algn="l" pos="8174160"/>
                <a:tab algn="l" pos="8623440"/>
                <a:tab algn="l" pos="9072720"/>
                <a:tab algn="l" pos="9434520"/>
                <a:tab algn="l" pos="9883800"/>
                <a:tab algn="l" pos="10333080"/>
                <a:tab algn="l" pos="10782360"/>
              </a:tabLst>
            </a:pPr>
            <a:r>
              <a:rPr b="1" lang="ru-RU" sz="2400" spc="-1" strike="noStrike">
                <a:solidFill>
                  <a:srgbClr val="000000"/>
                </a:solidFill>
                <a:latin typeface="Times New Roman"/>
              </a:rPr>
              <a:t>1.Ознакомление студентов  с профессиональной терминологией по теме «Хирургическое отделение».</a:t>
            </a:r>
            <a:endParaRPr b="0" lang="ru-RU" sz="2400" spc="-1" strike="noStrike">
              <a:solidFill>
                <a:srgbClr val="000000"/>
              </a:solidFill>
              <a:latin typeface="Arial"/>
            </a:endParaRPr>
          </a:p>
          <a:p>
            <a:pPr algn="just">
              <a:lnSpc>
                <a:spcPct val="139000"/>
              </a:lnSpc>
              <a:spcBef>
                <a:spcPts val="51"/>
              </a:spcBef>
              <a:spcAft>
                <a:spcPts val="1100"/>
              </a:spcAft>
              <a:tabLst>
                <a:tab algn="l" pos="0"/>
                <a:tab algn="l" pos="431640"/>
                <a:tab algn="l" pos="536400"/>
                <a:tab algn="l" pos="985680"/>
                <a:tab algn="l" pos="1434960"/>
                <a:tab algn="l" pos="1884240"/>
                <a:tab algn="l" pos="2333520"/>
                <a:tab algn="l" pos="2782800"/>
                <a:tab algn="l" pos="3232080"/>
                <a:tab algn="l" pos="3681360"/>
                <a:tab algn="l" pos="4130640"/>
                <a:tab algn="l" pos="4579920"/>
                <a:tab algn="l" pos="5029200"/>
                <a:tab algn="l" pos="5478480"/>
                <a:tab algn="l" pos="5927760"/>
                <a:tab algn="l" pos="6377040"/>
                <a:tab algn="l" pos="6826320"/>
                <a:tab algn="l" pos="7275600"/>
                <a:tab algn="l" pos="7724880"/>
                <a:tab algn="l" pos="8174160"/>
                <a:tab algn="l" pos="8623440"/>
                <a:tab algn="l" pos="9072720"/>
                <a:tab algn="l" pos="9434520"/>
                <a:tab algn="l" pos="9883800"/>
                <a:tab algn="l" pos="10333080"/>
                <a:tab algn="l" pos="10782360"/>
              </a:tabLst>
            </a:pPr>
            <a:r>
              <a:rPr b="1" lang="ru-RU" sz="2400" spc="-1" strike="noStrike">
                <a:solidFill>
                  <a:srgbClr val="000000"/>
                </a:solidFill>
                <a:latin typeface="Times New Roman"/>
              </a:rPr>
              <a:t>2.Развитие навыков монологической и диалогической речи по теме «Хирургическое отделение».</a:t>
            </a:r>
            <a:endParaRPr b="0" lang="ru-RU" sz="2400" spc="-1" strike="noStrike">
              <a:solidFill>
                <a:srgbClr val="000000"/>
              </a:solidFill>
              <a:latin typeface="Arial"/>
            </a:endParaRPr>
          </a:p>
          <a:p>
            <a:pPr algn="just">
              <a:lnSpc>
                <a:spcPct val="139000"/>
              </a:lnSpc>
              <a:spcBef>
                <a:spcPts val="51"/>
              </a:spcBef>
              <a:spcAft>
                <a:spcPts val="1100"/>
              </a:spcAft>
              <a:tabLst>
                <a:tab algn="l" pos="0"/>
                <a:tab algn="l" pos="431640"/>
                <a:tab algn="l" pos="536400"/>
                <a:tab algn="l" pos="985680"/>
                <a:tab algn="l" pos="1434960"/>
                <a:tab algn="l" pos="1884240"/>
                <a:tab algn="l" pos="2333520"/>
                <a:tab algn="l" pos="2782800"/>
                <a:tab algn="l" pos="3232080"/>
                <a:tab algn="l" pos="3681360"/>
                <a:tab algn="l" pos="4130640"/>
                <a:tab algn="l" pos="4579920"/>
                <a:tab algn="l" pos="5029200"/>
                <a:tab algn="l" pos="5478480"/>
                <a:tab algn="l" pos="5927760"/>
                <a:tab algn="l" pos="6377040"/>
                <a:tab algn="l" pos="6826320"/>
                <a:tab algn="l" pos="7275600"/>
                <a:tab algn="l" pos="7724880"/>
                <a:tab algn="l" pos="8174160"/>
                <a:tab algn="l" pos="8623440"/>
                <a:tab algn="l" pos="9072720"/>
                <a:tab algn="l" pos="9434520"/>
                <a:tab algn="l" pos="9883800"/>
                <a:tab algn="l" pos="10333080"/>
                <a:tab algn="l" pos="10782360"/>
              </a:tabLst>
            </a:pPr>
            <a:r>
              <a:rPr b="1" lang="ru-RU" sz="2400" spc="-1" strike="noStrike">
                <a:solidFill>
                  <a:srgbClr val="000000"/>
                </a:solidFill>
                <a:latin typeface="Times New Roman"/>
              </a:rPr>
              <a:t>3.Развитие навыков чтения англоязычных текстов профессиональной направленности.</a:t>
            </a:r>
            <a:endParaRPr b="0" lang="ru-RU" sz="2400" spc="-1" strike="noStrike">
              <a:solidFill>
                <a:srgbClr val="000000"/>
              </a:solidFill>
              <a:latin typeface="Arial"/>
            </a:endParaRPr>
          </a:p>
          <a:p>
            <a:pPr algn="just">
              <a:lnSpc>
                <a:spcPct val="139000"/>
              </a:lnSpc>
              <a:spcBef>
                <a:spcPts val="51"/>
              </a:spcBef>
              <a:spcAft>
                <a:spcPts val="1100"/>
              </a:spcAft>
              <a:tabLst>
                <a:tab algn="l" pos="0"/>
                <a:tab algn="l" pos="431640"/>
                <a:tab algn="l" pos="536400"/>
                <a:tab algn="l" pos="985680"/>
                <a:tab algn="l" pos="1434960"/>
                <a:tab algn="l" pos="1884240"/>
                <a:tab algn="l" pos="2333520"/>
                <a:tab algn="l" pos="2782800"/>
                <a:tab algn="l" pos="3232080"/>
                <a:tab algn="l" pos="3681360"/>
                <a:tab algn="l" pos="4130640"/>
                <a:tab algn="l" pos="4579920"/>
                <a:tab algn="l" pos="5029200"/>
                <a:tab algn="l" pos="5478480"/>
                <a:tab algn="l" pos="5927760"/>
                <a:tab algn="l" pos="6377040"/>
                <a:tab algn="l" pos="6826320"/>
                <a:tab algn="l" pos="7275600"/>
                <a:tab algn="l" pos="7724880"/>
                <a:tab algn="l" pos="8174160"/>
                <a:tab algn="l" pos="8623440"/>
                <a:tab algn="l" pos="9072720"/>
                <a:tab algn="l" pos="9434520"/>
                <a:tab algn="l" pos="9883800"/>
                <a:tab algn="l" pos="10333080"/>
                <a:tab algn="l" pos="10782360"/>
              </a:tabLst>
            </a:pPr>
            <a:r>
              <a:rPr b="1" lang="ru-RU" sz="2400" spc="-1" strike="noStrike">
                <a:solidFill>
                  <a:srgbClr val="000000"/>
                </a:solidFill>
                <a:latin typeface="Times New Roman"/>
              </a:rPr>
              <a:t>4. Развитие умений извлекать необходимую информацию из текста.</a:t>
            </a:r>
            <a:endParaRPr b="0" lang="ru-RU" sz="2400" spc="-1" strike="noStrike">
              <a:solidFill>
                <a:srgbClr val="000000"/>
              </a:solidFill>
              <a:latin typeface="Arial"/>
            </a:endParaRPr>
          </a:p>
          <a:p>
            <a:pPr algn="just">
              <a:lnSpc>
                <a:spcPct val="139000"/>
              </a:lnSpc>
              <a:spcBef>
                <a:spcPts val="51"/>
              </a:spcBef>
              <a:spcAft>
                <a:spcPts val="1100"/>
              </a:spcAft>
              <a:tabLst>
                <a:tab algn="l" pos="0"/>
                <a:tab algn="l" pos="431640"/>
                <a:tab algn="l" pos="536400"/>
                <a:tab algn="l" pos="985680"/>
                <a:tab algn="l" pos="1434960"/>
                <a:tab algn="l" pos="1884240"/>
                <a:tab algn="l" pos="2333520"/>
                <a:tab algn="l" pos="2782800"/>
                <a:tab algn="l" pos="3232080"/>
                <a:tab algn="l" pos="3681360"/>
                <a:tab algn="l" pos="4130640"/>
                <a:tab algn="l" pos="4579920"/>
                <a:tab algn="l" pos="5029200"/>
                <a:tab algn="l" pos="5478480"/>
                <a:tab algn="l" pos="5927760"/>
                <a:tab algn="l" pos="6377040"/>
                <a:tab algn="l" pos="6826320"/>
                <a:tab algn="l" pos="7275600"/>
                <a:tab algn="l" pos="7724880"/>
                <a:tab algn="l" pos="8174160"/>
                <a:tab algn="l" pos="8623440"/>
                <a:tab algn="l" pos="9072720"/>
                <a:tab algn="l" pos="9434520"/>
                <a:tab algn="l" pos="9883800"/>
                <a:tab algn="l" pos="10333080"/>
                <a:tab algn="l" pos="10782360"/>
              </a:tabLst>
            </a:pPr>
            <a:r>
              <a:rPr b="1" lang="ru-RU" sz="2400" spc="-1" strike="noStrike">
                <a:solidFill>
                  <a:srgbClr val="000000"/>
                </a:solidFill>
                <a:latin typeface="Times New Roman"/>
              </a:rPr>
              <a:t>5.Развитие коммуникативных навыков студентов по данной теме, развитие навыков говорения и выполнения коммуникативной задачи в условиях дифицита языковых средств.</a:t>
            </a:r>
            <a:endParaRPr b="0" lang="ru-RU" sz="2400" spc="-1" strike="noStrike">
              <a:solidFill>
                <a:srgbClr val="000000"/>
              </a:solidFill>
              <a:latin typeface="Arial"/>
            </a:endParaRPr>
          </a:p>
          <a:p>
            <a:pPr>
              <a:lnSpc>
                <a:spcPct val="93000"/>
              </a:lnSpc>
              <a:spcBef>
                <a:spcPts val="51"/>
              </a:spcBef>
              <a:spcAft>
                <a:spcPts val="1100"/>
              </a:spcAft>
              <a:tabLst>
                <a:tab algn="l" pos="0"/>
                <a:tab algn="l" pos="431640"/>
                <a:tab algn="l" pos="536400"/>
                <a:tab algn="l" pos="985680"/>
                <a:tab algn="l" pos="1434960"/>
                <a:tab algn="l" pos="1884240"/>
                <a:tab algn="l" pos="2333520"/>
                <a:tab algn="l" pos="2782800"/>
                <a:tab algn="l" pos="3232080"/>
                <a:tab algn="l" pos="3681360"/>
                <a:tab algn="l" pos="4130640"/>
                <a:tab algn="l" pos="4579920"/>
                <a:tab algn="l" pos="5029200"/>
                <a:tab algn="l" pos="5478480"/>
                <a:tab algn="l" pos="5927760"/>
                <a:tab algn="l" pos="6377040"/>
                <a:tab algn="l" pos="6826320"/>
                <a:tab algn="l" pos="7275600"/>
                <a:tab algn="l" pos="7724880"/>
                <a:tab algn="l" pos="8174160"/>
                <a:tab algn="l" pos="8623440"/>
                <a:tab algn="l" pos="9072720"/>
                <a:tab algn="l" pos="9434520"/>
                <a:tab algn="l" pos="9883800"/>
                <a:tab algn="l" pos="10333080"/>
                <a:tab algn="l" pos="10782360"/>
              </a:tabLst>
            </a:pPr>
            <a:endParaRPr b="0" lang="ru-RU" sz="2400" spc="-1" strike="noStrike">
              <a:solidFill>
                <a:srgbClr val="000000"/>
              </a:solidFill>
              <a:latin typeface="Arial"/>
            </a:endParaRPr>
          </a:p>
        </p:txBody>
      </p:sp>
    </p:spTree>
  </p:cSld>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63" name="PlaceHolder 1"/>
          <p:cNvSpPr>
            <a:spLocks noGrp="1"/>
          </p:cNvSpPr>
          <p:nvPr>
            <p:ph type="title"/>
          </p:nvPr>
        </p:nvSpPr>
        <p:spPr>
          <a:xfrm>
            <a:off x="539280" y="269640"/>
            <a:ext cx="8998200" cy="988920"/>
          </a:xfrm>
          <a:prstGeom prst="rect">
            <a:avLst/>
          </a:prstGeom>
          <a:solidFill>
            <a:srgbClr val="729fcf">
              <a:alpha val="70000"/>
            </a:srgbClr>
          </a:solidFill>
          <a:ln w="0">
            <a:noFill/>
          </a:ln>
        </p:spPr>
        <p:txBody>
          <a:bodyPr lIns="0" rIns="0" tIns="2916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r>
              <a:rPr b="0" lang="ru-RU" sz="3300" spc="-1" strike="noStrike">
                <a:solidFill>
                  <a:srgbClr val="000000"/>
                </a:solidFill>
                <a:latin typeface="Arial"/>
              </a:rPr>
              <a:t>Warm-up</a:t>
            </a:r>
            <a:endParaRPr b="0" lang="ru-RU" sz="3300" spc="-1" strike="noStrike">
              <a:solidFill>
                <a:srgbClr val="ffffff"/>
              </a:solidFill>
              <a:latin typeface="Arial"/>
            </a:endParaRPr>
          </a:p>
        </p:txBody>
      </p:sp>
      <p:sp>
        <p:nvSpPr>
          <p:cNvPr id="164" name="PlaceHolder 2"/>
          <p:cNvSpPr>
            <a:spLocks noGrp="1"/>
          </p:cNvSpPr>
          <p:nvPr>
            <p:ph type="subTitle"/>
          </p:nvPr>
        </p:nvSpPr>
        <p:spPr>
          <a:xfrm>
            <a:off x="560520" y="1027080"/>
            <a:ext cx="8997840" cy="4424400"/>
          </a:xfrm>
          <a:prstGeom prst="rect">
            <a:avLst/>
          </a:prstGeom>
          <a:noFill/>
          <a:ln w="0">
            <a:noFill/>
          </a:ln>
        </p:spPr>
        <p:txBody>
          <a:bodyPr lIns="0" rIns="0" tIns="0" bIns="0" anchor="ctr">
            <a:noAutofit/>
          </a:bodyPr>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32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1" i="1" lang="en-US" sz="1400" spc="-1" strike="noStrike" u="sng">
                <a:solidFill>
                  <a:srgbClr val="000000"/>
                </a:solidFill>
                <a:uFillTx/>
                <a:latin typeface="Arial"/>
              </a:rPr>
              <a:t>Ex 1:  Put the word stress. Listen and check. </a:t>
            </a:r>
            <a:r>
              <a:rPr b="1" i="1" lang="ru-RU" sz="1400" spc="-1" strike="noStrike" u="sng">
                <a:solidFill>
                  <a:srgbClr val="000000"/>
                </a:solidFill>
                <a:uFillTx/>
                <a:latin typeface="Arial"/>
              </a:rPr>
              <a:t>Проставьте ударения в словах  </a:t>
            </a: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0" lang="ru-RU" sz="1400" spc="-1" strike="noStrike">
                <a:solidFill>
                  <a:srgbClr val="000000"/>
                </a:solidFill>
                <a:latin typeface="Arial"/>
              </a:rPr>
              <a:t>1</a:t>
            </a:r>
            <a:r>
              <a:rPr b="0" lang="en-US" sz="1400" spc="-1" strike="noStrike">
                <a:solidFill>
                  <a:srgbClr val="000000"/>
                </a:solidFill>
                <a:latin typeface="Arial"/>
              </a:rPr>
              <a:t>colostomy</a:t>
            </a:r>
            <a:r>
              <a:rPr b="0" lang="ru-RU" sz="1400" spc="-1" strike="noStrike">
                <a:solidFill>
                  <a:srgbClr val="000000"/>
                </a:solidFill>
                <a:latin typeface="Arial"/>
              </a:rPr>
              <a:t>	</a:t>
            </a:r>
            <a:r>
              <a:rPr b="0" lang="ru-RU" sz="1400" spc="-1" strike="noStrike">
                <a:solidFill>
                  <a:srgbClr val="000000"/>
                </a:solidFill>
                <a:latin typeface="Arial"/>
              </a:rPr>
              <a:t>	</a:t>
            </a:r>
            <a:r>
              <a:rPr b="0" lang="ru-RU" sz="1400" spc="-1" strike="noStrike">
                <a:solidFill>
                  <a:srgbClr val="000000"/>
                </a:solidFill>
                <a:latin typeface="TheSerifSemiLight-Caps;Times Ne"/>
              </a:rPr>
              <a:t>4</a:t>
            </a:r>
            <a:r>
              <a:rPr b="0" lang="ru-RU" sz="1400" spc="-1" strike="noStrike">
                <a:solidFill>
                  <a:srgbClr val="000000"/>
                </a:solidFill>
                <a:latin typeface="Arial"/>
              </a:rPr>
              <a:t> </a:t>
            </a:r>
            <a:r>
              <a:rPr b="0" lang="en-US" sz="1400" spc="-1" strike="noStrike">
                <a:solidFill>
                  <a:srgbClr val="000000"/>
                </a:solidFill>
                <a:latin typeface="Arial"/>
              </a:rPr>
              <a:t>encephalography</a:t>
            </a: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0" lang="en-US" sz="1400" spc="-1" strike="noStrike">
                <a:solidFill>
                  <a:srgbClr val="000000"/>
                </a:solidFill>
                <a:latin typeface="Arial"/>
              </a:rPr>
              <a:t>2 tracheostomy</a:t>
            </a:r>
            <a:r>
              <a:rPr b="0" lang="en-US" sz="1400" spc="-1" strike="noStrike">
                <a:solidFill>
                  <a:srgbClr val="000000"/>
                </a:solidFill>
                <a:latin typeface="Arial"/>
              </a:rPr>
              <a:t>	</a:t>
            </a:r>
            <a:r>
              <a:rPr b="0" lang="en-US" sz="1400" spc="-1" strike="noStrike">
                <a:solidFill>
                  <a:srgbClr val="000000"/>
                </a:solidFill>
                <a:latin typeface="Arial"/>
              </a:rPr>
              <a:t>     </a:t>
            </a:r>
            <a:r>
              <a:rPr b="0" lang="en-US" sz="1400" spc="-1" strike="noStrike">
                <a:solidFill>
                  <a:srgbClr val="000000"/>
                </a:solidFill>
                <a:latin typeface="TheSerifSemiLight-Caps;Times Ne"/>
              </a:rPr>
              <a:t>5 </a:t>
            </a:r>
            <a:r>
              <a:rPr b="0" lang="en-US" sz="1400" spc="-1" strike="noStrike">
                <a:solidFill>
                  <a:srgbClr val="000000"/>
                </a:solidFill>
                <a:latin typeface="Arial"/>
              </a:rPr>
              <a:t>endoscope</a:t>
            </a: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0" lang="en-US" sz="1400" spc="-1" strike="noStrike">
                <a:solidFill>
                  <a:srgbClr val="000000"/>
                </a:solidFill>
                <a:latin typeface="Arial"/>
              </a:rPr>
              <a:t>3 encephalograph</a:t>
            </a:r>
            <a:r>
              <a:rPr b="0" lang="en-US" sz="1400" spc="-1" strike="noStrike">
                <a:solidFill>
                  <a:srgbClr val="000000"/>
                </a:solidFill>
                <a:latin typeface="Arial"/>
              </a:rPr>
              <a:t>	</a:t>
            </a:r>
            <a:r>
              <a:rPr b="0" lang="en-US" sz="1400" spc="-1" strike="noStrike">
                <a:solidFill>
                  <a:srgbClr val="000000"/>
                </a:solidFill>
                <a:latin typeface="Arial"/>
              </a:rPr>
              <a:t>	</a:t>
            </a:r>
            <a:r>
              <a:rPr b="0" lang="en-US" sz="1400" spc="-1" strike="noStrike">
                <a:solidFill>
                  <a:srgbClr val="000000"/>
                </a:solidFill>
                <a:latin typeface="TheSerifSemiLight-Caps;Times Ne"/>
              </a:rPr>
              <a:t>6</a:t>
            </a:r>
            <a:r>
              <a:rPr b="0" lang="en-US" sz="1400" spc="-1" strike="noStrike">
                <a:solidFill>
                  <a:srgbClr val="000000"/>
                </a:solidFill>
                <a:latin typeface="Arial"/>
              </a:rPr>
              <a:t> endoscopy</a:t>
            </a: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1" i="1" lang="en-US" sz="1400" spc="-1" strike="noStrike" u="sng">
                <a:solidFill>
                  <a:srgbClr val="000000"/>
                </a:solidFill>
                <a:uFillTx/>
                <a:latin typeface="Arial"/>
              </a:rPr>
              <a:t>Ex 2    Underline the part of the word you think is stressed. Listen</a:t>
            </a:r>
            <a:r>
              <a:rPr b="1" i="1" lang="ru-RU" sz="1400" spc="-1" strike="noStrike" u="sng">
                <a:solidFill>
                  <a:srgbClr val="000000"/>
                </a:solidFill>
                <a:uFillTx/>
                <a:latin typeface="Arial"/>
              </a:rPr>
              <a:t> </a:t>
            </a:r>
            <a:r>
              <a:rPr b="1" i="1" lang="en-US" sz="1400" spc="-1" strike="noStrike" u="sng">
                <a:solidFill>
                  <a:srgbClr val="000000"/>
                </a:solidFill>
                <a:uFillTx/>
                <a:latin typeface="Arial"/>
              </a:rPr>
              <a:t>and</a:t>
            </a:r>
            <a:r>
              <a:rPr b="1" i="1" lang="ru-RU" sz="1400" spc="-1" strike="noStrike" u="sng">
                <a:solidFill>
                  <a:srgbClr val="000000"/>
                </a:solidFill>
                <a:uFillTx/>
                <a:latin typeface="Arial"/>
              </a:rPr>
              <a:t> </a:t>
            </a:r>
            <a:r>
              <a:rPr b="1" i="1" lang="en-US" sz="1400" spc="-1" strike="noStrike" u="sng">
                <a:solidFill>
                  <a:srgbClr val="000000"/>
                </a:solidFill>
                <a:uFillTx/>
                <a:latin typeface="Arial"/>
              </a:rPr>
              <a:t>check</a:t>
            </a:r>
            <a:r>
              <a:rPr b="1" i="1" lang="ru-RU" sz="1400" spc="-1" strike="noStrike" u="sng">
                <a:solidFill>
                  <a:srgbClr val="000000"/>
                </a:solidFill>
                <a:uFillTx/>
                <a:latin typeface="Arial"/>
              </a:rPr>
              <a:t>. Подчеркните  ударную часть слова. </a:t>
            </a: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0" lang="en-US" sz="1400" spc="-1" strike="noStrike">
                <a:solidFill>
                  <a:srgbClr val="000000"/>
                </a:solidFill>
                <a:latin typeface="Arial"/>
              </a:rPr>
              <a:t>1 vasectomy</a:t>
            </a:r>
            <a:r>
              <a:rPr b="0" lang="en-US" sz="1400" spc="-1" strike="noStrike">
                <a:solidFill>
                  <a:srgbClr val="000000"/>
                </a:solidFill>
                <a:latin typeface="Arial"/>
              </a:rPr>
              <a:t>	</a:t>
            </a:r>
            <a:r>
              <a:rPr b="0" lang="en-US" sz="1400" spc="-1" strike="noStrike">
                <a:solidFill>
                  <a:srgbClr val="000000"/>
                </a:solidFill>
                <a:latin typeface="Arial"/>
              </a:rPr>
              <a:t>      5 radiography</a:t>
            </a: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0" lang="en-US" sz="1400" spc="-1" strike="noStrike">
                <a:solidFill>
                  <a:srgbClr val="000000"/>
                </a:solidFill>
                <a:latin typeface="Arial"/>
              </a:rPr>
              <a:t>2 laparotomy</a:t>
            </a:r>
            <a:r>
              <a:rPr b="0" lang="en-US" sz="1400" spc="-1" strike="noStrike">
                <a:solidFill>
                  <a:srgbClr val="000000"/>
                </a:solidFill>
                <a:latin typeface="Arial"/>
              </a:rPr>
              <a:t>	</a:t>
            </a:r>
            <a:r>
              <a:rPr b="0" lang="en-US" sz="1400" spc="-1" strike="noStrike">
                <a:solidFill>
                  <a:srgbClr val="000000"/>
                </a:solidFill>
                <a:latin typeface="Arial"/>
              </a:rPr>
              <a:t>      6 cardiograph</a:t>
            </a:r>
            <a:endParaRPr b="0" lang="ru-RU" sz="1400" spc="-1" strike="noStrike">
              <a:solidFill>
                <a:srgbClr val="000000"/>
              </a:solidFill>
              <a:latin typeface="Arial"/>
            </a:endParaRPr>
          </a:p>
          <a:p>
            <a:pPr>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0" lang="en-US" sz="1400" spc="-1" strike="noStrike">
                <a:solidFill>
                  <a:srgbClr val="000000"/>
                </a:solidFill>
                <a:latin typeface="Arial"/>
              </a:rPr>
              <a:t>3 oesophagostomy</a:t>
            </a:r>
            <a:r>
              <a:rPr b="0" lang="en-US" sz="1400" spc="-1" strike="noStrike">
                <a:solidFill>
                  <a:srgbClr val="000000"/>
                </a:solidFill>
                <a:latin typeface="Arial"/>
              </a:rPr>
              <a:t>	</a:t>
            </a:r>
            <a:r>
              <a:rPr b="0" lang="en-US" sz="1400" spc="-1" strike="noStrike">
                <a:solidFill>
                  <a:srgbClr val="000000"/>
                </a:solidFill>
                <a:latin typeface="Arial"/>
              </a:rPr>
              <a:t>	</a:t>
            </a:r>
            <a:r>
              <a:rPr b="0" lang="en-US" sz="1400" spc="-1" strike="noStrike">
                <a:solidFill>
                  <a:srgbClr val="000000"/>
                </a:solidFill>
                <a:latin typeface="Arial"/>
              </a:rPr>
              <a:t> 7 cystoscopy</a:t>
            </a:r>
            <a:endParaRPr b="0" lang="ru-RU" sz="1400" spc="-1" strike="noStrike">
              <a:solidFill>
                <a:srgbClr val="000000"/>
              </a:solidFill>
              <a:latin typeface="Arial"/>
            </a:endParaRPr>
          </a:p>
          <a:p>
            <a:pPr algn="just">
              <a:lnSpc>
                <a:spcPct val="93000"/>
              </a:lnSpc>
              <a:spcBef>
                <a:spcPts val="51"/>
              </a:spcBef>
              <a:spcAft>
                <a:spcPts val="1100"/>
              </a:spcAft>
              <a:tabLst>
                <a:tab algn="l" pos="0"/>
                <a:tab algn="l" pos="104760"/>
                <a:tab algn="l" pos="554040"/>
                <a:tab algn="l" pos="1003320"/>
                <a:tab algn="l" pos="1452600"/>
                <a:tab algn="l" pos="1901880"/>
                <a:tab algn="l" pos="2351160"/>
                <a:tab algn="l" pos="2800440"/>
                <a:tab algn="l" pos="3249720"/>
                <a:tab algn="l" pos="3699000"/>
                <a:tab algn="l" pos="4148280"/>
                <a:tab algn="l" pos="4597560"/>
                <a:tab algn="l" pos="5046840"/>
                <a:tab algn="l" pos="5495760"/>
                <a:tab algn="l" pos="5945040"/>
                <a:tab algn="l" pos="6394320"/>
                <a:tab algn="l" pos="6843600"/>
                <a:tab algn="l" pos="7292880"/>
                <a:tab algn="l" pos="7742160"/>
                <a:tab algn="l" pos="8191440"/>
                <a:tab algn="l" pos="8640720"/>
                <a:tab algn="l" pos="8686800"/>
                <a:tab algn="l" pos="8985240"/>
                <a:tab algn="l" pos="9434520"/>
                <a:tab algn="l" pos="9883800"/>
                <a:tab algn="l" pos="10333080"/>
                <a:tab algn="l" pos="10782360"/>
              </a:tabLst>
            </a:pPr>
            <a:r>
              <a:rPr b="0" lang="ru-RU" sz="1400" spc="-1" strike="noStrike">
                <a:solidFill>
                  <a:srgbClr val="000000"/>
                </a:solidFill>
                <a:latin typeface="Times New Roman"/>
              </a:rPr>
              <a:t>4 </a:t>
            </a:r>
            <a:r>
              <a:rPr b="0" lang="en-US" sz="1400" spc="-1" strike="noStrike">
                <a:solidFill>
                  <a:srgbClr val="000000"/>
                </a:solidFill>
                <a:latin typeface="Times New Roman"/>
              </a:rPr>
              <a:t>microbiology</a:t>
            </a:r>
            <a:r>
              <a:rPr b="0" lang="ru-RU" sz="1400" spc="-1" strike="noStrike">
                <a:solidFill>
                  <a:srgbClr val="000000"/>
                </a:solidFill>
                <a:latin typeface="Times New Roman"/>
              </a:rPr>
              <a:t>	</a:t>
            </a:r>
            <a:r>
              <a:rPr b="0" lang="ru-RU" sz="1400" spc="-1" strike="noStrike">
                <a:solidFill>
                  <a:srgbClr val="000000"/>
                </a:solidFill>
                <a:latin typeface="Times New Roman"/>
              </a:rPr>
              <a:t>	</a:t>
            </a:r>
            <a:r>
              <a:rPr b="0" lang="ru-RU" sz="1400" spc="-1" strike="noStrike">
                <a:solidFill>
                  <a:srgbClr val="000000"/>
                </a:solidFill>
                <a:latin typeface="Times New Roman"/>
              </a:rPr>
              <a:t>8 </a:t>
            </a:r>
            <a:r>
              <a:rPr b="0" lang="en-US" sz="1400" spc="-1" strike="noStrike">
                <a:solidFill>
                  <a:srgbClr val="000000"/>
                </a:solidFill>
                <a:latin typeface="Times New Roman"/>
              </a:rPr>
              <a:t>ophthalmoscope</a:t>
            </a:r>
            <a:r>
              <a:rPr b="0" lang="ru-RU" sz="1400" spc="-1" strike="noStrike">
                <a:solidFill>
                  <a:srgbClr val="000000"/>
                </a:solidFill>
                <a:latin typeface="Times New Roman"/>
              </a:rPr>
              <a:t> </a:t>
            </a:r>
            <a:endParaRPr b="0" lang="ru-RU" sz="1400" spc="-1" strike="noStrike">
              <a:solidFill>
                <a:srgbClr val="000000"/>
              </a:solidFill>
              <a:latin typeface="Arial"/>
            </a:endParaRPr>
          </a:p>
        </p:txBody>
      </p:sp>
    </p:spTree>
  </p:cSld>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65" name="PlaceHolder 1"/>
          <p:cNvSpPr>
            <a:spLocks noGrp="1"/>
          </p:cNvSpPr>
          <p:nvPr>
            <p:ph type="title"/>
          </p:nvPr>
        </p:nvSpPr>
        <p:spPr>
          <a:xfrm>
            <a:off x="539280" y="270000"/>
            <a:ext cx="8993160" cy="98424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endParaRPr b="0" lang="ru-RU" sz="3300" spc="-1" strike="noStrike">
              <a:solidFill>
                <a:srgbClr val="ffffff"/>
              </a:solidFill>
              <a:latin typeface="Arial"/>
            </a:endParaRPr>
          </a:p>
        </p:txBody>
      </p:sp>
      <p:pic>
        <p:nvPicPr>
          <p:cNvPr id="166" name="" descr=""/>
          <p:cNvPicPr/>
          <p:nvPr/>
        </p:nvPicPr>
        <p:blipFill>
          <a:blip r:embed="rId1"/>
          <a:stretch/>
        </p:blipFill>
        <p:spPr>
          <a:xfrm>
            <a:off x="-360360" y="270000"/>
            <a:ext cx="4387680" cy="4317840"/>
          </a:xfrm>
          <a:prstGeom prst="rect">
            <a:avLst/>
          </a:prstGeom>
          <a:ln w="0">
            <a:noFill/>
          </a:ln>
        </p:spPr>
      </p:pic>
      <p:sp>
        <p:nvSpPr>
          <p:cNvPr id="167" name="PlaceHolder 2"/>
          <p:cNvSpPr>
            <a:spLocks noGrp="1"/>
          </p:cNvSpPr>
          <p:nvPr>
            <p:ph/>
          </p:nvPr>
        </p:nvSpPr>
        <p:spPr>
          <a:xfrm>
            <a:off x="5146200" y="1439640"/>
            <a:ext cx="4388040" cy="3593880"/>
          </a:xfrm>
          <a:prstGeom prst="rect">
            <a:avLst/>
          </a:prstGeom>
          <a:noFill/>
          <a:ln w="0">
            <a:noFill/>
          </a:ln>
        </p:spPr>
        <p:txBody>
          <a:bodyPr lIns="0" rIns="0" tIns="21240" bIns="0" anchor="t">
            <a:normAutofit/>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endParaRPr b="0" lang="ru-RU" sz="1400" spc="-1" strike="noStrike">
              <a:solidFill>
                <a:srgbClr val="000000"/>
              </a:solidFill>
              <a:latin typeface="Arial"/>
            </a:endParaRPr>
          </a:p>
        </p:txBody>
      </p:sp>
      <p:sp>
        <p:nvSpPr>
          <p:cNvPr id="168" name=""/>
          <p:cNvSpPr/>
          <p:nvPr/>
        </p:nvSpPr>
        <p:spPr>
          <a:xfrm>
            <a:off x="4032360" y="71280"/>
            <a:ext cx="6048360" cy="744408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90000" rIns="90000" tIns="45000" bIns="45000" anchor="t">
            <a:noAutofit/>
          </a:bodyPr>
          <a:p>
            <a:pPr>
              <a:spcBef>
                <a:spcPts val="1199"/>
              </a:spcBef>
              <a:spcAft>
                <a:spcPts val="100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2000" spc="-1" strike="noStrike">
                <a:solidFill>
                  <a:srgbClr val="000000"/>
                </a:solidFill>
                <a:latin typeface="Arial"/>
              </a:rPr>
              <a:t>Surgery (from the </a:t>
            </a:r>
            <a:r>
              <a:rPr b="0" lang="ru-RU" sz="2000" spc="-1" strike="noStrike" u="sng">
                <a:solidFill>
                  <a:srgbClr val="ccccff"/>
                </a:solidFill>
                <a:uFillTx/>
                <a:latin typeface="Arial"/>
                <a:hlinkClick r:id="rId2"/>
              </a:rPr>
              <a:t>Greek</a:t>
            </a:r>
            <a:r>
              <a:rPr b="0" lang="ru-RU" sz="2000" spc="-1" strike="noStrike">
                <a:solidFill>
                  <a:srgbClr val="000000"/>
                </a:solidFill>
                <a:latin typeface="Arial"/>
              </a:rPr>
              <a:t>: χειρουργική cheirourgikē, via </a:t>
            </a:r>
            <a:r>
              <a:rPr b="0" lang="ru-RU" sz="2000" spc="-1" strike="noStrike" u="sng">
                <a:solidFill>
                  <a:srgbClr val="ccccff"/>
                </a:solidFill>
                <a:uFillTx/>
                <a:latin typeface="Arial"/>
                <a:hlinkClick r:id="rId3"/>
              </a:rPr>
              <a:t>Latin</a:t>
            </a:r>
            <a:r>
              <a:rPr b="0" lang="ru-RU" sz="2000" spc="-1" strike="noStrike">
                <a:solidFill>
                  <a:srgbClr val="000000"/>
                </a:solidFill>
                <a:latin typeface="Arial"/>
              </a:rPr>
              <a:t>: chirurgiae, meaning "hand work") is a medical specialty that uses operative manual and instrumental techniques on a </a:t>
            </a:r>
            <a:r>
              <a:rPr b="0" lang="ru-RU" sz="2000" spc="-1" strike="noStrike" u="sng">
                <a:solidFill>
                  <a:srgbClr val="ccccff"/>
                </a:solidFill>
                <a:uFillTx/>
                <a:latin typeface="Arial"/>
                <a:hlinkClick r:id="rId4"/>
              </a:rPr>
              <a:t>patient</a:t>
            </a:r>
            <a:r>
              <a:rPr b="0" lang="ru-RU" sz="2000" spc="-1" strike="noStrike">
                <a:solidFill>
                  <a:srgbClr val="000000"/>
                </a:solidFill>
                <a:latin typeface="Arial"/>
              </a:rPr>
              <a:t> to investigate and/or treat a pathological condition such as </a:t>
            </a:r>
            <a:r>
              <a:rPr b="0" lang="ru-RU" sz="2000" spc="-1" strike="noStrike" u="sng">
                <a:solidFill>
                  <a:srgbClr val="ccccff"/>
                </a:solidFill>
                <a:uFillTx/>
                <a:latin typeface="Arial"/>
                <a:hlinkClick r:id="rId5"/>
              </a:rPr>
              <a:t>disease</a:t>
            </a:r>
            <a:r>
              <a:rPr b="0" lang="ru-RU" sz="2000" spc="-1" strike="noStrike">
                <a:solidFill>
                  <a:srgbClr val="000000"/>
                </a:solidFill>
                <a:latin typeface="Arial"/>
              </a:rPr>
              <a:t> or </a:t>
            </a:r>
            <a:r>
              <a:rPr b="0" lang="ru-RU" sz="2000" spc="-1" strike="noStrike" u="sng">
                <a:solidFill>
                  <a:srgbClr val="ccccff"/>
                </a:solidFill>
                <a:uFillTx/>
                <a:latin typeface="Arial"/>
                <a:hlinkClick r:id="rId6"/>
              </a:rPr>
              <a:t>injury</a:t>
            </a:r>
            <a:r>
              <a:rPr b="0" lang="ru-RU" sz="2000" spc="-1" strike="noStrike">
                <a:solidFill>
                  <a:srgbClr val="000000"/>
                </a:solidFill>
                <a:latin typeface="Arial"/>
              </a:rPr>
              <a:t>, to help improve bodily function or appearance, or sometimes for some other reason.</a:t>
            </a:r>
            <a:endParaRPr b="0" lang="ru-RU" sz="2000" spc="-1" strike="noStrike">
              <a:solidFill>
                <a:srgbClr val="000000"/>
              </a:solidFill>
              <a:latin typeface="Arial"/>
            </a:endParaRPr>
          </a:p>
          <a:p>
            <a:pPr>
              <a:spcBef>
                <a:spcPts val="1199"/>
              </a:spcBef>
              <a:spcAft>
                <a:spcPts val="100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2000" spc="-1" strike="noStrike">
                <a:solidFill>
                  <a:srgbClr val="000000"/>
                </a:solidFill>
                <a:latin typeface="Arial"/>
              </a:rPr>
              <a:t>An act of performing surgery may be called a surgical procedure, operation, or simply surgery. In this context, the verb operating means performing surgery. The adjective surgical means pertaining to surgery; e.g. </a:t>
            </a:r>
            <a:r>
              <a:rPr b="0" lang="ru-RU" sz="2000" spc="-1" strike="noStrike" u="sng">
                <a:solidFill>
                  <a:srgbClr val="ccccff"/>
                </a:solidFill>
                <a:uFillTx/>
                <a:latin typeface="Arial"/>
                <a:hlinkClick r:id="rId7"/>
              </a:rPr>
              <a:t>surgical instruments</a:t>
            </a:r>
            <a:r>
              <a:rPr b="0" lang="ru-RU" sz="2000" spc="-1" strike="noStrike">
                <a:solidFill>
                  <a:srgbClr val="000000"/>
                </a:solidFill>
                <a:latin typeface="Arial"/>
              </a:rPr>
              <a:t> or </a:t>
            </a:r>
            <a:r>
              <a:rPr b="0" lang="ru-RU" sz="2000" spc="-1" strike="noStrike" u="sng">
                <a:solidFill>
                  <a:srgbClr val="ccccff"/>
                </a:solidFill>
                <a:uFillTx/>
                <a:latin typeface="Arial"/>
                <a:hlinkClick r:id="rId8"/>
              </a:rPr>
              <a:t>surgical nurse</a:t>
            </a:r>
            <a:r>
              <a:rPr b="0" lang="ru-RU" sz="2000" spc="-1" strike="noStrike">
                <a:solidFill>
                  <a:srgbClr val="000000"/>
                </a:solidFill>
                <a:latin typeface="Arial"/>
              </a:rPr>
              <a:t>. The patient or subject on which the surgery is performed can be a person or an animal. A </a:t>
            </a:r>
            <a:r>
              <a:rPr b="0" lang="ru-RU" sz="2000" spc="-1" strike="noStrike" u="sng">
                <a:solidFill>
                  <a:srgbClr val="ccccff"/>
                </a:solidFill>
                <a:uFillTx/>
                <a:latin typeface="Arial"/>
                <a:hlinkClick r:id="rId9"/>
              </a:rPr>
              <a:t>surgeon</a:t>
            </a:r>
            <a:r>
              <a:rPr b="0" lang="ru-RU" sz="2000" spc="-1" strike="noStrike">
                <a:solidFill>
                  <a:srgbClr val="000000"/>
                </a:solidFill>
                <a:latin typeface="Arial"/>
              </a:rPr>
              <a:t> is a person who performs operations on patients. Surgery can last from minutes to hours.</a:t>
            </a:r>
            <a:endParaRPr b="0" lang="ru-RU" sz="2000" spc="-1" strike="noStrike">
              <a:solidFill>
                <a:srgbClr val="000000"/>
              </a:solidFill>
              <a:latin typeface="Arial"/>
            </a:endParaRPr>
          </a:p>
          <a:p>
            <a:pPr>
              <a:spcBef>
                <a:spcPts val="1199"/>
              </a:spcBef>
              <a:spcAft>
                <a:spcPts val="100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2000" spc="-1" strike="noStrike">
              <a:solidFill>
                <a:srgbClr val="000000"/>
              </a:solidFill>
              <a:latin typeface="Arial"/>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Learn the Vocabulary</a:t>
            </a:r>
            <a:endParaRPr b="0" lang="ru-RU" sz="3300" spc="-1" strike="noStrike">
              <a:solidFill>
                <a:srgbClr val="ffffff"/>
              </a:solidFill>
              <a:latin typeface="Arial"/>
            </a:endParaRPr>
          </a:p>
        </p:txBody>
      </p:sp>
      <p:sp>
        <p:nvSpPr>
          <p:cNvPr id="170" name="PlaceHolder 2"/>
          <p:cNvSpPr>
            <a:spLocks noGrp="1"/>
          </p:cNvSpPr>
          <p:nvPr>
            <p:ph/>
          </p:nvPr>
        </p:nvSpPr>
        <p:spPr>
          <a:xfrm>
            <a:off x="539280" y="1439640"/>
            <a:ext cx="4387680" cy="3592440"/>
          </a:xfrm>
          <a:prstGeom prst="rect">
            <a:avLst/>
          </a:prstGeom>
          <a:noFill/>
          <a:ln w="0">
            <a:noFill/>
          </a:ln>
        </p:spPr>
        <p:txBody>
          <a:bodyPr lIns="0" rIns="0" tIns="21240" bIns="0" anchor="t">
            <a:normAutofit fontScale="66000"/>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1" i="1" lang="en-US" sz="1600" spc="-1" strike="noStrike" u="sng">
                <a:solidFill>
                  <a:srgbClr val="000000"/>
                </a:solidFill>
                <a:uFillTx/>
                <a:latin typeface="Arial"/>
                <a:ea typeface="Segoe UI"/>
              </a:rPr>
              <a:t>Vocabulary</a:t>
            </a:r>
            <a:endParaRPr b="0" lang="ru-RU" sz="1600" spc="-1" strike="noStrike">
              <a:solidFill>
                <a:srgbClr val="000000"/>
              </a:solidFill>
              <a:latin typeface="Arial"/>
            </a:endParaRPr>
          </a:p>
          <a:p>
            <a:pPr algn="ctr">
              <a:spcBef>
                <a:spcPts val="37"/>
              </a:spcBef>
              <a:spcAft>
                <a:spcPts val="649"/>
              </a:spcAft>
              <a:buNone/>
              <a:tabLst>
                <a:tab algn="l" pos="720000"/>
              </a:tabLst>
            </a:pPr>
            <a:endParaRPr b="1" i="1" lang="ru-RU" sz="1600" spc="-1" strike="noStrike">
              <a:solidFill>
                <a:srgbClr val="000000"/>
              </a:solidFill>
              <a:latin typeface="Arial"/>
            </a:endParaRPr>
          </a:p>
          <a:p>
            <a:r>
              <a:rPr b="0" lang="en-US" sz="1400" spc="-1" strike="noStrike">
                <a:solidFill>
                  <a:srgbClr val="000000"/>
                </a:solidFill>
                <a:latin typeface="Arial"/>
              </a:rPr>
              <a:t>surgery</a:t>
            </a:r>
            <a:r>
              <a:rPr b="0" lang="ru-RU" sz="1400" spc="-1" strike="noStrike">
                <a:solidFill>
                  <a:srgbClr val="000000"/>
                </a:solidFill>
                <a:latin typeface="Arial"/>
              </a:rPr>
              <a:t>   – хирургия</a:t>
            </a:r>
            <a:endParaRPr b="0" lang="ru-RU" sz="1400" spc="-1" strike="noStrike">
              <a:solidFill>
                <a:srgbClr val="000000"/>
              </a:solidFill>
              <a:latin typeface="Arial"/>
            </a:endParaRPr>
          </a:p>
          <a:p>
            <a:r>
              <a:rPr b="0" lang="en-US" sz="1400" spc="-1" strike="noStrike">
                <a:solidFill>
                  <a:srgbClr val="000000"/>
                </a:solidFill>
                <a:latin typeface="Arial"/>
              </a:rPr>
              <a:t>surgical</a:t>
            </a:r>
            <a:r>
              <a:rPr b="0" lang="ru-RU" sz="1400" spc="-1" strike="noStrike">
                <a:solidFill>
                  <a:srgbClr val="000000"/>
                </a:solidFill>
                <a:latin typeface="Arial"/>
              </a:rPr>
              <a:t> – хирургический</a:t>
            </a:r>
            <a:endParaRPr b="0" lang="ru-RU" sz="1400" spc="-1" strike="noStrike">
              <a:solidFill>
                <a:srgbClr val="000000"/>
              </a:solidFill>
              <a:latin typeface="Arial"/>
            </a:endParaRPr>
          </a:p>
          <a:p>
            <a:r>
              <a:rPr b="0" lang="en-US" sz="1400" spc="-1" strike="noStrike">
                <a:solidFill>
                  <a:srgbClr val="000000"/>
                </a:solidFill>
                <a:latin typeface="Arial"/>
              </a:rPr>
              <a:t>a scrub nurse </a:t>
            </a:r>
            <a:r>
              <a:rPr b="0" lang="en-US" sz="1400" spc="-1" strike="noStrike">
                <a:solidFill>
                  <a:srgbClr val="000000"/>
                </a:solidFill>
                <a:latin typeface="Arial"/>
              </a:rPr>
              <a:t>( </a:t>
            </a:r>
            <a:r>
              <a:rPr b="0" lang="en-US" sz="1400" spc="-1" strike="noStrike">
                <a:solidFill>
                  <a:srgbClr val="000000"/>
                </a:solidFill>
                <a:latin typeface="Arial"/>
              </a:rPr>
              <a:t>a</a:t>
            </a:r>
            <a:r>
              <a:rPr b="0" lang="en-US" sz="1400" spc="-1" strike="noStrike">
                <a:solidFill>
                  <a:srgbClr val="000000"/>
                </a:solidFill>
                <a:latin typeface="Arial"/>
              </a:rPr>
              <a:t> </a:t>
            </a:r>
            <a:r>
              <a:rPr b="0" lang="en-US" sz="1400" spc="-1" strike="noStrike">
                <a:solidFill>
                  <a:srgbClr val="000000"/>
                </a:solidFill>
                <a:latin typeface="Arial"/>
              </a:rPr>
              <a:t>theatre nurse</a:t>
            </a:r>
            <a:r>
              <a:rPr b="0" lang="en-US" sz="1400" spc="-1" strike="noStrike">
                <a:solidFill>
                  <a:srgbClr val="000000"/>
                </a:solidFill>
                <a:latin typeface="Arial"/>
              </a:rPr>
              <a:t>)</a:t>
            </a:r>
            <a:r>
              <a:rPr b="0" lang="en-US" sz="1400" spc="-1" strike="noStrike">
                <a:solidFill>
                  <a:srgbClr val="000000"/>
                </a:solidFill>
                <a:latin typeface="Arial"/>
              </a:rPr>
              <a:t>– </a:t>
            </a:r>
            <a:r>
              <a:rPr b="0" lang="ru-RU" sz="1400" spc="-1" strike="noStrike">
                <a:solidFill>
                  <a:srgbClr val="000000"/>
                </a:solidFill>
                <a:latin typeface="Arial"/>
              </a:rPr>
              <a:t>хирургическая</a:t>
            </a:r>
            <a:r>
              <a:rPr b="0" lang="en-US" sz="1400" spc="-1" strike="noStrike">
                <a:solidFill>
                  <a:srgbClr val="000000"/>
                </a:solidFill>
                <a:latin typeface="Arial"/>
              </a:rPr>
              <a:t> </a:t>
            </a:r>
            <a:r>
              <a:rPr b="0" lang="ru-RU" sz="1400" spc="-1" strike="noStrike">
                <a:solidFill>
                  <a:srgbClr val="000000"/>
                </a:solidFill>
                <a:latin typeface="Arial"/>
              </a:rPr>
              <a:t>сестра</a:t>
            </a:r>
            <a:endParaRPr b="0" lang="ru-RU" sz="1400" spc="-1" strike="noStrike">
              <a:solidFill>
                <a:srgbClr val="000000"/>
              </a:solidFill>
              <a:latin typeface="Arial"/>
            </a:endParaRPr>
          </a:p>
          <a:p>
            <a:r>
              <a:rPr b="0" lang="en-US" sz="1400" spc="-1" strike="noStrike">
                <a:solidFill>
                  <a:srgbClr val="000000"/>
                </a:solidFill>
                <a:latin typeface="Arial"/>
              </a:rPr>
              <a:t>a surgeon – </a:t>
            </a:r>
            <a:r>
              <a:rPr b="0" lang="ru-RU" sz="1400" spc="-1" strike="noStrike">
                <a:solidFill>
                  <a:srgbClr val="000000"/>
                </a:solidFill>
                <a:latin typeface="Arial"/>
              </a:rPr>
              <a:t>хирург</a:t>
            </a:r>
            <a:endParaRPr b="0" lang="ru-RU" sz="1400" spc="-1" strike="noStrike">
              <a:solidFill>
                <a:srgbClr val="000000"/>
              </a:solidFill>
              <a:latin typeface="Arial"/>
            </a:endParaRPr>
          </a:p>
          <a:p>
            <a:r>
              <a:rPr b="0" lang="en-US" sz="1400" spc="-1" strike="noStrike">
                <a:solidFill>
                  <a:srgbClr val="000000"/>
                </a:solidFill>
                <a:latin typeface="Arial"/>
              </a:rPr>
              <a:t>operating room  (theatre ) – </a:t>
            </a:r>
            <a:r>
              <a:rPr b="0" lang="ru-RU" sz="1400" spc="-1" strike="noStrike">
                <a:solidFill>
                  <a:srgbClr val="000000"/>
                </a:solidFill>
                <a:latin typeface="Arial"/>
              </a:rPr>
              <a:t>операционный</a:t>
            </a:r>
            <a:r>
              <a:rPr b="0" lang="en-US" sz="1400" spc="-1" strike="noStrike">
                <a:solidFill>
                  <a:srgbClr val="000000"/>
                </a:solidFill>
                <a:latin typeface="Arial"/>
              </a:rPr>
              <a:t> </a:t>
            </a:r>
            <a:r>
              <a:rPr b="0" lang="ru-RU" sz="1400" spc="-1" strike="noStrike">
                <a:solidFill>
                  <a:srgbClr val="000000"/>
                </a:solidFill>
                <a:latin typeface="Arial"/>
              </a:rPr>
              <a:t>зал</a:t>
            </a:r>
            <a:endParaRPr b="0" lang="ru-RU" sz="1400" spc="-1" strike="noStrike">
              <a:solidFill>
                <a:srgbClr val="000000"/>
              </a:solidFill>
              <a:latin typeface="Arial"/>
            </a:endParaRPr>
          </a:p>
          <a:p>
            <a:r>
              <a:rPr b="0" lang="en-US" sz="1400" spc="-1" strike="noStrike">
                <a:solidFill>
                  <a:srgbClr val="000000"/>
                </a:solidFill>
                <a:latin typeface="Arial"/>
              </a:rPr>
              <a:t>sterile </a:t>
            </a:r>
            <a:r>
              <a:rPr b="0" lang="ru-RU" sz="1400" spc="-1" strike="noStrike">
                <a:solidFill>
                  <a:srgbClr val="000000"/>
                </a:solidFill>
                <a:latin typeface="Arial"/>
              </a:rPr>
              <a:t> </a:t>
            </a:r>
            <a:r>
              <a:rPr b="0" lang="en-US" sz="1400" spc="-1" strike="noStrike">
                <a:solidFill>
                  <a:srgbClr val="000000"/>
                </a:solidFill>
                <a:latin typeface="Arial"/>
              </a:rPr>
              <a:t>–</a:t>
            </a:r>
            <a:r>
              <a:rPr b="0" lang="ru-RU" sz="1400" spc="-1" strike="noStrike">
                <a:solidFill>
                  <a:srgbClr val="000000"/>
                </a:solidFill>
                <a:latin typeface="Arial"/>
              </a:rPr>
              <a:t> стерильный</a:t>
            </a:r>
            <a:endParaRPr b="0" lang="ru-RU" sz="1400" spc="-1" strike="noStrike">
              <a:solidFill>
                <a:srgbClr val="000000"/>
              </a:solidFill>
              <a:latin typeface="Arial"/>
            </a:endParaRPr>
          </a:p>
          <a:p>
            <a:r>
              <a:rPr b="0" lang="en-US" sz="1400" spc="-1" strike="noStrike">
                <a:solidFill>
                  <a:srgbClr val="000000"/>
                </a:solidFill>
                <a:latin typeface="Arial"/>
              </a:rPr>
              <a:t>operating</a:t>
            </a:r>
            <a:r>
              <a:rPr b="0" lang="ru-RU" sz="1400" spc="-1" strike="noStrike">
                <a:solidFill>
                  <a:srgbClr val="000000"/>
                </a:solidFill>
                <a:latin typeface="Arial"/>
              </a:rPr>
              <a:t> </a:t>
            </a:r>
            <a:r>
              <a:rPr b="0" lang="en-US" sz="1400" spc="-1" strike="noStrike">
                <a:solidFill>
                  <a:srgbClr val="000000"/>
                </a:solidFill>
                <a:latin typeface="Arial"/>
              </a:rPr>
              <a:t>environment</a:t>
            </a:r>
            <a:r>
              <a:rPr b="0" lang="ru-RU" sz="1400" spc="-1" strike="noStrike">
                <a:solidFill>
                  <a:srgbClr val="000000"/>
                </a:solidFill>
                <a:latin typeface="Arial"/>
              </a:rPr>
              <a:t>  –  операционная зона</a:t>
            </a:r>
            <a:endParaRPr b="0" lang="ru-RU" sz="1400" spc="-1" strike="noStrike">
              <a:solidFill>
                <a:srgbClr val="000000"/>
              </a:solidFill>
              <a:latin typeface="Arial"/>
            </a:endParaRPr>
          </a:p>
          <a:p>
            <a:r>
              <a:rPr b="0" lang="en-US" sz="1400" spc="-1" strike="noStrike">
                <a:solidFill>
                  <a:srgbClr val="000000"/>
                </a:solidFill>
                <a:latin typeface="Arial"/>
              </a:rPr>
              <a:t>to</a:t>
            </a:r>
            <a:r>
              <a:rPr b="0" lang="ru-RU" sz="1400" spc="-1" strike="noStrike">
                <a:solidFill>
                  <a:srgbClr val="000000"/>
                </a:solidFill>
                <a:latin typeface="Arial"/>
              </a:rPr>
              <a:t> </a:t>
            </a:r>
            <a:r>
              <a:rPr b="0" lang="en-US" sz="1400" spc="-1" strike="noStrike">
                <a:solidFill>
                  <a:srgbClr val="000000"/>
                </a:solidFill>
                <a:latin typeface="Arial"/>
              </a:rPr>
              <a:t>scrub</a:t>
            </a:r>
            <a:r>
              <a:rPr b="0" lang="ru-RU" sz="1400" spc="-1" strike="noStrike">
                <a:solidFill>
                  <a:srgbClr val="000000"/>
                </a:solidFill>
                <a:latin typeface="Arial"/>
              </a:rPr>
              <a:t> </a:t>
            </a:r>
            <a:r>
              <a:rPr b="0" lang="en-US" sz="1400" spc="-1" strike="noStrike">
                <a:solidFill>
                  <a:srgbClr val="000000"/>
                </a:solidFill>
                <a:latin typeface="Arial"/>
              </a:rPr>
              <a:t>up</a:t>
            </a:r>
            <a:r>
              <a:rPr b="0" lang="ru-RU" sz="1400" spc="-1" strike="noStrike">
                <a:solidFill>
                  <a:srgbClr val="000000"/>
                </a:solidFill>
                <a:latin typeface="Arial"/>
              </a:rPr>
              <a:t> –  мыть руки перед операцией на хирургическом уровне</a:t>
            </a:r>
            <a:endParaRPr b="0" lang="ru-RU" sz="1400" spc="-1" strike="noStrike">
              <a:solidFill>
                <a:srgbClr val="000000"/>
              </a:solidFill>
              <a:latin typeface="Arial"/>
            </a:endParaRPr>
          </a:p>
          <a:p>
            <a:r>
              <a:rPr b="0" lang="en-US" sz="1400" spc="-1" strike="noStrike">
                <a:solidFill>
                  <a:srgbClr val="000000"/>
                </a:solidFill>
                <a:latin typeface="Arial"/>
              </a:rPr>
              <a:t>to prepare </a:t>
            </a:r>
            <a:r>
              <a:rPr b="0" lang="en-US" sz="1400" spc="-1" strike="noStrike">
                <a:solidFill>
                  <a:srgbClr val="000000"/>
                </a:solidFill>
                <a:latin typeface="Arial"/>
              </a:rPr>
              <a:t> </a:t>
            </a:r>
            <a:r>
              <a:rPr b="0" lang="en-US" sz="1400" spc="-1" strike="noStrike">
                <a:solidFill>
                  <a:srgbClr val="000000"/>
                </a:solidFill>
                <a:latin typeface="Arial"/>
              </a:rPr>
              <a:t>the patient for the operation</a:t>
            </a:r>
            <a:r>
              <a:rPr b="0" lang="en-US" sz="1400" spc="-1" strike="noStrike">
                <a:solidFill>
                  <a:srgbClr val="000000"/>
                </a:solidFill>
                <a:latin typeface="Arial"/>
              </a:rPr>
              <a:t> </a:t>
            </a:r>
            <a:r>
              <a:rPr b="0" lang="en-US" sz="1400" spc="-1" strike="noStrike">
                <a:solidFill>
                  <a:srgbClr val="000000"/>
                </a:solidFill>
                <a:latin typeface="Arial"/>
              </a:rPr>
              <a:t>- </a:t>
            </a:r>
            <a:r>
              <a:rPr b="0" lang="ru-RU" sz="1400" spc="-1" strike="noStrike">
                <a:solidFill>
                  <a:srgbClr val="000000"/>
                </a:solidFill>
                <a:latin typeface="Arial"/>
              </a:rPr>
              <a:t>готовить</a:t>
            </a:r>
            <a:r>
              <a:rPr b="0" lang="en-US" sz="1400" spc="-1" strike="noStrike">
                <a:solidFill>
                  <a:srgbClr val="000000"/>
                </a:solidFill>
                <a:latin typeface="Arial"/>
              </a:rPr>
              <a:t> </a:t>
            </a:r>
            <a:r>
              <a:rPr b="0" lang="ru-RU" sz="1400" spc="-1" strike="noStrike">
                <a:solidFill>
                  <a:srgbClr val="000000"/>
                </a:solidFill>
                <a:latin typeface="Arial"/>
              </a:rPr>
              <a:t>пациента</a:t>
            </a:r>
            <a:r>
              <a:rPr b="0" lang="en-US" sz="1400" spc="-1" strike="noStrike">
                <a:solidFill>
                  <a:srgbClr val="000000"/>
                </a:solidFill>
                <a:latin typeface="Arial"/>
              </a:rPr>
              <a:t> </a:t>
            </a:r>
            <a:r>
              <a:rPr b="0" lang="ru-RU" sz="1400" spc="-1" strike="noStrike">
                <a:solidFill>
                  <a:srgbClr val="000000"/>
                </a:solidFill>
                <a:latin typeface="Arial"/>
              </a:rPr>
              <a:t>к</a:t>
            </a:r>
            <a:r>
              <a:rPr b="0" lang="en-US" sz="1400" spc="-1" strike="noStrike">
                <a:solidFill>
                  <a:srgbClr val="000000"/>
                </a:solidFill>
                <a:latin typeface="Arial"/>
              </a:rPr>
              <a:t> </a:t>
            </a:r>
            <a:r>
              <a:rPr b="0" lang="ru-RU" sz="1400" spc="-1" strike="noStrike">
                <a:solidFill>
                  <a:srgbClr val="000000"/>
                </a:solidFill>
                <a:latin typeface="Arial"/>
              </a:rPr>
              <a:t>операции</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the prepping procedure –</a:t>
            </a:r>
            <a:r>
              <a:rPr b="0" lang="ru-RU" sz="1400" spc="-1" strike="noStrike">
                <a:solidFill>
                  <a:srgbClr val="000000"/>
                </a:solidFill>
                <a:latin typeface="Arial"/>
              </a:rPr>
              <a:t> подготовительная процедура</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an operation site (field)– </a:t>
            </a:r>
            <a:r>
              <a:rPr b="0" lang="ru-RU" sz="1400" spc="-1" strike="noStrike">
                <a:solidFill>
                  <a:srgbClr val="000000"/>
                </a:solidFill>
                <a:latin typeface="Arial"/>
              </a:rPr>
              <a:t>операционной</a:t>
            </a:r>
            <a:r>
              <a:rPr b="0" lang="en-US" sz="1400" spc="-1" strike="noStrike">
                <a:solidFill>
                  <a:srgbClr val="000000"/>
                </a:solidFill>
                <a:latin typeface="Arial"/>
              </a:rPr>
              <a:t> </a:t>
            </a:r>
            <a:r>
              <a:rPr b="0" lang="ru-RU" sz="1400" spc="-1" strike="noStrike">
                <a:solidFill>
                  <a:srgbClr val="000000"/>
                </a:solidFill>
                <a:latin typeface="Arial"/>
              </a:rPr>
              <a:t>поле</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to make </a:t>
            </a:r>
            <a:r>
              <a:rPr b="0" lang="en-US" sz="1400" spc="-1" strike="noStrike">
                <a:solidFill>
                  <a:srgbClr val="000000"/>
                </a:solidFill>
                <a:latin typeface="Arial"/>
              </a:rPr>
              <a:t> </a:t>
            </a:r>
            <a:r>
              <a:rPr b="0" lang="en-US" sz="1400" spc="-1" strike="noStrike">
                <a:solidFill>
                  <a:srgbClr val="000000"/>
                </a:solidFill>
                <a:latin typeface="Arial"/>
              </a:rPr>
              <a:t>an incision  – </a:t>
            </a:r>
            <a:r>
              <a:rPr b="0" lang="ru-RU" sz="1400" spc="-1" strike="noStrike">
                <a:solidFill>
                  <a:srgbClr val="000000"/>
                </a:solidFill>
                <a:latin typeface="Arial"/>
              </a:rPr>
              <a:t>сделать</a:t>
            </a:r>
            <a:r>
              <a:rPr b="0" lang="en-US" sz="1400" spc="-1" strike="noStrike">
                <a:solidFill>
                  <a:srgbClr val="000000"/>
                </a:solidFill>
                <a:latin typeface="Arial"/>
              </a:rPr>
              <a:t> </a:t>
            </a:r>
            <a:r>
              <a:rPr b="0" lang="ru-RU" sz="1400" spc="-1" strike="noStrike">
                <a:solidFill>
                  <a:srgbClr val="000000"/>
                </a:solidFill>
                <a:latin typeface="Arial"/>
              </a:rPr>
              <a:t>надрез</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an </a:t>
            </a:r>
            <a:r>
              <a:rPr b="0" lang="en-US" sz="1400" spc="-1" strike="noStrike">
                <a:solidFill>
                  <a:srgbClr val="000000"/>
                </a:solidFill>
                <a:latin typeface="Arial"/>
              </a:rPr>
              <a:t>equipment</a:t>
            </a:r>
            <a:r>
              <a:rPr b="0" lang="ru-RU" sz="1400" spc="-1" strike="noStrike">
                <a:solidFill>
                  <a:srgbClr val="000000"/>
                </a:solidFill>
                <a:latin typeface="PhoneticTM;Blackadder ITC"/>
              </a:rPr>
              <a:t> </a:t>
            </a:r>
            <a:r>
              <a:rPr b="0" lang="ru-RU" sz="1400" spc="-1" strike="noStrike">
                <a:solidFill>
                  <a:srgbClr val="000000"/>
                </a:solidFill>
                <a:latin typeface="Arial"/>
              </a:rPr>
              <a:t>- оборудование</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a scalpel - </a:t>
            </a:r>
            <a:r>
              <a:rPr b="0" lang="ru-RU" sz="1400" spc="-1" strike="noStrike">
                <a:solidFill>
                  <a:srgbClr val="000000"/>
                </a:solidFill>
                <a:latin typeface="Arial"/>
              </a:rPr>
              <a:t>скальпель</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forceps –</a:t>
            </a:r>
            <a:r>
              <a:rPr b="0" lang="ru-RU" sz="1400" spc="-1" strike="noStrike">
                <a:solidFill>
                  <a:srgbClr val="000000"/>
                </a:solidFill>
                <a:latin typeface="Arial"/>
              </a:rPr>
              <a:t> пинцет</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a retractor</a:t>
            </a:r>
            <a:r>
              <a:rPr b="0" lang="ru-RU" sz="1400" spc="-1" strike="noStrike">
                <a:solidFill>
                  <a:srgbClr val="000000"/>
                </a:solidFill>
                <a:latin typeface="Arial"/>
              </a:rPr>
              <a:t> -ретрактор, крючок</a:t>
            </a:r>
            <a:endParaRPr b="0" lang="ru-RU" sz="1400" spc="-1" strike="noStrike">
              <a:solidFill>
                <a:srgbClr val="000000"/>
              </a:solidFill>
              <a:latin typeface="Arial"/>
            </a:endParaRPr>
          </a:p>
          <a:p>
            <a:r>
              <a:rPr b="0" lang="en-US" sz="1400" spc="-1" strike="noStrike">
                <a:solidFill>
                  <a:srgbClr val="000000"/>
                </a:solidFill>
                <a:latin typeface="Arial"/>
                <a:ea typeface="Calibri"/>
              </a:rPr>
              <a:t> </a:t>
            </a:r>
            <a:r>
              <a:rPr b="0" lang="en-US" sz="1400" spc="-1" strike="noStrike">
                <a:solidFill>
                  <a:srgbClr val="000000"/>
                </a:solidFill>
                <a:latin typeface="Arial"/>
              </a:rPr>
              <a:t>artery forceps –</a:t>
            </a:r>
            <a:r>
              <a:rPr b="0" lang="ru-RU" sz="1400" spc="-1" strike="noStrike">
                <a:solidFill>
                  <a:srgbClr val="000000"/>
                </a:solidFill>
                <a:latin typeface="Arial"/>
              </a:rPr>
              <a:t>артериальный</a:t>
            </a:r>
            <a:r>
              <a:rPr b="0" lang="en-US" sz="1400" spc="-1" strike="noStrike">
                <a:solidFill>
                  <a:srgbClr val="000000"/>
                </a:solidFill>
                <a:latin typeface="Arial"/>
              </a:rPr>
              <a:t> </a:t>
            </a:r>
            <a:r>
              <a:rPr b="0" lang="ru-RU" sz="1400" spc="-1" strike="noStrike">
                <a:solidFill>
                  <a:srgbClr val="000000"/>
                </a:solidFill>
                <a:latin typeface="Arial"/>
              </a:rPr>
              <a:t>пинцет</a:t>
            </a:r>
            <a:endParaRPr b="0" lang="ru-RU" sz="1400" spc="-1" strike="noStrike">
              <a:solidFill>
                <a:srgbClr val="000000"/>
              </a:solidFill>
              <a:latin typeface="Arial"/>
            </a:endParaRPr>
          </a:p>
          <a:p>
            <a:r>
              <a:rPr b="0" lang="en-US" sz="1400" spc="-1" strike="noStrike">
                <a:solidFill>
                  <a:srgbClr val="000000"/>
                </a:solidFill>
                <a:latin typeface="Arial"/>
              </a:rPr>
              <a:t>dissecting forceps – </a:t>
            </a:r>
            <a:r>
              <a:rPr b="0" lang="ru-RU" sz="1400" spc="-1" strike="noStrike">
                <a:solidFill>
                  <a:srgbClr val="000000"/>
                </a:solidFill>
                <a:latin typeface="Arial"/>
              </a:rPr>
              <a:t>анатомический</a:t>
            </a:r>
            <a:r>
              <a:rPr b="0" lang="en-US" sz="1400" spc="-1" strike="noStrike">
                <a:solidFill>
                  <a:srgbClr val="000000"/>
                </a:solidFill>
                <a:latin typeface="Arial"/>
              </a:rPr>
              <a:t> </a:t>
            </a:r>
            <a:r>
              <a:rPr b="0" lang="ru-RU" sz="1400" spc="-1" strike="noStrike">
                <a:solidFill>
                  <a:srgbClr val="000000"/>
                </a:solidFill>
                <a:latin typeface="Arial"/>
              </a:rPr>
              <a:t>пинцет</a:t>
            </a:r>
            <a:endParaRPr b="0" lang="ru-RU" sz="1400" spc="-1" strike="noStrike">
              <a:solidFill>
                <a:srgbClr val="000000"/>
              </a:solidFill>
              <a:latin typeface="Arial"/>
            </a:endParaRPr>
          </a:p>
          <a:p>
            <a:r>
              <a:rPr b="0" lang="en-US" sz="1400" spc="-1" strike="noStrike">
                <a:solidFill>
                  <a:srgbClr val="000000"/>
                </a:solidFill>
                <a:latin typeface="Arial"/>
              </a:rPr>
              <a:t>scissors –</a:t>
            </a:r>
            <a:r>
              <a:rPr b="0" lang="ru-RU" sz="1400" spc="-1" strike="noStrike">
                <a:solidFill>
                  <a:srgbClr val="000000"/>
                </a:solidFill>
                <a:latin typeface="Arial"/>
              </a:rPr>
              <a:t> ножницы</a:t>
            </a:r>
            <a:endParaRPr b="0" lang="ru-RU" sz="1400" spc="-1" strike="noStrike">
              <a:solidFill>
                <a:srgbClr val="000000"/>
              </a:solidFill>
              <a:latin typeface="Arial"/>
            </a:endParaRPr>
          </a:p>
          <a:p>
            <a:endParaRPr b="0" lang="ru-RU" sz="1400" spc="-1" strike="noStrike">
              <a:solidFill>
                <a:srgbClr val="000000"/>
              </a:solidFill>
              <a:latin typeface="Arial"/>
            </a:endParaRPr>
          </a:p>
        </p:txBody>
      </p:sp>
      <p:sp>
        <p:nvSpPr>
          <p:cNvPr id="171" name="PlaceHolder 3"/>
          <p:cNvSpPr>
            <a:spLocks noGrp="1"/>
          </p:cNvSpPr>
          <p:nvPr>
            <p:ph/>
          </p:nvPr>
        </p:nvSpPr>
        <p:spPr>
          <a:xfrm>
            <a:off x="5146560" y="1439640"/>
            <a:ext cx="4387680" cy="3592440"/>
          </a:xfrm>
          <a:prstGeom prst="rect">
            <a:avLst/>
          </a:prstGeom>
          <a:noFill/>
          <a:ln w="0">
            <a:noFill/>
          </a:ln>
        </p:spPr>
        <p:txBody>
          <a:bodyPr lIns="0" rIns="0" tIns="21240" bIns="0" anchor="t">
            <a:normAutofit fontScale="72000"/>
          </a:bodyPr>
          <a:p>
            <a:pPr marL="571680" indent="-228600">
              <a:lnSpc>
                <a:spcPct val="93000"/>
              </a:lnSpc>
              <a:spcAft>
                <a:spcPts val="431"/>
              </a:spcAft>
              <a:tabLst>
                <a:tab algn="l" pos="720000"/>
              </a:tabLst>
            </a:pPr>
            <a:r>
              <a:rPr b="0" lang="ru-RU" sz="1400" spc="-1" strike="noStrike">
                <a:solidFill>
                  <a:srgbClr val="000000"/>
                </a:solidFill>
                <a:latin typeface="Arial"/>
                <a:ea typeface="Segoe UI"/>
              </a:rPr>
              <a:t> </a:t>
            </a:r>
            <a:r>
              <a:rPr b="0" lang="en-US" sz="1400" spc="-1" strike="noStrike">
                <a:solidFill>
                  <a:srgbClr val="000000"/>
                </a:solidFill>
                <a:latin typeface="Arial"/>
              </a:rPr>
              <a:t>drapes</a:t>
            </a:r>
            <a:r>
              <a:rPr b="0" lang="ru-RU" sz="1400" spc="-1" strike="noStrike">
                <a:solidFill>
                  <a:srgbClr val="000000"/>
                </a:solidFill>
                <a:latin typeface="Arial"/>
              </a:rPr>
              <a:t> -стерильные шторы,  простыни</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rPr>
              <a:t>a</a:t>
            </a:r>
            <a:r>
              <a:rPr b="0" lang="ru-RU" sz="1400" spc="-1" strike="noStrike">
                <a:solidFill>
                  <a:srgbClr val="000000"/>
                </a:solidFill>
                <a:latin typeface="Arial"/>
              </a:rPr>
              <a:t> </a:t>
            </a:r>
            <a:r>
              <a:rPr b="0" lang="en-US" sz="1400" spc="-1" strike="noStrike">
                <a:solidFill>
                  <a:srgbClr val="000000"/>
                </a:solidFill>
                <a:latin typeface="Arial"/>
              </a:rPr>
              <a:t>blade</a:t>
            </a:r>
            <a:r>
              <a:rPr b="0" lang="ru-RU" sz="1400" spc="-1" strike="noStrike">
                <a:solidFill>
                  <a:srgbClr val="000000"/>
                </a:solidFill>
                <a:latin typeface="Arial"/>
              </a:rPr>
              <a:t> – лезвие (синоним  скальпеля)</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rPr>
              <a:t>a swab</a:t>
            </a:r>
            <a:r>
              <a:rPr b="0" lang="ru-RU" sz="1400" spc="-1" strike="noStrike">
                <a:solidFill>
                  <a:srgbClr val="000000"/>
                </a:solidFill>
                <a:latin typeface="Arial"/>
              </a:rPr>
              <a:t> - тампон</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rPr>
              <a:t>a scar</a:t>
            </a:r>
            <a:r>
              <a:rPr b="0" lang="ru-RU" sz="1400" spc="-1" strike="noStrike">
                <a:solidFill>
                  <a:srgbClr val="000000"/>
                </a:solidFill>
                <a:latin typeface="Arial"/>
              </a:rPr>
              <a:t> - шрам</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rPr>
              <a:t>a clamp</a:t>
            </a:r>
            <a:r>
              <a:rPr b="0" lang="ru-RU" sz="1400" spc="-1" strike="noStrike">
                <a:solidFill>
                  <a:srgbClr val="000000"/>
                </a:solidFill>
                <a:latin typeface="Arial"/>
              </a:rPr>
              <a:t> - зажим</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rPr>
              <a:t>suction  – </a:t>
            </a:r>
            <a:r>
              <a:rPr b="0" lang="ru-RU" sz="1400" spc="-1" strike="noStrike">
                <a:solidFill>
                  <a:srgbClr val="000000"/>
                </a:solidFill>
                <a:latin typeface="Arial"/>
              </a:rPr>
              <a:t>отсасывание</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ea typeface="Calibri"/>
              </a:rPr>
              <a:t> </a:t>
            </a:r>
            <a:r>
              <a:rPr b="0" lang="en-US" sz="1400" spc="-1" strike="noStrike">
                <a:solidFill>
                  <a:srgbClr val="000000"/>
                </a:solidFill>
                <a:latin typeface="Arial"/>
              </a:rPr>
              <a:t>a sucker- </a:t>
            </a:r>
            <a:r>
              <a:rPr b="0" lang="ru-RU" sz="1400" spc="-1" strike="noStrike">
                <a:solidFill>
                  <a:srgbClr val="000000"/>
                </a:solidFill>
                <a:latin typeface="Arial"/>
              </a:rPr>
              <a:t>отсос</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rPr>
              <a:t>sutures</a:t>
            </a:r>
            <a:r>
              <a:rPr b="0" lang="ru-RU" sz="1400" spc="-1" strike="noStrike">
                <a:solidFill>
                  <a:srgbClr val="000000"/>
                </a:solidFill>
                <a:latin typeface="Arial"/>
              </a:rPr>
              <a:t> – швы</a:t>
            </a:r>
            <a:endParaRPr b="0" lang="ru-RU" sz="1400" spc="-1" strike="noStrike">
              <a:solidFill>
                <a:srgbClr val="000000"/>
              </a:solidFill>
              <a:latin typeface="Arial"/>
            </a:endParaRPr>
          </a:p>
          <a:p>
            <a:pPr marL="571680" indent="-228600">
              <a:lnSpc>
                <a:spcPct val="93000"/>
              </a:lnSpc>
              <a:spcAft>
                <a:spcPts val="431"/>
              </a:spcAft>
              <a:tabLst>
                <a:tab algn="l" pos="2286000"/>
              </a:tabLst>
            </a:pPr>
            <a:r>
              <a:rPr b="0" lang="en-US" sz="1400" spc="-1" strike="noStrike">
                <a:solidFill>
                  <a:srgbClr val="000000"/>
                </a:solidFill>
                <a:latin typeface="Arial"/>
              </a:rPr>
              <a:t>staples</a:t>
            </a:r>
            <a:r>
              <a:rPr b="0" lang="ru-RU" sz="1400" spc="-1" strike="noStrike">
                <a:solidFill>
                  <a:srgbClr val="000000"/>
                </a:solidFill>
                <a:latin typeface="Arial"/>
              </a:rPr>
              <a:t> - скобы </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ea typeface="Calibri"/>
              </a:rPr>
              <a:t> </a:t>
            </a:r>
            <a:r>
              <a:rPr b="0" lang="en-US" sz="1400" spc="-1" strike="noStrike">
                <a:solidFill>
                  <a:srgbClr val="000000"/>
                </a:solidFill>
                <a:latin typeface="Arial"/>
              </a:rPr>
              <a:t>ligatures  -</a:t>
            </a:r>
            <a:r>
              <a:rPr b="0" lang="ru-RU" sz="1400" spc="-1" strike="noStrike">
                <a:solidFill>
                  <a:srgbClr val="000000"/>
                </a:solidFill>
                <a:latin typeface="Arial"/>
              </a:rPr>
              <a:t> лигатуры</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ru-RU" sz="1400" spc="-1" strike="noStrike">
                <a:solidFill>
                  <a:srgbClr val="000000"/>
                </a:solidFill>
                <a:latin typeface="Arial"/>
                <a:ea typeface="Calibri"/>
              </a:rPr>
              <a:t> </a:t>
            </a:r>
            <a:r>
              <a:rPr b="0" lang="en-US" sz="1400" spc="-1" strike="noStrike">
                <a:solidFill>
                  <a:srgbClr val="000000"/>
                </a:solidFill>
                <a:latin typeface="Arial"/>
              </a:rPr>
              <a:t>a drain- </a:t>
            </a:r>
            <a:r>
              <a:rPr b="0" lang="ru-RU" sz="1400" spc="-1" strike="noStrike">
                <a:solidFill>
                  <a:srgbClr val="000000"/>
                </a:solidFill>
                <a:latin typeface="Arial"/>
              </a:rPr>
              <a:t>дренаж</a:t>
            </a:r>
            <a:endParaRPr b="0" lang="ru-RU" sz="1400" spc="-1" strike="noStrike">
              <a:solidFill>
                <a:srgbClr val="000000"/>
              </a:solidFill>
              <a:latin typeface="Arial"/>
            </a:endParaRPr>
          </a:p>
          <a:p>
            <a:pPr marL="571680" indent="-228600">
              <a:lnSpc>
                <a:spcPct val="93000"/>
              </a:lnSpc>
              <a:spcAft>
                <a:spcPts val="431"/>
              </a:spcAft>
              <a:tabLst>
                <a:tab algn="l" pos="3352680"/>
              </a:tabLst>
            </a:pPr>
            <a:r>
              <a:rPr b="0" lang="en-US" sz="1400" spc="-1" strike="noStrike">
                <a:solidFill>
                  <a:srgbClr val="000000"/>
                </a:solidFill>
                <a:latin typeface="Arial"/>
              </a:rPr>
              <a:t>diathermy plates- </a:t>
            </a:r>
            <a:r>
              <a:rPr b="0" lang="ru-RU" sz="1400" spc="-1" strike="noStrike">
                <a:solidFill>
                  <a:srgbClr val="000000"/>
                </a:solidFill>
                <a:latin typeface="Arial"/>
              </a:rPr>
              <a:t>электроды</a:t>
            </a:r>
            <a:endParaRPr b="0" lang="ru-RU" sz="1400" spc="-1" strike="noStrike">
              <a:solidFill>
                <a:srgbClr val="000000"/>
              </a:solidFill>
              <a:latin typeface="Arial"/>
            </a:endParaRPr>
          </a:p>
          <a:p>
            <a:pPr marL="571680" indent="-228600">
              <a:lnSpc>
                <a:spcPct val="93000"/>
              </a:lnSpc>
              <a:spcAft>
                <a:spcPts val="431"/>
              </a:spcAft>
              <a:tabLst>
                <a:tab algn="l" pos="2286000"/>
              </a:tabLst>
            </a:pPr>
            <a:r>
              <a:rPr b="0" lang="en-US" sz="1400" spc="-1" strike="noStrike">
                <a:solidFill>
                  <a:srgbClr val="000000"/>
                </a:solidFill>
                <a:latin typeface="Arial"/>
                <a:ea typeface="Calibri"/>
              </a:rPr>
              <a:t> </a:t>
            </a:r>
            <a:r>
              <a:rPr b="0" lang="en-US" sz="1400" spc="-1" strike="noStrike">
                <a:solidFill>
                  <a:srgbClr val="000000"/>
                </a:solidFill>
                <a:latin typeface="Arial"/>
              </a:rPr>
              <a:t>a wound – </a:t>
            </a:r>
            <a:r>
              <a:rPr b="0" lang="ru-RU" sz="1400" spc="-1" strike="noStrike">
                <a:solidFill>
                  <a:srgbClr val="000000"/>
                </a:solidFill>
                <a:latin typeface="Arial"/>
              </a:rPr>
              <a:t>рана</a:t>
            </a:r>
            <a:endParaRPr b="0" lang="ru-RU" sz="1400" spc="-1" strike="noStrike">
              <a:solidFill>
                <a:srgbClr val="000000"/>
              </a:solidFill>
              <a:latin typeface="Arial"/>
            </a:endParaRPr>
          </a:p>
          <a:p>
            <a:pPr marL="571680" indent="-228600">
              <a:lnSpc>
                <a:spcPct val="93000"/>
              </a:lnSpc>
              <a:spcAft>
                <a:spcPts val="431"/>
              </a:spcAft>
              <a:tabLst>
                <a:tab algn="l" pos="2286000"/>
              </a:tabLst>
            </a:pPr>
            <a:r>
              <a:rPr b="0" lang="en-US" sz="1400" spc="-1" strike="noStrike">
                <a:solidFill>
                  <a:srgbClr val="000000"/>
                </a:solidFill>
                <a:latin typeface="Arial"/>
                <a:ea typeface="Calibri"/>
              </a:rPr>
              <a:t>  </a:t>
            </a:r>
            <a:r>
              <a:rPr b="0" lang="en-US" sz="1400" spc="-1" strike="noStrike">
                <a:solidFill>
                  <a:srgbClr val="000000"/>
                </a:solidFill>
                <a:latin typeface="Arial"/>
              </a:rPr>
              <a:t>a dressing</a:t>
            </a:r>
            <a:r>
              <a:rPr b="0" lang="ru-RU" sz="1400" spc="-1" strike="noStrike">
                <a:solidFill>
                  <a:srgbClr val="000000"/>
                </a:solidFill>
                <a:latin typeface="Arial"/>
              </a:rPr>
              <a:t> </a:t>
            </a:r>
            <a:r>
              <a:rPr b="0" lang="en-US" sz="1400" spc="-1" strike="noStrike">
                <a:solidFill>
                  <a:srgbClr val="000000"/>
                </a:solidFill>
                <a:latin typeface="Arial"/>
              </a:rPr>
              <a:t> – </a:t>
            </a:r>
            <a:r>
              <a:rPr b="0" lang="ru-RU" sz="1400" spc="-1" strike="noStrike">
                <a:solidFill>
                  <a:srgbClr val="000000"/>
                </a:solidFill>
                <a:latin typeface="Arial"/>
              </a:rPr>
              <a:t>повязка</a:t>
            </a:r>
            <a:endParaRPr b="0" lang="ru-RU" sz="1400" spc="-1" strike="noStrike">
              <a:solidFill>
                <a:srgbClr val="000000"/>
              </a:solidFill>
              <a:latin typeface="Arial"/>
            </a:endParaRPr>
          </a:p>
          <a:p>
            <a:pPr marL="571680" indent="-228600">
              <a:lnSpc>
                <a:spcPct val="93000"/>
              </a:lnSpc>
              <a:spcAft>
                <a:spcPts val="431"/>
              </a:spcAft>
              <a:tabLst>
                <a:tab algn="l" pos="2286000"/>
              </a:tabLst>
            </a:pPr>
            <a:r>
              <a:rPr b="0" lang="en-US" sz="1400" spc="-1" strike="noStrike">
                <a:solidFill>
                  <a:srgbClr val="000000"/>
                </a:solidFill>
                <a:latin typeface="Arial"/>
                <a:ea typeface="Calibri"/>
              </a:rPr>
              <a:t> </a:t>
            </a:r>
            <a:r>
              <a:rPr b="0" lang="en-US" sz="1400" spc="-1" strike="noStrike">
                <a:solidFill>
                  <a:srgbClr val="000000"/>
                </a:solidFill>
                <a:latin typeface="Arial"/>
              </a:rPr>
              <a:t>to paint  with  iodine (to put iodine on smth)  –  </a:t>
            </a:r>
            <a:r>
              <a:rPr b="0" lang="ru-RU" sz="1400" spc="-1" strike="noStrike">
                <a:solidFill>
                  <a:srgbClr val="000000"/>
                </a:solidFill>
                <a:latin typeface="Arial"/>
              </a:rPr>
              <a:t>обрабатывать</a:t>
            </a:r>
            <a:r>
              <a:rPr b="0" lang="en-US" sz="1400" spc="-1" strike="noStrike">
                <a:solidFill>
                  <a:srgbClr val="000000"/>
                </a:solidFill>
                <a:latin typeface="Arial"/>
              </a:rPr>
              <a:t> </a:t>
            </a:r>
            <a:r>
              <a:rPr b="0" lang="ru-RU" sz="1400" spc="-1" strike="noStrike">
                <a:solidFill>
                  <a:srgbClr val="000000"/>
                </a:solidFill>
                <a:latin typeface="Arial"/>
              </a:rPr>
              <a:t>йодом</a:t>
            </a:r>
            <a:r>
              <a:rPr b="0" lang="en-US" sz="1400" spc="-1" strike="noStrike">
                <a:solidFill>
                  <a:srgbClr val="000000"/>
                </a:solidFill>
                <a:latin typeface="Arial"/>
              </a:rPr>
              <a:t>, </a:t>
            </a:r>
            <a:r>
              <a:rPr b="0" lang="ru-RU" sz="1400" spc="-1" strike="noStrike">
                <a:solidFill>
                  <a:srgbClr val="000000"/>
                </a:solidFill>
                <a:latin typeface="Arial"/>
              </a:rPr>
              <a:t>мазать</a:t>
            </a:r>
            <a:r>
              <a:rPr b="0" lang="en-US" sz="1400" spc="-1" strike="noStrike">
                <a:solidFill>
                  <a:srgbClr val="000000"/>
                </a:solidFill>
                <a:latin typeface="Arial"/>
              </a:rPr>
              <a:t> </a:t>
            </a:r>
            <a:r>
              <a:rPr b="0" lang="ru-RU" sz="1400" spc="-1" strike="noStrike">
                <a:solidFill>
                  <a:srgbClr val="000000"/>
                </a:solidFill>
                <a:latin typeface="Arial"/>
              </a:rPr>
              <a:t>йодом</a:t>
            </a:r>
            <a:endParaRPr b="0" lang="ru-RU" sz="1400" spc="-1" strike="noStrike">
              <a:solidFill>
                <a:srgbClr val="000000"/>
              </a:solidFill>
              <a:latin typeface="Arial"/>
            </a:endParaRPr>
          </a:p>
          <a:p>
            <a:pPr marL="57168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Local  anesthesia-  </a:t>
            </a:r>
            <a:r>
              <a:rPr b="0" lang="ru-RU" sz="1400" spc="-1" strike="noStrike">
                <a:solidFill>
                  <a:srgbClr val="000000"/>
                </a:solidFill>
                <a:latin typeface="Arial"/>
              </a:rPr>
              <a:t>местный</a:t>
            </a:r>
            <a:r>
              <a:rPr b="0" lang="en-US" sz="1400" spc="-1" strike="noStrike">
                <a:solidFill>
                  <a:srgbClr val="000000"/>
                </a:solidFill>
                <a:latin typeface="Arial"/>
              </a:rPr>
              <a:t> </a:t>
            </a:r>
            <a:r>
              <a:rPr b="0" lang="ru-RU" sz="1400" spc="-1" strike="noStrike">
                <a:solidFill>
                  <a:srgbClr val="000000"/>
                </a:solidFill>
                <a:latin typeface="Arial"/>
              </a:rPr>
              <a:t>наркоз</a:t>
            </a:r>
            <a:r>
              <a:rPr b="0" lang="en-US" sz="1400" spc="-1" strike="noStrike">
                <a:solidFill>
                  <a:srgbClr val="000000"/>
                </a:solidFill>
                <a:latin typeface="Arial"/>
              </a:rPr>
              <a:t>, </a:t>
            </a:r>
            <a:r>
              <a:rPr b="0" lang="ru-RU" sz="1400" spc="-1" strike="noStrike">
                <a:solidFill>
                  <a:srgbClr val="000000"/>
                </a:solidFill>
                <a:latin typeface="Arial"/>
              </a:rPr>
              <a:t>анастезия</a:t>
            </a:r>
            <a:endParaRPr b="0" lang="ru-RU" sz="1400" spc="-1" strike="noStrike">
              <a:solidFill>
                <a:srgbClr val="000000"/>
              </a:solidFill>
              <a:latin typeface="Arial"/>
            </a:endParaRPr>
          </a:p>
          <a:p>
            <a:pPr marL="57168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To</a:t>
            </a:r>
            <a:r>
              <a:rPr b="0" lang="ru-RU" sz="1400" spc="-1" strike="noStrike">
                <a:solidFill>
                  <a:srgbClr val="000000"/>
                </a:solidFill>
                <a:latin typeface="Arial"/>
              </a:rPr>
              <a:t> </a:t>
            </a:r>
            <a:r>
              <a:rPr b="0" lang="en-US" sz="1400" spc="-1" strike="noStrike">
                <a:solidFill>
                  <a:srgbClr val="000000"/>
                </a:solidFill>
                <a:latin typeface="Arial"/>
              </a:rPr>
              <a:t>wheel</a:t>
            </a:r>
            <a:r>
              <a:rPr b="0" lang="ru-RU" sz="1400" spc="-1" strike="noStrike">
                <a:solidFill>
                  <a:srgbClr val="000000"/>
                </a:solidFill>
                <a:latin typeface="PhoneticTM;Blackadder ITC"/>
              </a:rPr>
              <a:t> </a:t>
            </a:r>
            <a:r>
              <a:rPr b="0" lang="ru-RU" sz="1400" spc="-1" strike="noStrike">
                <a:solidFill>
                  <a:srgbClr val="000000"/>
                </a:solidFill>
                <a:latin typeface="Arial"/>
              </a:rPr>
              <a:t>-катить на каталке</a:t>
            </a:r>
            <a:endParaRPr b="0" lang="ru-RU" sz="1400" spc="-1" strike="noStrike">
              <a:solidFill>
                <a:srgbClr val="000000"/>
              </a:solidFill>
              <a:latin typeface="Arial"/>
            </a:endParaRPr>
          </a:p>
          <a:p>
            <a:pPr marL="571680" indent="-228600" algn="just">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To remove</a:t>
            </a:r>
            <a:r>
              <a:rPr b="0" lang="ru-RU" sz="1400" spc="-1" strike="noStrike">
                <a:solidFill>
                  <a:srgbClr val="000000"/>
                </a:solidFill>
                <a:latin typeface="PhoneticTM;Blackadder ITC"/>
              </a:rPr>
              <a:t> </a:t>
            </a:r>
            <a:r>
              <a:rPr b="0" lang="ru-RU" sz="1400" spc="-1" strike="noStrike">
                <a:solidFill>
                  <a:srgbClr val="000000"/>
                </a:solidFill>
                <a:latin typeface="Arial"/>
              </a:rPr>
              <a:t> </a:t>
            </a:r>
            <a:r>
              <a:rPr b="0" lang="en-US" sz="1400" spc="-1" strike="noStrike">
                <a:solidFill>
                  <a:srgbClr val="000000"/>
                </a:solidFill>
                <a:latin typeface="Times New Roman"/>
              </a:rPr>
              <a:t>-удалять</a:t>
            </a:r>
            <a:endParaRPr b="0" lang="ru-RU" sz="1400" spc="-1" strike="noStrike">
              <a:solidFill>
                <a:srgbClr val="000000"/>
              </a:solidFill>
              <a:latin typeface="Arial"/>
            </a:endParaRPr>
          </a:p>
          <a:p>
            <a:pPr marL="571680" indent="-228600" algn="just">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a:solidFill>
                  <a:srgbClr val="000000"/>
                </a:solidFill>
                <a:latin typeface="Times New Roman"/>
                <a:ea typeface="Times New Roman"/>
              </a:rPr>
              <a:t> </a:t>
            </a:r>
            <a:r>
              <a:rPr b="0" i="1" lang="en-US" sz="1400" spc="-1" strike="noStrike">
                <a:solidFill>
                  <a:srgbClr val="000000"/>
                </a:solidFill>
                <a:latin typeface="Times New Roman"/>
              </a:rPr>
              <a:t>to cut -  резать , разрезать</a:t>
            </a:r>
            <a:endParaRPr b="0" lang="ru-RU" sz="1400" spc="-1" strike="noStrike">
              <a:solidFill>
                <a:srgbClr val="000000"/>
              </a:solidFill>
              <a:latin typeface="Arial"/>
            </a:endParaRPr>
          </a:p>
        </p:txBody>
      </p:sp>
    </p:spTree>
  </p:cSld>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2"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Use your active  Vocabulary</a:t>
            </a:r>
            <a:endParaRPr b="0" lang="ru-RU" sz="3300" spc="-1" strike="noStrike">
              <a:solidFill>
                <a:srgbClr val="ffffff"/>
              </a:solidFill>
              <a:latin typeface="Arial"/>
            </a:endParaRPr>
          </a:p>
        </p:txBody>
      </p:sp>
      <p:sp>
        <p:nvSpPr>
          <p:cNvPr id="173" name="PlaceHolder 2"/>
          <p:cNvSpPr>
            <a:spLocks noGrp="1"/>
          </p:cNvSpPr>
          <p:nvPr>
            <p:ph/>
          </p:nvPr>
        </p:nvSpPr>
        <p:spPr>
          <a:xfrm>
            <a:off x="539280" y="1439640"/>
            <a:ext cx="4387680" cy="3592440"/>
          </a:xfrm>
          <a:prstGeom prst="rect">
            <a:avLst/>
          </a:prstGeom>
          <a:noFill/>
          <a:ln w="0">
            <a:noFill/>
          </a:ln>
        </p:spPr>
        <p:txBody>
          <a:bodyPr lIns="0" rIns="0" tIns="21240" bIns="0" anchor="t">
            <a:normAutofit fontScale="97000"/>
          </a:bodyPr>
          <a:p>
            <a:pPr marL="343080" indent="-343080"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u="sng">
                <a:solidFill>
                  <a:srgbClr val="000000"/>
                </a:solidFill>
                <a:uFillTx/>
                <a:latin typeface="Times New Roman"/>
              </a:rPr>
              <a:t>Ex.1 Translate the sentences using your active vocabulary.</a:t>
            </a:r>
            <a:endParaRPr b="1" i="1" lang="en-US" sz="1400" spc="-1" strike="noStrike" u="sng">
              <a:solidFill>
                <a:srgbClr val="000000"/>
              </a:solidFill>
              <a:uFillTx/>
              <a:latin typeface="Times New Roman"/>
            </a:endParaRPr>
          </a:p>
          <a:p>
            <a:pPr marL="343080" indent="-343080"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i="1" lang="ru-RU" sz="1400" spc="-1" strike="noStrike" u="sng">
                <a:solidFill>
                  <a:srgbClr val="000000"/>
                </a:solidFill>
                <a:uFillTx/>
                <a:latin typeface="Times New Roman"/>
              </a:rPr>
              <a:t>1. Хирург работает в хирургическом отделении. 2. Медсестра, которая работает в операционной, называется операционная медсестра.</a:t>
            </a:r>
            <a:r>
              <a:rPr b="0" i="1" lang="en-US" sz="1400" spc="-1" strike="noStrike" u="sng">
                <a:solidFill>
                  <a:srgbClr val="000000"/>
                </a:solidFill>
                <a:uFillTx/>
                <a:latin typeface="Times New Roman"/>
              </a:rPr>
              <a:t>  3. </a:t>
            </a:r>
            <a:r>
              <a:rPr b="0" i="1" lang="ru-RU" sz="1400" spc="-1" strike="noStrike" u="sng">
                <a:solidFill>
                  <a:srgbClr val="000000"/>
                </a:solidFill>
                <a:uFillTx/>
                <a:latin typeface="Times New Roman"/>
              </a:rPr>
              <a:t>Операционная медсестра готовит операционную к операции и следит, чтобы операционная среда была стерильной.</a:t>
            </a:r>
            <a:r>
              <a:rPr b="0" i="1" lang="en-US" sz="1400" spc="-1" strike="noStrike" u="sng">
                <a:solidFill>
                  <a:srgbClr val="000000"/>
                </a:solidFill>
                <a:uFillTx/>
                <a:latin typeface="Times New Roman"/>
              </a:rPr>
              <a:t> </a:t>
            </a:r>
            <a:r>
              <a:rPr b="0" i="1" lang="ru-RU" sz="1400" spc="-1" strike="noStrike" u="sng">
                <a:solidFill>
                  <a:srgbClr val="000000"/>
                </a:solidFill>
                <a:uFillTx/>
                <a:latin typeface="Times New Roman"/>
              </a:rPr>
              <a:t>4.Операционная сестра отвечает за оборудование во время операции. </a:t>
            </a:r>
            <a:r>
              <a:rPr b="0" i="1" lang="en-US" sz="1400" spc="-1" strike="noStrike" u="sng">
                <a:solidFill>
                  <a:srgbClr val="000000"/>
                </a:solidFill>
                <a:uFillTx/>
                <a:latin typeface="Times New Roman"/>
              </a:rPr>
              <a:t>5. </a:t>
            </a:r>
            <a:r>
              <a:rPr b="0" i="1" lang="ru-RU" sz="1400" spc="-1" strike="noStrike" u="sng">
                <a:solidFill>
                  <a:srgbClr val="000000"/>
                </a:solidFill>
                <a:uFillTx/>
                <a:latin typeface="Times New Roman"/>
              </a:rPr>
              <a:t>Она ассистирует хирургу, предугадывая его действия, и подает ему все необходимые инструменты, такие как скальпель, щипцы, ретраткор, анатомический пинцет, артериальный пинцет, ножницы.</a:t>
            </a:r>
            <a:r>
              <a:rPr b="0" i="1" lang="en-US" sz="1400" spc="-1" strike="noStrike" u="sng">
                <a:solidFill>
                  <a:srgbClr val="000000"/>
                </a:solidFill>
                <a:uFillTx/>
                <a:latin typeface="Times New Roman"/>
              </a:rPr>
              <a:t> </a:t>
            </a:r>
            <a:r>
              <a:rPr b="0" i="1" lang="ru-RU" sz="1400" spc="-1" strike="noStrike" u="sng">
                <a:solidFill>
                  <a:srgbClr val="000000"/>
                </a:solidFill>
                <a:uFillTx/>
                <a:latin typeface="Times New Roman"/>
              </a:rPr>
              <a:t>6. Для того,чтобы закрыть рану, хирург использует швы или скобы.7. При необходимости хирург использует дренаж.</a:t>
            </a:r>
            <a:r>
              <a:rPr b="0" i="1" lang="en-US" sz="1400" spc="-1" strike="noStrike" u="sng">
                <a:solidFill>
                  <a:srgbClr val="000000"/>
                </a:solidFill>
                <a:uFillTx/>
                <a:latin typeface="Times New Roman"/>
              </a:rPr>
              <a:t> </a:t>
            </a:r>
            <a:r>
              <a:rPr b="0" i="1" lang="ru-RU" sz="1400" spc="-1" strike="noStrike" u="sng">
                <a:solidFill>
                  <a:srgbClr val="000000"/>
                </a:solidFill>
                <a:uFillTx/>
                <a:latin typeface="Times New Roman"/>
              </a:rPr>
              <a:t>8. В конце хирургическая рана накрывается повязкой.</a:t>
            </a:r>
            <a:r>
              <a:rPr b="0" i="1" lang="en-US" sz="1400" spc="-1" strike="noStrike" u="sng">
                <a:solidFill>
                  <a:srgbClr val="000000"/>
                </a:solidFill>
                <a:uFillTx/>
                <a:latin typeface="Times New Roman"/>
              </a:rPr>
              <a:t> 9. </a:t>
            </a:r>
            <a:r>
              <a:rPr b="0" i="1" lang="ru-RU" sz="1400" spc="-1" strike="noStrike" u="sng">
                <a:solidFill>
                  <a:srgbClr val="000000"/>
                </a:solidFill>
                <a:uFillTx/>
                <a:latin typeface="Times New Roman"/>
              </a:rPr>
              <a:t>Хирургическая операция может выполняться под местной или общей анастезией.</a:t>
            </a:r>
            <a:r>
              <a:rPr b="0" i="1" lang="en-US" sz="1400" spc="-1" strike="noStrike" u="sng">
                <a:solidFill>
                  <a:srgbClr val="000000"/>
                </a:solidFill>
                <a:uFillTx/>
                <a:latin typeface="Times New Roman"/>
              </a:rPr>
              <a:t> </a:t>
            </a:r>
            <a:r>
              <a:rPr b="0" i="1" lang="ru-RU" sz="1400" spc="-1" strike="noStrike" u="sng">
                <a:solidFill>
                  <a:srgbClr val="000000"/>
                </a:solidFill>
                <a:uFillTx/>
                <a:latin typeface="Times New Roman"/>
              </a:rPr>
              <a:t>10. После операции медсестра отвозит пациента на каталке в палату. </a:t>
            </a:r>
            <a:endParaRPr b="0" i="1" lang="ru-RU" sz="1400" spc="-1" strike="noStrike" u="sng">
              <a:solidFill>
                <a:srgbClr val="000000"/>
              </a:solidFill>
              <a:uFillTx/>
              <a:latin typeface="Times New Roman"/>
            </a:endParaRPr>
          </a:p>
          <a:p>
            <a:pPr marL="343080" indent="-343080"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1" i="1" lang="en-US" sz="1400" spc="-1" strike="noStrike" u="sng">
              <a:solidFill>
                <a:srgbClr val="000000"/>
              </a:solidFill>
              <a:uFillTx/>
              <a:latin typeface="Times New Roman"/>
            </a:endParaRPr>
          </a:p>
        </p:txBody>
      </p:sp>
      <p:sp>
        <p:nvSpPr>
          <p:cNvPr id="174"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lgn="just">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ea typeface="Segoe UI"/>
              </a:rPr>
              <a:t> </a:t>
            </a:r>
            <a:r>
              <a:rPr b="1" i="1" lang="en-US" sz="1400" spc="-1" strike="noStrike" u="sng">
                <a:solidFill>
                  <a:srgbClr val="000000"/>
                </a:solidFill>
                <a:uFillTx/>
                <a:latin typeface="Times New Roman"/>
                <a:ea typeface="Segoe UI"/>
              </a:rPr>
              <a:t>Ex.2 Complete the sentences with the correct words .</a:t>
            </a:r>
            <a:endParaRPr b="0" lang="ru-RU" sz="1400" spc="-1" strike="noStrike">
              <a:solidFill>
                <a:srgbClr val="000000"/>
              </a:solidFill>
              <a:latin typeface="Arial"/>
            </a:endParaRPr>
          </a:p>
          <a:p>
            <a:pPr marL="343080" indent="-343080"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ea typeface="Segoe UI"/>
              </a:rPr>
              <a:t>1. </a:t>
            </a:r>
            <a:r>
              <a:rPr b="0" i="1" lang="en-US" sz="1400" spc="-1" strike="noStrike">
                <a:solidFill>
                  <a:srgbClr val="000000"/>
                </a:solidFill>
                <a:latin typeface="Times New Roman"/>
                <a:ea typeface="Segoe UI"/>
              </a:rPr>
              <a:t>A …. works in a …..department. </a:t>
            </a:r>
            <a:r>
              <a:rPr b="0" lang="en-US" sz="1400" spc="-1" strike="noStrike">
                <a:solidFill>
                  <a:srgbClr val="000000"/>
                </a:solidFill>
                <a:latin typeface="Arial"/>
                <a:ea typeface="Segoe UI"/>
              </a:rPr>
              <a:t>2.</a:t>
            </a:r>
            <a:r>
              <a:rPr b="0" i="1" lang="en-US" sz="1400" spc="-1" strike="noStrike">
                <a:solidFill>
                  <a:srgbClr val="000000"/>
                </a:solidFill>
                <a:latin typeface="Times New Roman"/>
                <a:ea typeface="Segoe UI"/>
              </a:rPr>
              <a:t>The nurse, who works in the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is called a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3. A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nurse prepares the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for the operation and cares for operating environment to be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a:t>
            </a:r>
            <a:r>
              <a:rPr b="0" lang="en-US" sz="1400" spc="-1" strike="noStrike">
                <a:solidFill>
                  <a:srgbClr val="000000"/>
                </a:solidFill>
                <a:latin typeface="Arial"/>
                <a:ea typeface="Segoe UI"/>
              </a:rPr>
              <a:t>4. </a:t>
            </a:r>
            <a:r>
              <a:rPr b="0" i="1" lang="en-US" sz="1400" spc="-1" strike="noStrike">
                <a:solidFill>
                  <a:srgbClr val="000000"/>
                </a:solidFill>
                <a:latin typeface="Times New Roman"/>
                <a:ea typeface="Segoe UI"/>
              </a:rPr>
              <a:t>A scrub nurse is responsible for the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during the operation. 5. She assists the surgeon anticipating his actions and gives him all the necessary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such as a …..</a:t>
            </a:r>
            <a:r>
              <a:rPr b="0" i="1" lang="en-US" sz="1400" spc="-1" strike="noStrike">
                <a:solidFill>
                  <a:srgbClr val="c9211e"/>
                </a:solidFill>
                <a:latin typeface="Times New Roman"/>
                <a:ea typeface="Segoe UI"/>
              </a:rPr>
              <a:t>, </a:t>
            </a:r>
            <a:r>
              <a:rPr b="0" i="1" lang="en-US" sz="1400" spc="-1" strike="noStrike">
                <a:solidFill>
                  <a:srgbClr val="c9211e"/>
                </a:solidFill>
                <a:latin typeface="Times New Roman"/>
                <a:ea typeface="Calibri"/>
              </a:rPr>
              <a:t> …...</a:t>
            </a:r>
            <a:r>
              <a:rPr b="0" i="1" lang="en-US" sz="1400" spc="-1" strike="noStrike">
                <a:solidFill>
                  <a:srgbClr val="c9211e"/>
                </a:solidFill>
                <a:latin typeface="Times New Roman"/>
                <a:ea typeface="Segoe UI"/>
              </a:rPr>
              <a:t>,</a:t>
            </a:r>
            <a:r>
              <a:rPr b="0" i="1" lang="en-US" sz="1400" spc="-1" strike="noStrike">
                <a:solidFill>
                  <a:srgbClr val="c9211e"/>
                </a:solidFill>
                <a:latin typeface="Times New Roman"/>
                <a:ea typeface="Calibri"/>
              </a:rPr>
              <a:t> </a:t>
            </a:r>
            <a:r>
              <a:rPr b="0" i="1" lang="en-US" sz="1400" spc="-1" strike="noStrike">
                <a:solidFill>
                  <a:srgbClr val="c9211e"/>
                </a:solidFill>
                <a:latin typeface="Times New Roman"/>
                <a:ea typeface="Segoe UI"/>
              </a:rPr>
              <a:t>a …... </a:t>
            </a:r>
            <a:r>
              <a:rPr b="0" i="1" lang="en-US" sz="1400" spc="-1" strike="noStrike">
                <a:solidFill>
                  <a:srgbClr val="c9211e"/>
                </a:solidFill>
                <a:latin typeface="Times New Roman"/>
                <a:ea typeface="Calibri"/>
              </a:rPr>
              <a:t>, …..</a:t>
            </a:r>
            <a:r>
              <a:rPr b="0" i="1" lang="en-US" sz="1400" spc="-1" strike="noStrike">
                <a:solidFill>
                  <a:srgbClr val="c9211e"/>
                </a:solidFill>
                <a:latin typeface="Times New Roman"/>
                <a:ea typeface="Segoe UI"/>
              </a:rPr>
              <a:t>, ….., …...</a:t>
            </a:r>
            <a:r>
              <a:rPr b="0" i="1" lang="en-US" sz="1400" spc="-1" strike="noStrike">
                <a:solidFill>
                  <a:srgbClr val="000000"/>
                </a:solidFill>
                <a:latin typeface="Times New Roman"/>
                <a:ea typeface="Segoe UI"/>
              </a:rPr>
              <a:t>. </a:t>
            </a:r>
            <a:r>
              <a:rPr b="0" lang="en-US" sz="1400" spc="-1" strike="noStrike">
                <a:solidFill>
                  <a:srgbClr val="000000"/>
                </a:solidFill>
                <a:latin typeface="Arial"/>
                <a:ea typeface="Segoe UI"/>
              </a:rPr>
              <a:t>6. </a:t>
            </a:r>
            <a:r>
              <a:rPr b="0" i="1" lang="en-US" sz="1400" spc="-1" strike="noStrike">
                <a:solidFill>
                  <a:srgbClr val="000000"/>
                </a:solidFill>
                <a:latin typeface="Times New Roman"/>
                <a:ea typeface="Segoe UI"/>
              </a:rPr>
              <a:t>To close the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the surgeon uses …..</a:t>
            </a:r>
            <a:r>
              <a:rPr b="0" i="1" lang="en-US" sz="1400" spc="-1" strike="noStrike">
                <a:solidFill>
                  <a:srgbClr val="c9211e"/>
                </a:solidFill>
                <a:latin typeface="Times New Roman"/>
                <a:ea typeface="Segoe UI"/>
              </a:rPr>
              <a:t> </a:t>
            </a:r>
            <a:r>
              <a:rPr b="0" i="1" lang="en-US" sz="1400" spc="-1" strike="noStrike">
                <a:solidFill>
                  <a:srgbClr val="000000"/>
                </a:solidFill>
                <a:latin typeface="Times New Roman"/>
                <a:ea typeface="Segoe UI"/>
              </a:rPr>
              <a:t>o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a:t>
            </a:r>
            <a:r>
              <a:rPr b="0" lang="en-US" sz="1400" spc="-1" strike="noStrike">
                <a:solidFill>
                  <a:srgbClr val="000000"/>
                </a:solidFill>
                <a:latin typeface="Arial"/>
                <a:ea typeface="Segoe UI"/>
              </a:rPr>
              <a:t>7. </a:t>
            </a:r>
            <a:r>
              <a:rPr b="0" i="1" lang="en-US" sz="1400" spc="-1" strike="noStrike">
                <a:solidFill>
                  <a:srgbClr val="000000"/>
                </a:solidFill>
                <a:latin typeface="Times New Roman"/>
                <a:ea typeface="Segoe UI"/>
              </a:rPr>
              <a:t>The surgeon uses  the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if it is necessary.</a:t>
            </a:r>
            <a:r>
              <a:rPr b="0" lang="en-US" sz="1400" spc="-1" strike="noStrike">
                <a:solidFill>
                  <a:srgbClr val="000000"/>
                </a:solidFill>
                <a:latin typeface="Arial"/>
                <a:ea typeface="Segoe UI"/>
              </a:rPr>
              <a:t>8. </a:t>
            </a:r>
            <a:r>
              <a:rPr b="0" i="1" lang="en-US" sz="1400" spc="-1" strike="noStrike">
                <a:solidFill>
                  <a:srgbClr val="000000"/>
                </a:solidFill>
                <a:latin typeface="Times New Roman"/>
                <a:ea typeface="Segoe UI"/>
              </a:rPr>
              <a:t>In the end the surgical wound is covered with a</a:t>
            </a:r>
            <a:r>
              <a:rPr b="0" i="1" lang="en-US" sz="1400" spc="-1" strike="noStrike">
                <a:solidFill>
                  <a:srgbClr val="c9211e"/>
                </a:solidFill>
                <a:latin typeface="Times New Roman"/>
                <a:ea typeface="Segoe UI"/>
              </a:rPr>
              <a:t> …....</a:t>
            </a:r>
            <a:r>
              <a:rPr b="0" i="1" lang="en-US" sz="1400" spc="-1" strike="noStrike">
                <a:solidFill>
                  <a:srgbClr val="000000"/>
                </a:solidFill>
                <a:latin typeface="Times New Roman"/>
                <a:ea typeface="Segoe UI"/>
              </a:rPr>
              <a:t> 9. The surgical operation may be performed under ...or general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a:t>
            </a:r>
            <a:r>
              <a:rPr b="0" lang="en-US" sz="1400" spc="-1" strike="noStrike">
                <a:solidFill>
                  <a:srgbClr val="000000"/>
                </a:solidFill>
                <a:latin typeface="Arial"/>
                <a:ea typeface="Segoe UI"/>
              </a:rPr>
              <a:t>10. </a:t>
            </a:r>
            <a:r>
              <a:rPr b="0" i="1" lang="en-US" sz="1400" spc="-1" strike="noStrike">
                <a:solidFill>
                  <a:srgbClr val="000000"/>
                </a:solidFill>
                <a:latin typeface="Times New Roman"/>
                <a:ea typeface="Segoe UI"/>
              </a:rPr>
              <a:t>After the operation the nurse </a:t>
            </a:r>
            <a:r>
              <a:rPr b="0" i="1" lang="en-US" sz="1400" spc="-1" strike="noStrike">
                <a:solidFill>
                  <a:srgbClr val="c9211e"/>
                </a:solidFill>
                <a:latin typeface="Times New Roman"/>
                <a:ea typeface="Segoe UI"/>
              </a:rPr>
              <a:t>..</a:t>
            </a:r>
            <a:r>
              <a:rPr b="0" i="1" lang="en-US" sz="1400" spc="-1" strike="noStrike">
                <a:solidFill>
                  <a:srgbClr val="000000"/>
                </a:solidFill>
                <a:latin typeface="Times New Roman"/>
                <a:ea typeface="Segoe UI"/>
              </a:rPr>
              <a:t> the patient into a ward…..</a:t>
            </a:r>
            <a:endParaRPr b="0" i="1" lang="ru-RU" sz="1400" spc="-1" strike="noStrike">
              <a:solidFill>
                <a:srgbClr val="000000"/>
              </a:solidFill>
              <a:latin typeface="Times New Roman"/>
            </a:endParaRPr>
          </a:p>
        </p:txBody>
      </p:sp>
    </p:spTree>
  </p:cSld>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5"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u="sng">
                <a:solidFill>
                  <a:srgbClr val="ffffff"/>
                </a:solidFill>
                <a:uFillTx/>
                <a:latin typeface="Times New Roman"/>
                <a:ea typeface="Segoe UI"/>
              </a:rPr>
              <a:t>Ex.3Describe the pictures using your active vocabulary.</a:t>
            </a:r>
            <a:endParaRPr b="1" i="1" lang="en-US" sz="1400" spc="-1" strike="noStrike" u="sng">
              <a:solidFill>
                <a:srgbClr val="ffffff"/>
              </a:solidFill>
              <a:uFillTx/>
              <a:latin typeface="Times New Roman"/>
            </a:endParaRPr>
          </a:p>
        </p:txBody>
      </p:sp>
      <p:sp>
        <p:nvSpPr>
          <p:cNvPr id="176" name="PlaceHolder 2"/>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lgn="just">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ea typeface="Segoe UI"/>
              </a:rPr>
              <a:t> </a:t>
            </a:r>
            <a:endParaRPr b="0" lang="ru-RU" sz="1400" spc="-1" strike="noStrike">
              <a:solidFill>
                <a:srgbClr val="000000"/>
              </a:solidFill>
              <a:latin typeface="Arial"/>
            </a:endParaRPr>
          </a:p>
        </p:txBody>
      </p:sp>
      <p:pic>
        <p:nvPicPr>
          <p:cNvPr id="177" name="" descr=""/>
          <p:cNvPicPr/>
          <p:nvPr/>
        </p:nvPicPr>
        <p:blipFill>
          <a:blip r:embed="rId1"/>
          <a:stretch/>
        </p:blipFill>
        <p:spPr>
          <a:xfrm>
            <a:off x="754200" y="1080000"/>
            <a:ext cx="2485800" cy="1828440"/>
          </a:xfrm>
          <a:prstGeom prst="rect">
            <a:avLst/>
          </a:prstGeom>
          <a:ln w="0">
            <a:noFill/>
          </a:ln>
        </p:spPr>
      </p:pic>
      <p:pic>
        <p:nvPicPr>
          <p:cNvPr id="178" name="" descr=""/>
          <p:cNvPicPr/>
          <p:nvPr/>
        </p:nvPicPr>
        <p:blipFill>
          <a:blip r:embed="rId2"/>
          <a:stretch/>
        </p:blipFill>
        <p:spPr>
          <a:xfrm>
            <a:off x="4923000" y="663120"/>
            <a:ext cx="2457000" cy="1856880"/>
          </a:xfrm>
          <a:prstGeom prst="rect">
            <a:avLst/>
          </a:prstGeom>
          <a:ln w="0">
            <a:noFill/>
          </a:ln>
        </p:spPr>
      </p:pic>
      <p:pic>
        <p:nvPicPr>
          <p:cNvPr id="179" name="" descr=""/>
          <p:cNvPicPr/>
          <p:nvPr/>
        </p:nvPicPr>
        <p:blipFill>
          <a:blip r:embed="rId3"/>
          <a:stretch/>
        </p:blipFill>
        <p:spPr>
          <a:xfrm>
            <a:off x="720000" y="3003480"/>
            <a:ext cx="3714480" cy="2666520"/>
          </a:xfrm>
          <a:prstGeom prst="rect">
            <a:avLst/>
          </a:prstGeom>
          <a:ln w="0">
            <a:noFill/>
          </a:ln>
        </p:spPr>
      </p:pic>
      <p:pic>
        <p:nvPicPr>
          <p:cNvPr id="180" name="" descr=""/>
          <p:cNvPicPr/>
          <p:nvPr/>
        </p:nvPicPr>
        <p:blipFill>
          <a:blip r:embed="rId4"/>
          <a:stretch/>
        </p:blipFill>
        <p:spPr>
          <a:xfrm>
            <a:off x="5760000" y="2880000"/>
            <a:ext cx="2857320" cy="2381040"/>
          </a:xfrm>
          <a:prstGeom prst="rect">
            <a:avLst/>
          </a:prstGeom>
          <a:ln w="0">
            <a:noFill/>
          </a:ln>
        </p:spPr>
      </p:pic>
    </p:spTree>
  </p:cSld>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81" name=""/>
          <p:cNvSpPr/>
          <p:nvPr/>
        </p:nvSpPr>
        <p:spPr>
          <a:xfrm>
            <a:off x="539640" y="270000"/>
            <a:ext cx="8998200" cy="988920"/>
          </a:xfrm>
          <a:custGeom>
            <a:avLst/>
            <a:gdLst/>
            <a:ahLst/>
            <a:rect l="l" t="t" r="r" b="b"/>
            <a:pathLst>
              <a:path w="21600" h="21600">
                <a:moveTo>
                  <a:pt x="0" y="0"/>
                </a:moveTo>
                <a:lnTo>
                  <a:pt x="21600" y="0"/>
                </a:lnTo>
                <a:lnTo>
                  <a:pt x="21600" y="21600"/>
                </a:lnTo>
                <a:lnTo>
                  <a:pt x="0" y="21600"/>
                </a:lnTo>
                <a:lnTo>
                  <a:pt x="0" y="0"/>
                </a:lnTo>
                <a:close/>
              </a:path>
            </a:pathLst>
          </a:custGeom>
          <a:solidFill>
            <a:srgbClr val="000000">
              <a:alpha val="50000"/>
            </a:srgbClr>
          </a:solidFill>
          <a:ln w="0">
            <a:noFill/>
          </a:ln>
        </p:spPr>
        <p:style>
          <a:lnRef idx="0"/>
          <a:fillRef idx="0"/>
          <a:effectRef idx="0"/>
          <a:fontRef idx="minor"/>
        </p:style>
        <p:txBody>
          <a:bodyPr lIns="0" rIns="0" tIns="0" bIns="0" anchor="ctr">
            <a:noAutofit/>
          </a:bodyPr>
          <a:p>
            <a:pPr algn="ct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600" spc="-1" strike="noStrike" u="sng">
                <a:solidFill>
                  <a:srgbClr val="ffffff"/>
                </a:solidFill>
                <a:uFillTx/>
                <a:latin typeface="Arial"/>
                <a:ea typeface="Segoe UI"/>
              </a:rPr>
              <a:t>THE OPERATING THEATRE.</a:t>
            </a:r>
            <a:br/>
            <a:r>
              <a:rPr b="1" i="1" lang="en-US" sz="1600" spc="-1" strike="noStrike" u="sng">
                <a:solidFill>
                  <a:srgbClr val="ffffff"/>
                </a:solidFill>
                <a:uFillTx/>
                <a:latin typeface="Arial"/>
                <a:ea typeface="Segoe UI"/>
              </a:rPr>
              <a:t>Words and combinations to the text: </a:t>
            </a:r>
            <a:r>
              <a:rPr b="0" lang="ru-RU" sz="3300" spc="-1" strike="noStrike">
                <a:solidFill>
                  <a:srgbClr val="ffffff"/>
                </a:solidFill>
                <a:latin typeface="Arial"/>
              </a:rPr>
              <a:t> </a:t>
            </a:r>
            <a:endParaRPr b="0" lang="ru-RU" sz="3300" spc="-1" strike="noStrike">
              <a:solidFill>
                <a:srgbClr val="000000"/>
              </a:solidFill>
              <a:latin typeface="Arial"/>
            </a:endParaRPr>
          </a:p>
        </p:txBody>
      </p:sp>
      <p:sp>
        <p:nvSpPr>
          <p:cNvPr id="182" name=""/>
          <p:cNvSpPr/>
          <p:nvPr/>
        </p:nvSpPr>
        <p:spPr>
          <a:xfrm>
            <a:off x="539640" y="1440000"/>
            <a:ext cx="4391280" cy="359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21240" bIns="0" anchor="t">
            <a:noAutofit/>
          </a:bodyPr>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Surgery</a:t>
            </a:r>
            <a:r>
              <a:rPr b="0" lang="ru-RU" sz="1400" spc="-1" strike="noStrike">
                <a:solidFill>
                  <a:srgbClr val="000000"/>
                </a:solidFill>
                <a:latin typeface="Arial"/>
              </a:rPr>
              <a:t>   – хирургия, хирургическое вмешательство</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 carry out </a:t>
            </a:r>
            <a:r>
              <a:rPr b="0" lang="en-US" sz="1400" spc="-1" strike="noStrike">
                <a:solidFill>
                  <a:srgbClr val="000000"/>
                </a:solidFill>
                <a:latin typeface="Arial"/>
              </a:rPr>
              <a:t>- </a:t>
            </a:r>
            <a:r>
              <a:rPr b="0" lang="ru-RU" sz="1400" spc="-1" strike="noStrike">
                <a:solidFill>
                  <a:srgbClr val="000000"/>
                </a:solidFill>
                <a:latin typeface="Arial"/>
              </a:rPr>
              <a:t>выполнять</a:t>
            </a:r>
            <a:endParaRPr b="0" lang="ru-RU" sz="1400" spc="-1" strike="noStrike">
              <a:solidFill>
                <a:srgbClr val="000000"/>
              </a:solidFill>
              <a:latin typeface="Arial"/>
            </a:endParaRPr>
          </a:p>
          <a:p>
            <a:pPr marL="228600" indent="-227160">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a:t>
            </a:r>
            <a:r>
              <a:rPr b="0" lang="ru-RU" sz="1400" spc="-1" strike="noStrike">
                <a:solidFill>
                  <a:srgbClr val="000000"/>
                </a:solidFill>
                <a:latin typeface="Arial"/>
              </a:rPr>
              <a:t>  </a:t>
            </a:r>
            <a:r>
              <a:rPr b="0" lang="en-US" sz="1400" spc="-1" strike="noStrike">
                <a:solidFill>
                  <a:srgbClr val="000000"/>
                </a:solidFill>
                <a:latin typeface="Arial"/>
              </a:rPr>
              <a:t>scrub</a:t>
            </a:r>
            <a:r>
              <a:rPr b="0" lang="ru-RU" sz="1400" spc="-1" strike="noStrike">
                <a:solidFill>
                  <a:srgbClr val="000000"/>
                </a:solidFill>
                <a:latin typeface="Arial"/>
              </a:rPr>
              <a:t> </a:t>
            </a:r>
            <a:r>
              <a:rPr b="0" lang="en-US" sz="1400" spc="-1" strike="noStrike">
                <a:solidFill>
                  <a:srgbClr val="000000"/>
                </a:solidFill>
                <a:latin typeface="Arial"/>
              </a:rPr>
              <a:t>up</a:t>
            </a:r>
            <a:r>
              <a:rPr b="0" lang="ru-RU" sz="1400" spc="-1" strike="noStrike">
                <a:solidFill>
                  <a:srgbClr val="000000"/>
                </a:solidFill>
                <a:latin typeface="Arial"/>
              </a:rPr>
              <a:t> –  мыть руки перед операцией на хирургическом уровне</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prepping (preparing) the patient</a:t>
            </a:r>
            <a:r>
              <a:rPr b="0" lang="en-US" sz="1400" spc="-1" strike="noStrike">
                <a:solidFill>
                  <a:srgbClr val="000000"/>
                </a:solidFill>
                <a:latin typeface="Arial"/>
              </a:rPr>
              <a:t>– </a:t>
            </a:r>
            <a:r>
              <a:rPr b="0" lang="ru-RU" sz="1400" spc="-1" strike="noStrike">
                <a:solidFill>
                  <a:srgbClr val="000000"/>
                </a:solidFill>
                <a:latin typeface="Arial"/>
              </a:rPr>
              <a:t>подготовка</a:t>
            </a:r>
            <a:r>
              <a:rPr b="0" lang="en-US" sz="1400" spc="-1" strike="noStrike">
                <a:solidFill>
                  <a:srgbClr val="000000"/>
                </a:solidFill>
                <a:latin typeface="Arial"/>
              </a:rPr>
              <a:t> </a:t>
            </a:r>
            <a:r>
              <a:rPr b="0" lang="ru-RU" sz="1400" spc="-1" strike="noStrike">
                <a:solidFill>
                  <a:srgbClr val="000000"/>
                </a:solidFill>
                <a:latin typeface="Arial"/>
              </a:rPr>
              <a:t>пайциента</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 cover</a:t>
            </a:r>
            <a:r>
              <a:rPr b="0" lang="ru-RU" sz="1400" spc="-1" strike="noStrike">
                <a:solidFill>
                  <a:srgbClr val="000000"/>
                </a:solidFill>
                <a:latin typeface="Arial"/>
              </a:rPr>
              <a:t> </a:t>
            </a:r>
            <a:r>
              <a:rPr b="0" lang="ru-RU" sz="1400" spc="-1" strike="noStrike">
                <a:solidFill>
                  <a:srgbClr val="000000"/>
                </a:solidFill>
                <a:latin typeface="Arial"/>
              </a:rPr>
              <a:t> - закрывать</a:t>
            </a:r>
            <a:endParaRPr b="0" lang="ru-RU" sz="1400" spc="-1" strike="noStrike">
              <a:solidFill>
                <a:srgbClr val="000000"/>
              </a:solidFill>
              <a:latin typeface="Arial"/>
            </a:endParaRPr>
          </a:p>
          <a:p>
            <a:pPr marL="228600" indent="-227160">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drapes</a:t>
            </a:r>
            <a:r>
              <a:rPr b="0" lang="ru-RU" sz="1400" spc="-1" strike="noStrike">
                <a:solidFill>
                  <a:srgbClr val="000000"/>
                </a:solidFill>
                <a:latin typeface="Arial"/>
              </a:rPr>
              <a:t> -стерильные шторы,  простыни</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a:t>
            </a:r>
            <a:r>
              <a:rPr b="0" lang="ru-RU" sz="1400" spc="-1" strike="noStrike">
                <a:solidFill>
                  <a:srgbClr val="000000"/>
                </a:solidFill>
                <a:latin typeface="Arial"/>
              </a:rPr>
              <a:t> </a:t>
            </a:r>
            <a:r>
              <a:rPr b="0" lang="en-US" sz="1400" spc="-1" strike="noStrike">
                <a:solidFill>
                  <a:srgbClr val="000000"/>
                </a:solidFill>
                <a:latin typeface="Arial"/>
              </a:rPr>
              <a:t>be</a:t>
            </a:r>
            <a:r>
              <a:rPr b="0" lang="ru-RU" sz="1400" spc="-1" strike="noStrike">
                <a:solidFill>
                  <a:srgbClr val="000000"/>
                </a:solidFill>
                <a:latin typeface="Arial"/>
              </a:rPr>
              <a:t>  </a:t>
            </a:r>
            <a:r>
              <a:rPr b="0" lang="en-US" sz="1400" spc="-1" strike="noStrike">
                <a:solidFill>
                  <a:srgbClr val="000000"/>
                </a:solidFill>
                <a:latin typeface="Arial"/>
              </a:rPr>
              <a:t>exposed</a:t>
            </a:r>
            <a:r>
              <a:rPr b="0" lang="ru-RU" sz="1400" spc="-1" strike="noStrike">
                <a:solidFill>
                  <a:srgbClr val="000000"/>
                </a:solidFill>
                <a:latin typeface="Arial"/>
              </a:rPr>
              <a:t> </a:t>
            </a:r>
            <a:r>
              <a:rPr b="0" lang="ru-RU" sz="1400" spc="-1" strike="noStrike">
                <a:solidFill>
                  <a:srgbClr val="000000"/>
                </a:solidFill>
                <a:latin typeface="Arial"/>
              </a:rPr>
              <a:t>–</a:t>
            </a:r>
            <a:r>
              <a:rPr b="0" lang="ru-RU" sz="1400" spc="-1" strike="noStrike">
                <a:solidFill>
                  <a:srgbClr val="000000"/>
                </a:solidFill>
                <a:latin typeface="PhoneticTM;Blackadder ITC"/>
              </a:rPr>
              <a:t> </a:t>
            </a:r>
            <a:r>
              <a:rPr b="0" lang="ru-RU" sz="1400" spc="-1" strike="noStrike">
                <a:solidFill>
                  <a:srgbClr val="000000"/>
                </a:solidFill>
                <a:latin typeface="Arial"/>
              </a:rPr>
              <a:t>быть под воздействием, подвергаться воздействию</a:t>
            </a:r>
            <a:endParaRPr b="0" lang="ru-RU" sz="1400" spc="-1" strike="noStrike">
              <a:solidFill>
                <a:srgbClr val="000000"/>
              </a:solidFill>
              <a:latin typeface="Arial"/>
            </a:endParaRPr>
          </a:p>
          <a:p>
            <a:pPr marL="228600" indent="-227160">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 make an incision  – </a:t>
            </a:r>
            <a:r>
              <a:rPr b="0" lang="ru-RU" sz="1400" spc="-1" strike="noStrike">
                <a:solidFill>
                  <a:srgbClr val="000000"/>
                </a:solidFill>
                <a:latin typeface="Arial"/>
              </a:rPr>
              <a:t>сделать</a:t>
            </a:r>
            <a:r>
              <a:rPr b="0" lang="en-US" sz="1400" spc="-1" strike="noStrike">
                <a:solidFill>
                  <a:srgbClr val="000000"/>
                </a:solidFill>
                <a:latin typeface="Arial"/>
              </a:rPr>
              <a:t> </a:t>
            </a:r>
            <a:r>
              <a:rPr b="0" lang="ru-RU" sz="1400" spc="-1" strike="noStrike">
                <a:solidFill>
                  <a:srgbClr val="000000"/>
                </a:solidFill>
                <a:latin typeface="Arial"/>
              </a:rPr>
              <a:t>надрез</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bleeding </a:t>
            </a:r>
            <a:r>
              <a:rPr b="0" lang="ru-RU" sz="1400" spc="-1" strike="noStrike">
                <a:solidFill>
                  <a:srgbClr val="000000"/>
                </a:solidFill>
                <a:latin typeface="Arial"/>
              </a:rPr>
              <a:t>- кровотечение</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a:t>
            </a:r>
            <a:r>
              <a:rPr b="0" lang="ru-RU" sz="1400" spc="-1" strike="noStrike">
                <a:solidFill>
                  <a:srgbClr val="000000"/>
                </a:solidFill>
                <a:latin typeface="Arial"/>
              </a:rPr>
              <a:t> </a:t>
            </a:r>
            <a:r>
              <a:rPr b="0" lang="en-US" sz="1400" spc="-1" strike="noStrike">
                <a:solidFill>
                  <a:srgbClr val="000000"/>
                </a:solidFill>
                <a:latin typeface="Arial"/>
              </a:rPr>
              <a:t>soak</a:t>
            </a:r>
            <a:r>
              <a:rPr b="0" lang="ru-RU" sz="1400" spc="-1" strike="noStrike">
                <a:solidFill>
                  <a:srgbClr val="000000"/>
                </a:solidFill>
                <a:latin typeface="Arial"/>
              </a:rPr>
              <a:t> </a:t>
            </a:r>
            <a:r>
              <a:rPr b="0" lang="en-US" sz="1400" spc="-1" strike="noStrike">
                <a:solidFill>
                  <a:srgbClr val="000000"/>
                </a:solidFill>
                <a:latin typeface="Arial"/>
              </a:rPr>
              <a:t>up</a:t>
            </a:r>
            <a:r>
              <a:rPr b="0" lang="ru-RU" sz="1400" spc="-1" strike="noStrike">
                <a:solidFill>
                  <a:srgbClr val="000000"/>
                </a:solidFill>
                <a:latin typeface="Arial"/>
              </a:rPr>
              <a:t> – промакивать, вытирать</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a mechanical  device </a:t>
            </a:r>
            <a:r>
              <a:rPr b="0" lang="en-US" sz="1400" spc="-1" strike="noStrike">
                <a:solidFill>
                  <a:srgbClr val="000000"/>
                </a:solidFill>
                <a:latin typeface="Arial"/>
              </a:rPr>
              <a:t> </a:t>
            </a:r>
            <a:r>
              <a:rPr b="0" lang="ru-RU" sz="1400" spc="-1" strike="noStrike">
                <a:solidFill>
                  <a:srgbClr val="000000"/>
                </a:solidFill>
                <a:latin typeface="Arial"/>
              </a:rPr>
              <a:t>механический</a:t>
            </a:r>
            <a:r>
              <a:rPr b="0" lang="en-US" sz="1400" spc="-1" strike="noStrike">
                <a:solidFill>
                  <a:srgbClr val="000000"/>
                </a:solidFill>
                <a:latin typeface="Arial"/>
              </a:rPr>
              <a:t> </a:t>
            </a:r>
            <a:r>
              <a:rPr b="0" lang="ru-RU" sz="1400" spc="-1" strike="noStrike">
                <a:solidFill>
                  <a:srgbClr val="000000"/>
                </a:solidFill>
                <a:latin typeface="Arial"/>
              </a:rPr>
              <a:t>прибор</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a:t>
            </a:r>
            <a:r>
              <a:rPr b="0" lang="ru-RU" sz="1400" spc="-1" strike="noStrike">
                <a:solidFill>
                  <a:srgbClr val="000000"/>
                </a:solidFill>
                <a:latin typeface="Arial"/>
              </a:rPr>
              <a:t> </a:t>
            </a:r>
            <a:r>
              <a:rPr b="0" lang="en-US" sz="1400" spc="-1" strike="noStrike">
                <a:solidFill>
                  <a:srgbClr val="000000"/>
                </a:solidFill>
                <a:latin typeface="Arial"/>
              </a:rPr>
              <a:t>seal</a:t>
            </a:r>
            <a:r>
              <a:rPr b="0" lang="ru-RU" sz="1400" spc="-1" strike="noStrike">
                <a:solidFill>
                  <a:srgbClr val="000000"/>
                </a:solidFill>
                <a:latin typeface="Arial"/>
              </a:rPr>
              <a:t> – запечатывать,  закрывать</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an electric current </a:t>
            </a:r>
            <a:r>
              <a:rPr b="0" lang="en-US" sz="1400" spc="-1" strike="noStrike">
                <a:solidFill>
                  <a:srgbClr val="000000"/>
                </a:solidFill>
                <a:latin typeface="Arial"/>
              </a:rPr>
              <a:t>– </a:t>
            </a:r>
            <a:r>
              <a:rPr b="0" lang="ru-RU" sz="1400" spc="-1" strike="noStrike">
                <a:solidFill>
                  <a:srgbClr val="000000"/>
                </a:solidFill>
                <a:latin typeface="Arial"/>
              </a:rPr>
              <a:t>электрический</a:t>
            </a:r>
            <a:r>
              <a:rPr b="0" lang="en-US" sz="1400" spc="-1" strike="noStrike">
                <a:solidFill>
                  <a:srgbClr val="000000"/>
                </a:solidFill>
                <a:latin typeface="Arial"/>
              </a:rPr>
              <a:t> </a:t>
            </a:r>
            <a:r>
              <a:rPr b="0" lang="ru-RU" sz="1400" spc="-1" strike="noStrike">
                <a:solidFill>
                  <a:srgbClr val="000000"/>
                </a:solidFill>
                <a:latin typeface="Arial"/>
              </a:rPr>
              <a:t>ток</a:t>
            </a:r>
            <a:endParaRPr b="0" lang="ru-RU" sz="1400" spc="-1" strike="noStrike">
              <a:solidFill>
                <a:srgbClr val="000000"/>
              </a:solidFill>
              <a:latin typeface="Arial"/>
            </a:endParaRPr>
          </a:p>
          <a:p>
            <a:pPr marL="228600" indent="-227160" algn="just">
              <a:spcBef>
                <a:spcPts val="37"/>
              </a:spcBef>
              <a:spcAft>
                <a:spcPts val="37"/>
              </a:spcAft>
              <a:tabLst>
                <a:tab algn="l" pos="0"/>
                <a:tab algn="l" pos="228600"/>
                <a:tab algn="l" pos="333360"/>
                <a:tab algn="l" pos="782640"/>
                <a:tab algn="l" pos="1231920"/>
                <a:tab algn="l" pos="1681200"/>
                <a:tab algn="l" pos="2130480"/>
                <a:tab algn="l" pos="2579760"/>
                <a:tab algn="l" pos="3029040"/>
                <a:tab algn="l" pos="3478320"/>
                <a:tab algn="l" pos="3927600"/>
                <a:tab algn="l" pos="4376880"/>
                <a:tab algn="l" pos="4826160"/>
                <a:tab algn="l" pos="5275440"/>
                <a:tab algn="l" pos="5724360"/>
                <a:tab algn="l" pos="6173640"/>
                <a:tab algn="l" pos="6622920"/>
                <a:tab algn="l" pos="7072200"/>
                <a:tab algn="l" pos="7521480"/>
                <a:tab algn="l" pos="7970760"/>
                <a:tab algn="l" pos="8420040"/>
                <a:tab algn="l" pos="8869320"/>
                <a:tab algn="l" pos="8985240"/>
                <a:tab algn="l" pos="9434520"/>
                <a:tab algn="l" pos="9883800"/>
                <a:tab algn="l" pos="10333080"/>
                <a:tab algn="l" pos="10782360"/>
              </a:tabLst>
            </a:pPr>
            <a:r>
              <a:rPr b="0" lang="en-US" sz="1400" spc="-1" strike="noStrike">
                <a:solidFill>
                  <a:srgbClr val="000000"/>
                </a:solidFill>
                <a:latin typeface="Arial"/>
              </a:rPr>
              <a:t>to  insert</a:t>
            </a:r>
            <a:r>
              <a:rPr b="0" lang="en-US" sz="1400" spc="-1" strike="noStrike">
                <a:solidFill>
                  <a:srgbClr val="000000"/>
                </a:solidFill>
                <a:latin typeface="PhoneticTM;Blackadder ITC"/>
              </a:rPr>
              <a:t> </a:t>
            </a:r>
            <a:r>
              <a:rPr b="0" lang="en-US" sz="1400" spc="-1" strike="noStrike">
                <a:solidFill>
                  <a:srgbClr val="000000"/>
                </a:solidFill>
                <a:latin typeface="Arial"/>
              </a:rPr>
              <a:t>– </a:t>
            </a:r>
            <a:r>
              <a:rPr b="0" lang="ru-RU" sz="1400" spc="-1" strike="noStrike">
                <a:solidFill>
                  <a:srgbClr val="000000"/>
                </a:solidFill>
                <a:latin typeface="Arial"/>
              </a:rPr>
              <a:t>помещать</a:t>
            </a:r>
            <a:r>
              <a:rPr b="0" lang="en-US" sz="1400" spc="-1" strike="noStrike">
                <a:solidFill>
                  <a:srgbClr val="000000"/>
                </a:solidFill>
                <a:latin typeface="Arial"/>
              </a:rPr>
              <a:t>, </a:t>
            </a:r>
            <a:r>
              <a:rPr b="0" lang="ru-RU" sz="1400" spc="-1" strike="noStrike">
                <a:solidFill>
                  <a:srgbClr val="000000"/>
                </a:solidFill>
                <a:latin typeface="Arial"/>
              </a:rPr>
              <a:t>вводить</a:t>
            </a:r>
            <a:endParaRPr b="0" lang="ru-RU" sz="1400" spc="-1" strike="noStrike">
              <a:solidFill>
                <a:srgbClr val="000000"/>
              </a:solidFill>
              <a:latin typeface="Arial"/>
            </a:endParaRPr>
          </a:p>
        </p:txBody>
      </p:sp>
      <p:sp>
        <p:nvSpPr>
          <p:cNvPr id="183" name=""/>
          <p:cNvSpPr/>
          <p:nvPr/>
        </p:nvSpPr>
        <p:spPr>
          <a:xfrm>
            <a:off x="5149800" y="1440000"/>
            <a:ext cx="4390920" cy="35985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21240" bIns="0" anchor="t">
            <a:noAutofit/>
          </a:bodyPr>
          <a:p>
            <a:pPr marL="200160" indent="-198720">
              <a:lnSpc>
                <a:spcPct val="93000"/>
              </a:lnSpc>
              <a:spcBef>
                <a:spcPts val="37"/>
              </a:spcBef>
              <a:spcAft>
                <a:spcPts val="649"/>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ru-RU" sz="1400" spc="-1" strike="noStrike">
                <a:solidFill>
                  <a:srgbClr val="000000"/>
                </a:solidFill>
                <a:latin typeface="Arial"/>
                <a:ea typeface="Segoe UI"/>
              </a:rPr>
              <a:t> </a:t>
            </a:r>
            <a:r>
              <a:rPr b="0" lang="en-US" sz="1400" spc="-1" strike="noStrike">
                <a:solidFill>
                  <a:srgbClr val="000000"/>
                </a:solidFill>
                <a:latin typeface="Arial"/>
                <a:ea typeface="Segoe UI"/>
              </a:rPr>
              <a:t>to carry  away  fluid – </a:t>
            </a:r>
            <a:r>
              <a:rPr b="0" lang="ru-RU" sz="1400" spc="-1" strike="noStrike">
                <a:solidFill>
                  <a:srgbClr val="000000"/>
                </a:solidFill>
                <a:latin typeface="Arial"/>
                <a:ea typeface="Segoe UI"/>
              </a:rPr>
              <a:t>выводить</a:t>
            </a:r>
            <a:r>
              <a:rPr b="0" lang="en-US" sz="1400" spc="-1" strike="noStrike">
                <a:solidFill>
                  <a:srgbClr val="000000"/>
                </a:solidFill>
                <a:latin typeface="Arial"/>
                <a:ea typeface="Segoe UI"/>
              </a:rPr>
              <a:t> </a:t>
            </a:r>
            <a:r>
              <a:rPr b="0" lang="ru-RU" sz="1400" spc="-1" strike="noStrike">
                <a:solidFill>
                  <a:srgbClr val="000000"/>
                </a:solidFill>
                <a:latin typeface="Arial"/>
                <a:ea typeface="Segoe UI"/>
              </a:rPr>
              <a:t>жидкость</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a culture medium – </a:t>
            </a:r>
            <a:r>
              <a:rPr b="0" lang="ru-RU" sz="1400" spc="-1" strike="noStrike">
                <a:solidFill>
                  <a:srgbClr val="000000"/>
                </a:solidFill>
                <a:latin typeface="Arial"/>
                <a:ea typeface="Segoe UI"/>
              </a:rPr>
              <a:t>питательная</a:t>
            </a:r>
            <a:r>
              <a:rPr b="0" lang="en-US" sz="1400" spc="-1" strike="noStrike">
                <a:solidFill>
                  <a:srgbClr val="000000"/>
                </a:solidFill>
                <a:latin typeface="Arial"/>
                <a:ea typeface="Segoe UI"/>
              </a:rPr>
              <a:t> </a:t>
            </a:r>
            <a:r>
              <a:rPr b="0" lang="ru-RU" sz="1400" spc="-1" strike="noStrike">
                <a:solidFill>
                  <a:srgbClr val="000000"/>
                </a:solidFill>
                <a:latin typeface="Arial"/>
                <a:ea typeface="Segoe UI"/>
              </a:rPr>
              <a:t>среда</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to be responsible  for – </a:t>
            </a:r>
            <a:r>
              <a:rPr b="0" lang="ru-RU" sz="1400" spc="-1" strike="noStrike">
                <a:solidFill>
                  <a:srgbClr val="000000"/>
                </a:solidFill>
                <a:latin typeface="Arial"/>
                <a:ea typeface="Segoe UI"/>
              </a:rPr>
              <a:t>отвечать</a:t>
            </a:r>
            <a:r>
              <a:rPr b="0" lang="en-US" sz="1400" spc="-1" strike="noStrike">
                <a:solidFill>
                  <a:srgbClr val="000000"/>
                </a:solidFill>
                <a:latin typeface="Arial"/>
                <a:ea typeface="Segoe UI"/>
              </a:rPr>
              <a:t> </a:t>
            </a:r>
            <a:r>
              <a:rPr b="0" lang="ru-RU" sz="1400" spc="-1" strike="noStrike">
                <a:solidFill>
                  <a:srgbClr val="000000"/>
                </a:solidFill>
                <a:latin typeface="Arial"/>
                <a:ea typeface="Segoe UI"/>
              </a:rPr>
              <a:t>за</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equipment </a:t>
            </a:r>
            <a:r>
              <a:rPr b="0" lang="ru-RU" sz="1400" spc="-1" strike="noStrike">
                <a:solidFill>
                  <a:srgbClr val="000000"/>
                </a:solidFill>
                <a:latin typeface="Arial"/>
                <a:ea typeface="Segoe UI"/>
              </a:rPr>
              <a:t> - оборудование</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to ensure</a:t>
            </a:r>
            <a:r>
              <a:rPr b="0" lang="ru-RU" sz="1400" spc="-1" strike="noStrike">
                <a:solidFill>
                  <a:srgbClr val="000000"/>
                </a:solidFill>
                <a:latin typeface="PhoneticTM;Blackadder ITC"/>
                <a:ea typeface="Segoe UI"/>
              </a:rPr>
              <a:t> </a:t>
            </a:r>
            <a:r>
              <a:rPr b="0" lang="ru-RU" sz="1400" spc="-1" strike="noStrike">
                <a:solidFill>
                  <a:srgbClr val="000000"/>
                </a:solidFill>
                <a:latin typeface="Arial"/>
                <a:ea typeface="Segoe UI"/>
              </a:rPr>
              <a:t>- удостовериться</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environment – </a:t>
            </a:r>
            <a:r>
              <a:rPr b="0" lang="ru-RU" sz="1400" spc="-1" strike="noStrike">
                <a:solidFill>
                  <a:srgbClr val="000000"/>
                </a:solidFill>
                <a:latin typeface="Arial"/>
                <a:ea typeface="Segoe UI"/>
              </a:rPr>
              <a:t>среда</a:t>
            </a:r>
            <a:r>
              <a:rPr b="0" lang="en-US" sz="1400" spc="-1" strike="noStrike">
                <a:solidFill>
                  <a:srgbClr val="000000"/>
                </a:solidFill>
                <a:latin typeface="Arial"/>
                <a:ea typeface="Segoe UI"/>
              </a:rPr>
              <a:t>, </a:t>
            </a:r>
            <a:r>
              <a:rPr b="0" lang="ru-RU" sz="1400" spc="-1" strike="noStrike">
                <a:solidFill>
                  <a:srgbClr val="000000"/>
                </a:solidFill>
                <a:latin typeface="Arial"/>
                <a:ea typeface="Segoe UI"/>
              </a:rPr>
              <a:t>пространство</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a  duty</a:t>
            </a:r>
            <a:r>
              <a:rPr b="0" lang="ru-RU" sz="1400" spc="-1" strike="noStrike">
                <a:solidFill>
                  <a:srgbClr val="000000"/>
                </a:solidFill>
                <a:latin typeface="Arial"/>
                <a:ea typeface="Segoe UI"/>
              </a:rPr>
              <a:t> - обязанность</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to  involve </a:t>
            </a:r>
            <a:r>
              <a:rPr b="0" lang="ru-RU" sz="1400" spc="-1" strike="noStrike">
                <a:solidFill>
                  <a:srgbClr val="000000"/>
                </a:solidFill>
                <a:latin typeface="Arial"/>
                <a:ea typeface="Segoe UI"/>
              </a:rPr>
              <a:t>- вовлекать</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imaging</a:t>
            </a:r>
            <a:r>
              <a:rPr b="0" lang="ru-RU" sz="1400" spc="-1" strike="noStrike">
                <a:solidFill>
                  <a:srgbClr val="000000"/>
                </a:solidFill>
                <a:latin typeface="Arial"/>
                <a:ea typeface="Segoe UI"/>
              </a:rPr>
              <a:t> – методы исследования с использованием изображения</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to anticipate</a:t>
            </a:r>
            <a:r>
              <a:rPr b="0" lang="ru-RU" sz="1400" spc="-1" strike="noStrike">
                <a:solidFill>
                  <a:srgbClr val="000000"/>
                </a:solidFill>
                <a:latin typeface="Arial"/>
                <a:ea typeface="Segoe UI"/>
              </a:rPr>
              <a:t>  - предвидеть</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to watch  over</a:t>
            </a:r>
            <a:r>
              <a:rPr b="0" lang="ru-RU" sz="1400" spc="-1" strike="noStrike">
                <a:solidFill>
                  <a:srgbClr val="000000"/>
                </a:solidFill>
                <a:latin typeface="Arial"/>
                <a:ea typeface="Segoe UI"/>
              </a:rPr>
              <a:t> - наблюдать</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a complication -</a:t>
            </a:r>
            <a:r>
              <a:rPr b="0" lang="ru-RU" sz="1400" spc="-1" strike="noStrike">
                <a:solidFill>
                  <a:srgbClr val="000000"/>
                </a:solidFill>
                <a:latin typeface="Arial"/>
                <a:ea typeface="Segoe UI"/>
              </a:rPr>
              <a:t>осложнение</a:t>
            </a:r>
            <a:endParaRPr b="0" lang="ru-RU" sz="1400" spc="-1" strike="noStrike">
              <a:solidFill>
                <a:srgbClr val="000000"/>
              </a:solidFill>
              <a:latin typeface="Arial"/>
            </a:endParaRPr>
          </a:p>
          <a:p>
            <a:pPr marL="228600" indent="-227160" algn="just">
              <a:lnSpc>
                <a:spcPct val="93000"/>
              </a:lnSpc>
              <a:spcBef>
                <a:spcPts val="37"/>
              </a:spcBef>
              <a:spcAft>
                <a:spcPts val="37"/>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en-US" sz="1400" spc="-1" strike="noStrike">
                <a:solidFill>
                  <a:srgbClr val="000000"/>
                </a:solidFill>
                <a:latin typeface="Arial"/>
                <a:ea typeface="Segoe UI"/>
              </a:rPr>
              <a:t>to monitor</a:t>
            </a:r>
            <a:r>
              <a:rPr b="0" lang="ru-RU" sz="1400" spc="-1" strike="noStrike">
                <a:solidFill>
                  <a:srgbClr val="000000"/>
                </a:solidFill>
                <a:latin typeface="Arial"/>
                <a:ea typeface="Segoe UI"/>
              </a:rPr>
              <a:t> - наблюдать</a:t>
            </a:r>
            <a:endParaRPr b="0" lang="ru-RU" sz="1400" spc="-1" strike="noStrike">
              <a:solidFill>
                <a:srgbClr val="000000"/>
              </a:solidFill>
              <a:latin typeface="Arial"/>
            </a:endParaRPr>
          </a:p>
        </p:txBody>
      </p:sp>
    </p:spTree>
  </p:cSld>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84" name="PlaceHolder 1"/>
          <p:cNvSpPr>
            <a:spLocks noGrp="1"/>
          </p:cNvSpPr>
          <p:nvPr>
            <p:ph type="title"/>
          </p:nvPr>
        </p:nvSpPr>
        <p:spPr>
          <a:xfrm>
            <a:off x="541440" y="-360"/>
            <a:ext cx="8997840" cy="988920"/>
          </a:xfrm>
          <a:prstGeom prst="rect">
            <a:avLst/>
          </a:prstGeom>
          <a:solidFill>
            <a:srgbClr val="000000">
              <a:alpha val="50000"/>
            </a:srgbClr>
          </a:solid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ffffff"/>
                </a:solidFill>
                <a:latin typeface="Arial"/>
              </a:rPr>
              <a:t>TEXT 1</a:t>
            </a:r>
            <a:br/>
            <a:r>
              <a:rPr b="0" lang="en-US" sz="1400" spc="-1" strike="noStrike">
                <a:solidFill>
                  <a:srgbClr val="ffffff"/>
                </a:solidFill>
                <a:latin typeface="Times New Roman"/>
                <a:ea typeface="Segoe UI"/>
              </a:rPr>
              <a:t>The operating theatre.</a:t>
            </a:r>
            <a:r>
              <a:rPr b="1" lang="en-US" sz="1400" spc="-1" strike="noStrike">
                <a:solidFill>
                  <a:srgbClr val="ffffff"/>
                </a:solidFill>
                <a:latin typeface="Arial"/>
              </a:rPr>
              <a:t> </a:t>
            </a:r>
            <a:endParaRPr b="0" lang="ru-RU" sz="1400" spc="-1" strike="noStrike">
              <a:solidFill>
                <a:srgbClr val="ffffff"/>
              </a:solidFill>
              <a:latin typeface="Arial"/>
            </a:endParaRPr>
          </a:p>
        </p:txBody>
      </p:sp>
      <p:sp>
        <p:nvSpPr>
          <p:cNvPr id="185" name="PlaceHolder 2"/>
          <p:cNvSpPr>
            <a:spLocks noGrp="1"/>
          </p:cNvSpPr>
          <p:nvPr>
            <p:ph type="subTitle"/>
          </p:nvPr>
        </p:nvSpPr>
        <p:spPr>
          <a:xfrm>
            <a:off x="541440" y="-238320"/>
            <a:ext cx="8997840" cy="6956280"/>
          </a:xfrm>
          <a:prstGeom prst="rect">
            <a:avLst/>
          </a:prstGeom>
          <a:noFill/>
          <a:ln w="0">
            <a:noFill/>
          </a:ln>
        </p:spPr>
        <p:txBody>
          <a:bodyPr lIns="0" rIns="0" tIns="0" bIns="0" anchor="ctr">
            <a:noAutofit/>
          </a:bodyPr>
          <a:p>
            <a:pPr marL="343080" indent="-341640">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200" spc="-1" strike="noStrike">
                <a:solidFill>
                  <a:srgbClr val="000000"/>
                </a:solidFill>
                <a:latin typeface="Arial"/>
              </a:rPr>
              <a:t>  </a:t>
            </a: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3200" spc="-1" strike="noStrike">
              <a:solidFill>
                <a:srgbClr val="000000"/>
              </a:solidFill>
              <a:latin typeface="Arial"/>
            </a:endParaRPr>
          </a:p>
          <a:p>
            <a:pPr marL="343080" indent="-341640">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Segoe UI"/>
              </a:rPr>
              <a:t>Surgery is carried out in an operating theatre. Great care is taken to make sure that operations take place in sterile conditions – free from microorganisms. The surgeon and his assistant wash or scrub up, and put on surgical gowns, masks, and gloves. The patient’s skin is prepared by disinfecting it with antiseptic solution. This is known as prepping (preparing) the patient. They are then covered with sterile drapes, so that only the area of the operation is exposed.</a:t>
            </a:r>
            <a:endParaRPr b="0" lang="ru-RU" sz="1400" spc="-1" strike="noStrike">
              <a:solidFill>
                <a:srgbClr val="000000"/>
              </a:solidFill>
              <a:latin typeface="Arial"/>
            </a:endParaRPr>
          </a:p>
          <a:p>
            <a:pPr marL="343080" indent="-341640" algn="just">
              <a:lnSpc>
                <a:spcPct val="93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rPr>
              <a:t>	</a:t>
            </a:r>
            <a:r>
              <a:rPr b="0" lang="en-US" sz="1400" spc="-1" strike="noStrike">
                <a:solidFill>
                  <a:srgbClr val="000000"/>
                </a:solidFill>
                <a:latin typeface="Times New Roman"/>
              </a:rPr>
              <a:t>The operation begins  when the surgeon  makes an incision or cut. Control of bleeding is very important. A swab is a pad  of cotton or other material used to soak up blood from the operation site. A sucker is a mechanical device which aspirates –sucks up  - blood. Bleeding vessels are tied  with ligatures or sealed by an electric current (diathermy).  Drains  may be inserted to carry away  fluid which might act as a culture medium for bacteria. Various methods are used to close the wound, for example sutures (also known as stitches), or staples. Finally, the wound is covered with a dressing.   </a:t>
            </a:r>
            <a:endParaRPr b="0" lang="ru-RU" sz="1400" spc="-1" strike="noStrike">
              <a:solidFill>
                <a:srgbClr val="000000"/>
              </a:solidFill>
              <a:latin typeface="Arial"/>
            </a:endParaRPr>
          </a:p>
          <a:p>
            <a:pPr algn="just">
              <a:lnSpc>
                <a:spcPct val="93000"/>
              </a:lnSpc>
              <a:spcBef>
                <a:spcPts val="37"/>
              </a:spcBef>
              <a:spcAft>
                <a:spcPts val="4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rPr>
              <a:t>Scrub nurses who work in a surgery are responsible for sterilizing equipment and ensuring that the operating environment is aseptic. Their pre-operative duties involve preparing the patients for surgery by following site surgery protocols, getting  information about allergies and compiling pathology results, and imaging..  In  the operating theatre they assist by anticipating what the surgeons are doing to do next and watching over the patient, checking complications. When patients leave the operating theatre, nurses monitor them very closely during the critical post-operative period.</a:t>
            </a:r>
            <a:endParaRPr b="0" lang="ru-RU" sz="1400" spc="-1" strike="noStrike">
              <a:solidFill>
                <a:srgbClr val="000000"/>
              </a:solidFill>
              <a:latin typeface="Arial"/>
            </a:endParaRPr>
          </a:p>
          <a:p>
            <a:pPr algn="just">
              <a:lnSpc>
                <a:spcPct val="93000"/>
              </a:lnSpc>
              <a:spcBef>
                <a:spcPts val="37"/>
              </a:spcBef>
              <a:spcAft>
                <a:spcPts val="4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algn="just">
              <a:lnSpc>
                <a:spcPct val="93000"/>
              </a:lnSpc>
              <a:spcBef>
                <a:spcPts val="37"/>
              </a:spcBef>
              <a:spcAft>
                <a:spcPts val="4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algn="just">
              <a:lnSpc>
                <a:spcPct val="93000"/>
              </a:lnSpc>
              <a:spcBef>
                <a:spcPts val="37"/>
              </a:spcBef>
              <a:spcAft>
                <a:spcPts val="4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algn="just">
              <a:lnSpc>
                <a:spcPct val="93000"/>
              </a:lnSpc>
              <a:spcBef>
                <a:spcPts val="37"/>
              </a:spcBef>
              <a:spcAft>
                <a:spcPts val="4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algn="just">
              <a:lnSpc>
                <a:spcPct val="93000"/>
              </a:lnSpc>
              <a:spcBef>
                <a:spcPts val="37"/>
              </a:spcBef>
              <a:spcAft>
                <a:spcPts val="4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algn="just">
              <a:lnSpc>
                <a:spcPct val="93000"/>
              </a:lnSpc>
              <a:spcBef>
                <a:spcPts val="37"/>
              </a:spcBef>
              <a:spcAft>
                <a:spcPts val="4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pic>
        <p:nvPicPr>
          <p:cNvPr id="186" name="" descr=""/>
          <p:cNvPicPr/>
          <p:nvPr/>
        </p:nvPicPr>
        <p:blipFill>
          <a:blip r:embed="rId1"/>
          <a:stretch/>
        </p:blipFill>
        <p:spPr>
          <a:xfrm>
            <a:off x="7112160" y="0"/>
            <a:ext cx="2966760" cy="2200320"/>
          </a:xfrm>
          <a:prstGeom prst="rect">
            <a:avLst/>
          </a:prstGeom>
          <a:ln w="0">
            <a:noFill/>
          </a:ln>
        </p:spPr>
      </p:pic>
    </p:spTree>
  </p:cSld>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7" name="PlaceHolder 1"/>
          <p:cNvSpPr>
            <a:spLocks noGrp="1"/>
          </p:cNvSpPr>
          <p:nvPr>
            <p:ph/>
          </p:nvPr>
        </p:nvSpPr>
        <p:spPr>
          <a:xfrm>
            <a:off x="53928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sp>
        <p:nvSpPr>
          <p:cNvPr id="188" name="PlaceHolder 2"/>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u="sng">
                <a:solidFill>
                  <a:srgbClr val="ffffff"/>
                </a:solidFill>
                <a:uFillTx/>
                <a:latin typeface="Times New Roman"/>
                <a:ea typeface="Segoe UI"/>
              </a:rPr>
              <a:t>Ex 2.Match the sentences with their translation.</a:t>
            </a:r>
            <a:endParaRPr b="1" i="1" lang="en-US" sz="1400" spc="-1" strike="noStrike" u="sng">
              <a:solidFill>
                <a:srgbClr val="ffffff"/>
              </a:solidFill>
              <a:uFillTx/>
              <a:latin typeface="Times New Roman"/>
            </a:endParaRPr>
          </a:p>
        </p:txBody>
      </p:sp>
      <p:graphicFrame>
        <p:nvGraphicFramePr>
          <p:cNvPr id="189" name=""/>
          <p:cNvGraphicFramePr/>
          <p:nvPr/>
        </p:nvGraphicFramePr>
        <p:xfrm>
          <a:off x="751320" y="1315440"/>
          <a:ext cx="9000000" cy="5040000"/>
        </p:xfrm>
        <a:graphic>
          <a:graphicData uri="http://schemas.openxmlformats.org/drawingml/2006/table">
            <a:tbl>
              <a:tblPr/>
              <a:tblGrid>
                <a:gridCol w="781920"/>
                <a:gridCol w="4225680"/>
                <a:gridCol w="3992400"/>
              </a:tblGrid>
              <a:tr h="4935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0" lang="en-US" sz="1000" spc="-1" strike="noStrike">
                          <a:latin typeface="Arial"/>
                        </a:rPr>
                        <a:t>Surgery is carried out in an operating  room.</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i="1" lang="ru-RU" sz="1000" spc="-1" strike="noStrike">
                          <a:latin typeface="Arial"/>
                        </a:rPr>
                        <a:t>Стерильны – означает с микроорганизмами.</a:t>
                      </a:r>
                      <a:endParaRPr b="1" i="1" lang="ru-RU"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8931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000" spc="-1" strike="noStrike">
                          <a:latin typeface="Arial"/>
                        </a:rPr>
                        <a:t>The prepping (preparing) the patient is when  the  patient’s skin is prepared by disinfecting it with antiseptic solution. </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ru-RU" sz="1000" spc="-1" strike="noStrike">
                          <a:latin typeface="Arial"/>
                        </a:rPr>
                        <a:t>Для закрытия ран используются различные методы.</a:t>
                      </a:r>
                      <a:endParaRPr b="1" i="1" lang="ru-RU"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4935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000" spc="-1" strike="noStrike">
                          <a:latin typeface="Arial"/>
                        </a:rPr>
                        <a:t>The operation begins  when the surgeon  scrubs up.</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pPr algn="just">
                        <a:buNone/>
                      </a:pPr>
                      <a:r>
                        <a:rPr b="1" i="1" lang="ru-RU" sz="1000" spc="-1" strike="noStrike">
                          <a:latin typeface="Arial"/>
                        </a:rPr>
                        <a:t>После операции рана закрывается повязкой.</a:t>
                      </a:r>
                      <a:endParaRPr b="1" i="1" lang="ru-RU"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6933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pPr algn="just">
                        <a:buNone/>
                      </a:pPr>
                      <a:r>
                        <a:rPr b="0" lang="en-US" sz="1000" spc="-1" strike="noStrike">
                          <a:latin typeface="Arial"/>
                        </a:rPr>
                        <a:t>Control of bleeding is  not very important. </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pPr algn="just">
                        <a:buNone/>
                      </a:pPr>
                      <a:r>
                        <a:rPr b="1" i="1" lang="ru-RU" sz="1000" spc="-1" strike="noStrike">
                          <a:latin typeface="Arial"/>
                        </a:rPr>
                        <a:t>Медсестры должны наблюдать за пациентом после операции.</a:t>
                      </a:r>
                      <a:endParaRPr b="1" i="1" lang="ru-RU"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4935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pPr algn="just">
                        <a:buNone/>
                      </a:pPr>
                      <a:r>
                        <a:rPr b="0" lang="en-US" sz="1000" spc="-1" strike="noStrike">
                          <a:latin typeface="Arial"/>
                        </a:rPr>
                        <a:t>After the operation  the wound is covered with a dressing.   </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pPr algn="ctr">
                        <a:buNone/>
                      </a:pPr>
                      <a:r>
                        <a:rPr b="1" i="1" lang="en-US" sz="1000" spc="-1" strike="noStrike">
                          <a:latin typeface="Times New Roman"/>
                        </a:rPr>
                        <a:t>Операция начинается, когда хирург моет руки.</a:t>
                      </a:r>
                      <a:endParaRPr b="1" i="1" lang="en-US" sz="10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88020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000" spc="-1" strike="noStrike">
                          <a:latin typeface="Arial"/>
                        </a:rPr>
                        <a:t>Various methods are used to close the wound.</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pPr algn="ctr">
                        <a:buNone/>
                      </a:pPr>
                      <a:r>
                        <a:rPr b="1" i="1" lang="en-US" sz="1000" spc="-1" strike="noStrike">
                          <a:latin typeface="Times New Roman"/>
                        </a:rPr>
                        <a:t>Подготовительная процедура пациента – это когда кожа пациента обрабатывается антисептическим раствором.</a:t>
                      </a:r>
                      <a:endParaRPr b="1" i="1" lang="en-US" sz="10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12927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000" spc="-1" strike="noStrike">
                          <a:latin typeface="Arial"/>
                        </a:rPr>
                        <a:t>Scrub nurses are responsible for sterilizing equipment and ensuring that the operating environment is aseptic.</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i="1" lang="ru-RU" sz="1000" spc="-1" strike="noStrike">
                          <a:latin typeface="Arial"/>
                        </a:rPr>
                        <a:t>В операционной  хирургические сестры иногда ассистируют хирургам предугадывая, что хирург будет делать дальше.</a:t>
                      </a:r>
                      <a:endParaRPr b="1" i="1" lang="ru-RU"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8931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000" spc="-1" strike="noStrike">
                          <a:latin typeface="Arial"/>
                        </a:rPr>
                        <a:t>In  the operating theatre nurses sometimes assist by anticipating what the surgeons are doing to do next.</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pPr algn="just">
                        <a:buNone/>
                      </a:pPr>
                      <a:r>
                        <a:rPr b="1" i="1" lang="en-US" sz="1000" spc="-1" strike="noStrike">
                          <a:latin typeface="Times New Roman"/>
                        </a:rPr>
                        <a:t>Хирургические сестры отвечают  за стерилизацию оборудования и асептику операционной среды.</a:t>
                      </a:r>
                      <a:endParaRPr b="1" i="1" lang="en-US" sz="10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49356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000" spc="-1" strike="noStrike">
                          <a:latin typeface="Arial"/>
                        </a:rPr>
                        <a:t>Nurses must monitor the patient after the operation</a:t>
                      </a:r>
                      <a:endParaRPr b="0" lang="en-US"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pPr algn="just">
                        <a:buNone/>
                      </a:pPr>
                      <a:r>
                        <a:rPr b="1" i="1" lang="en-US" sz="1000" spc="-1" strike="noStrike">
                          <a:latin typeface="Times New Roman"/>
                        </a:rPr>
                        <a:t>Контроль за кровотечением не очень важен.</a:t>
                      </a:r>
                      <a:endParaRPr b="1" i="1" lang="en-US" sz="10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683640">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ru-RU" sz="1000" spc="-1" strike="noStrike">
                          <a:latin typeface="Arial"/>
                          <a:ea typeface="Calibri"/>
                        </a:rPr>
                        <a:t> </a:t>
                      </a:r>
                      <a:r>
                        <a:rPr b="0" lang="en-US" sz="1000" spc="-1" strike="noStrike">
                          <a:latin typeface="Arial"/>
                        </a:rPr>
                        <a:t>Sterile means with microorganisms.</a:t>
                      </a:r>
                      <a:endParaRPr b="0" lang="ru-RU" sz="10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pPr algn="ctr">
                        <a:buNone/>
                      </a:pPr>
                      <a:r>
                        <a:rPr b="1" i="1" lang="en-US" sz="1000" spc="-1" strike="noStrike">
                          <a:latin typeface="Times New Roman"/>
                        </a:rPr>
                        <a:t>Хирургическое вмешательство приводится в операционной.</a:t>
                      </a:r>
                      <a:endParaRPr b="1" i="1" lang="en-US" sz="10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spTree>
  </p:cSld>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90" name="PlaceHolder 1"/>
          <p:cNvSpPr>
            <a:spLocks noGrp="1"/>
          </p:cNvSpPr>
          <p:nvPr>
            <p:ph type="title"/>
          </p:nvPr>
        </p:nvSpPr>
        <p:spPr>
          <a:xfrm>
            <a:off x="539280" y="269640"/>
            <a:ext cx="8998200" cy="988920"/>
          </a:xfrm>
          <a:prstGeom prst="rect">
            <a:avLst/>
          </a:prstGeom>
          <a:solidFill>
            <a:srgbClr val="000000">
              <a:alpha val="50000"/>
            </a:srgbClr>
          </a:solid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r>
              <a:rPr b="0" lang="ru-RU" sz="3300" spc="-1" strike="noStrike">
                <a:solidFill>
                  <a:srgbClr val="ffffff"/>
                </a:solidFill>
                <a:latin typeface="Arial"/>
              </a:rPr>
              <a:t>Exercises to the text</a:t>
            </a:r>
            <a:br/>
            <a:r>
              <a:rPr b="1" i="1" lang="ru-RU" sz="1400" spc="-1" strike="noStrike" u="sng">
                <a:solidFill>
                  <a:srgbClr val="ffffff"/>
                </a:solidFill>
                <a:uFillTx/>
                <a:latin typeface="Arial"/>
                <a:ea typeface="Segoe UI"/>
              </a:rPr>
              <a:t>ex.</a:t>
            </a:r>
            <a:r>
              <a:rPr b="0" lang="ru-RU" sz="1400" spc="-1" strike="noStrike">
                <a:solidFill>
                  <a:srgbClr val="ffffff"/>
                </a:solidFill>
                <a:latin typeface="Arial"/>
              </a:rPr>
              <a:t> </a:t>
            </a:r>
            <a:r>
              <a:rPr b="1" i="1" lang="en-US" sz="1400" spc="-1" strike="noStrike" u="sng">
                <a:solidFill>
                  <a:srgbClr val="000000"/>
                </a:solidFill>
                <a:uFillTx/>
                <a:latin typeface="Arial"/>
              </a:rPr>
              <a:t>№ 3 </a:t>
            </a:r>
            <a:br/>
            <a:r>
              <a:rPr b="1" i="1" lang="en-US" sz="1400" spc="-1" strike="noStrike" u="sng">
                <a:solidFill>
                  <a:srgbClr val="000000"/>
                </a:solidFill>
                <a:uFillTx/>
                <a:latin typeface="Arial"/>
              </a:rPr>
              <a:t>Say  which statements are TRUE or FALSE .- </a:t>
            </a:r>
            <a:endParaRPr b="0" lang="ru-RU" sz="1400" spc="-1" strike="noStrike">
              <a:solidFill>
                <a:srgbClr val="ffffff"/>
              </a:solidFill>
              <a:latin typeface="Arial"/>
            </a:endParaRPr>
          </a:p>
        </p:txBody>
      </p:sp>
      <p:sp>
        <p:nvSpPr>
          <p:cNvPr id="191" name="PlaceHolder 2"/>
          <p:cNvSpPr>
            <a:spLocks noGrp="1"/>
          </p:cNvSpPr>
          <p:nvPr>
            <p:ph/>
          </p:nvPr>
        </p:nvSpPr>
        <p:spPr>
          <a:xfrm>
            <a:off x="539280" y="1440000"/>
            <a:ext cx="8998200" cy="3598560"/>
          </a:xfrm>
          <a:prstGeom prst="rect">
            <a:avLst/>
          </a:prstGeom>
          <a:noFill/>
          <a:ln w="0">
            <a:noFill/>
          </a:ln>
        </p:spPr>
        <p:txBody>
          <a:bodyPr lIns="0" rIns="0" tIns="21240" bIns="0" anchor="t">
            <a:normAutofit/>
          </a:bodyPr>
          <a:p>
            <a:pPr marL="200160" indent="-198720">
              <a:spcBef>
                <a:spcPts val="37"/>
              </a:spcBef>
              <a:spcAft>
                <a:spcPts val="649"/>
              </a:spcAft>
              <a:tabLst>
                <a:tab algn="l" pos="0"/>
                <a:tab algn="l" pos="200160"/>
                <a:tab algn="l" pos="304920"/>
                <a:tab algn="l" pos="754200"/>
                <a:tab algn="l" pos="1203480"/>
                <a:tab algn="l" pos="1652760"/>
                <a:tab algn="l" pos="2101680"/>
                <a:tab algn="l" pos="2550960"/>
                <a:tab algn="l" pos="3000240"/>
                <a:tab algn="l" pos="3449520"/>
                <a:tab algn="l" pos="3898800"/>
                <a:tab algn="l" pos="4348080"/>
                <a:tab algn="l" pos="4797360"/>
                <a:tab algn="l" pos="5246640"/>
                <a:tab algn="l" pos="5695920"/>
                <a:tab algn="l" pos="6145200"/>
                <a:tab algn="l" pos="6594480"/>
                <a:tab algn="l" pos="7043760"/>
                <a:tab algn="l" pos="7493040"/>
                <a:tab algn="l" pos="7942320"/>
                <a:tab algn="l" pos="8391600"/>
                <a:tab algn="l" pos="8840880"/>
                <a:tab algn="l" pos="8985240"/>
                <a:tab algn="l" pos="9434520"/>
                <a:tab algn="l" pos="9883800"/>
                <a:tab algn="l" pos="10333080"/>
                <a:tab algn="l" pos="10782360"/>
              </a:tabLst>
            </a:pPr>
            <a:r>
              <a:rPr b="0" lang="ru-RU" sz="1400" spc="-1" strike="noStrike">
                <a:solidFill>
                  <a:srgbClr val="000000"/>
                </a:solidFill>
                <a:latin typeface="Arial"/>
              </a:rPr>
              <a:t>  </a:t>
            </a:r>
            <a:endParaRPr b="0" lang="ru-RU" sz="1400" spc="-1" strike="noStrike">
              <a:solidFill>
                <a:srgbClr val="000000"/>
              </a:solidFill>
              <a:latin typeface="Arial"/>
            </a:endParaRPr>
          </a:p>
        </p:txBody>
      </p:sp>
      <p:grpSp>
        <p:nvGrpSpPr>
          <p:cNvPr id="192" name=""/>
          <p:cNvGrpSpPr/>
          <p:nvPr/>
        </p:nvGrpSpPr>
        <p:grpSpPr>
          <a:xfrm>
            <a:off x="584280" y="1459080"/>
            <a:ext cx="9180360" cy="6394320"/>
            <a:chOff x="584280" y="1459080"/>
            <a:chExt cx="9180360" cy="6394320"/>
          </a:xfrm>
        </p:grpSpPr>
        <p:sp>
          <p:nvSpPr>
            <p:cNvPr id="193" name=""/>
            <p:cNvSpPr/>
            <p:nvPr/>
          </p:nvSpPr>
          <p:spPr>
            <a:xfrm>
              <a:off x="584280" y="1459080"/>
              <a:ext cx="534600" cy="46296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1</a:t>
              </a:r>
              <a:endParaRPr b="0" lang="ru-RU" sz="1400" spc="-1" strike="noStrike">
                <a:solidFill>
                  <a:srgbClr val="000000"/>
                </a:solidFill>
                <a:latin typeface="Arial"/>
              </a:endParaRPr>
            </a:p>
          </p:txBody>
        </p:sp>
        <p:sp>
          <p:nvSpPr>
            <p:cNvPr id="194" name=""/>
            <p:cNvSpPr/>
            <p:nvPr/>
          </p:nvSpPr>
          <p:spPr>
            <a:xfrm>
              <a:off x="1120320" y="1459080"/>
              <a:ext cx="4456800" cy="46296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ea typeface="Microsoft YaHei"/>
                </a:rPr>
                <a:t>Surgery is carried out in an operating  room.</a:t>
              </a:r>
              <a:endParaRPr b="0" lang="ru-RU" sz="1400" spc="-1" strike="noStrike">
                <a:solidFill>
                  <a:srgbClr val="000000"/>
                </a:solidFill>
                <a:latin typeface="Arial"/>
              </a:endParaRPr>
            </a:p>
          </p:txBody>
        </p:sp>
        <p:sp>
          <p:nvSpPr>
            <p:cNvPr id="195" name=""/>
            <p:cNvSpPr/>
            <p:nvPr/>
          </p:nvSpPr>
          <p:spPr>
            <a:xfrm>
              <a:off x="5578920" y="1459080"/>
              <a:ext cx="4182120" cy="46296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400" spc="-1" strike="noStrike">
                  <a:solidFill>
                    <a:srgbClr val="000000"/>
                  </a:solidFill>
                  <a:latin typeface="Arial"/>
                  <a:ea typeface="Microsoft YaHei"/>
                </a:rPr>
                <a:t>Хирургическое вмешательство приводится в операционной.</a:t>
              </a:r>
              <a:endParaRPr b="0" lang="ru-RU" sz="1400" spc="-1" strike="noStrike">
                <a:solidFill>
                  <a:srgbClr val="000000"/>
                </a:solidFill>
                <a:latin typeface="Arial"/>
              </a:endParaRPr>
            </a:p>
          </p:txBody>
        </p:sp>
        <p:sp>
          <p:nvSpPr>
            <p:cNvPr id="196" name=""/>
            <p:cNvSpPr/>
            <p:nvPr/>
          </p:nvSpPr>
          <p:spPr>
            <a:xfrm>
              <a:off x="584280" y="1923840"/>
              <a:ext cx="534600" cy="6678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2</a:t>
              </a:r>
              <a:endParaRPr b="0" lang="ru-RU" sz="1400" spc="-1" strike="noStrike">
                <a:solidFill>
                  <a:srgbClr val="000000"/>
                </a:solidFill>
                <a:latin typeface="Arial"/>
              </a:endParaRPr>
            </a:p>
          </p:txBody>
        </p:sp>
        <p:sp>
          <p:nvSpPr>
            <p:cNvPr id="197" name=""/>
            <p:cNvSpPr/>
            <p:nvPr/>
          </p:nvSpPr>
          <p:spPr>
            <a:xfrm>
              <a:off x="1120320" y="1923840"/>
              <a:ext cx="4456800" cy="6678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r>
                <a:rPr b="0" lang="en-US" sz="1400" spc="-1" strike="noStrike">
                  <a:solidFill>
                    <a:srgbClr val="000000"/>
                  </a:solidFill>
                  <a:latin typeface="Arial"/>
                  <a:ea typeface="Microsoft YaHei"/>
                </a:rPr>
                <a:t>The prepping (preparing) the patient is when  the  patient’s skin is prepared by disinfecting it with antiseptic solution. </a:t>
              </a:r>
              <a:endParaRPr b="0" lang="ru-RU" sz="1400" spc="-1" strike="noStrike">
                <a:solidFill>
                  <a:srgbClr val="000000"/>
                </a:solidFill>
                <a:latin typeface="Arial"/>
              </a:endParaRPr>
            </a:p>
          </p:txBody>
        </p:sp>
        <p:sp>
          <p:nvSpPr>
            <p:cNvPr id="198" name=""/>
            <p:cNvSpPr/>
            <p:nvPr/>
          </p:nvSpPr>
          <p:spPr>
            <a:xfrm>
              <a:off x="5578920" y="1923840"/>
              <a:ext cx="4182120" cy="6678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Подготовительная процедура пациента – это когда кожа пациента обрабатывается антисептическим раствором.</a:t>
              </a:r>
              <a:endParaRPr b="0" lang="ru-RU" sz="1400" spc="-1" strike="noStrike">
                <a:solidFill>
                  <a:srgbClr val="000000"/>
                </a:solidFill>
                <a:latin typeface="Arial"/>
              </a:endParaRPr>
            </a:p>
          </p:txBody>
        </p:sp>
        <p:sp>
          <p:nvSpPr>
            <p:cNvPr id="199" name=""/>
            <p:cNvSpPr/>
            <p:nvPr/>
          </p:nvSpPr>
          <p:spPr>
            <a:xfrm>
              <a:off x="584280" y="2593440"/>
              <a:ext cx="534600" cy="4633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3</a:t>
              </a:r>
              <a:endParaRPr b="0" lang="ru-RU" sz="1400" spc="-1" strike="noStrike">
                <a:solidFill>
                  <a:srgbClr val="000000"/>
                </a:solidFill>
                <a:latin typeface="Arial"/>
              </a:endParaRPr>
            </a:p>
          </p:txBody>
        </p:sp>
        <p:sp>
          <p:nvSpPr>
            <p:cNvPr id="200" name=""/>
            <p:cNvSpPr/>
            <p:nvPr/>
          </p:nvSpPr>
          <p:spPr>
            <a:xfrm>
              <a:off x="1120320" y="2593440"/>
              <a:ext cx="4456800" cy="4633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ea typeface="Microsoft YaHei"/>
                </a:rPr>
                <a:t>The operation begins  when the surgeon  scrubs up.</a:t>
              </a:r>
              <a:endParaRPr b="0" lang="ru-RU" sz="1400" spc="-1" strike="noStrike">
                <a:solidFill>
                  <a:srgbClr val="000000"/>
                </a:solidFill>
                <a:latin typeface="Arial"/>
              </a:endParaRPr>
            </a:p>
          </p:txBody>
        </p:sp>
        <p:sp>
          <p:nvSpPr>
            <p:cNvPr id="201" name=""/>
            <p:cNvSpPr/>
            <p:nvPr/>
          </p:nvSpPr>
          <p:spPr>
            <a:xfrm>
              <a:off x="5578920" y="2593440"/>
              <a:ext cx="4182120" cy="4633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Операция начинается, когда хирург моет руки.</a:t>
              </a:r>
              <a:endParaRPr b="0" lang="ru-RU" sz="1400" spc="-1" strike="noStrike">
                <a:solidFill>
                  <a:srgbClr val="000000"/>
                </a:solidFill>
                <a:latin typeface="Arial"/>
              </a:endParaRPr>
            </a:p>
          </p:txBody>
        </p:sp>
        <p:sp>
          <p:nvSpPr>
            <p:cNvPr id="202" name=""/>
            <p:cNvSpPr/>
            <p:nvPr/>
          </p:nvSpPr>
          <p:spPr>
            <a:xfrm>
              <a:off x="584280" y="3058560"/>
              <a:ext cx="534600" cy="46944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4</a:t>
              </a:r>
              <a:endParaRPr b="0" lang="ru-RU" sz="1400" spc="-1" strike="noStrike">
                <a:solidFill>
                  <a:srgbClr val="000000"/>
                </a:solidFill>
                <a:latin typeface="Arial"/>
              </a:endParaRPr>
            </a:p>
          </p:txBody>
        </p:sp>
        <p:sp>
          <p:nvSpPr>
            <p:cNvPr id="203" name=""/>
            <p:cNvSpPr/>
            <p:nvPr/>
          </p:nvSpPr>
          <p:spPr>
            <a:xfrm>
              <a:off x="1120320" y="3058560"/>
              <a:ext cx="4456800" cy="46944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ea typeface="Microsoft YaHei"/>
                </a:rPr>
                <a:t>Control of bleeding is  not very important. </a:t>
              </a:r>
              <a:endParaRPr b="0" lang="ru-RU" sz="1400" spc="-1" strike="noStrike">
                <a:solidFill>
                  <a:srgbClr val="000000"/>
                </a:solidFill>
                <a:latin typeface="Arial"/>
              </a:endParaRPr>
            </a:p>
          </p:txBody>
        </p:sp>
        <p:sp>
          <p:nvSpPr>
            <p:cNvPr id="204" name=""/>
            <p:cNvSpPr/>
            <p:nvPr/>
          </p:nvSpPr>
          <p:spPr>
            <a:xfrm>
              <a:off x="5578920" y="3058560"/>
              <a:ext cx="4182120" cy="46944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Контроль за кровотечением не очень важен.</a:t>
              </a:r>
              <a:endParaRPr b="0" lang="ru-RU" sz="1400" spc="-1" strike="noStrike">
                <a:solidFill>
                  <a:srgbClr val="000000"/>
                </a:solidFill>
                <a:latin typeface="Arial"/>
              </a:endParaRPr>
            </a:p>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
          <p:nvSpPr>
            <p:cNvPr id="205" name=""/>
            <p:cNvSpPr/>
            <p:nvPr/>
          </p:nvSpPr>
          <p:spPr>
            <a:xfrm>
              <a:off x="584280" y="3529800"/>
              <a:ext cx="534600" cy="4633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5</a:t>
              </a:r>
              <a:endParaRPr b="0" lang="ru-RU" sz="1400" spc="-1" strike="noStrike">
                <a:solidFill>
                  <a:srgbClr val="000000"/>
                </a:solidFill>
                <a:latin typeface="Arial"/>
              </a:endParaRPr>
            </a:p>
          </p:txBody>
        </p:sp>
        <p:sp>
          <p:nvSpPr>
            <p:cNvPr id="206" name=""/>
            <p:cNvSpPr/>
            <p:nvPr/>
          </p:nvSpPr>
          <p:spPr>
            <a:xfrm>
              <a:off x="1120320" y="3529800"/>
              <a:ext cx="4456800" cy="4633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ea typeface="Microsoft YaHei"/>
                </a:rPr>
                <a:t>After the operation  the wound is covered with a dressing.   </a:t>
              </a:r>
              <a:endParaRPr b="0" lang="ru-RU" sz="1400" spc="-1" strike="noStrike">
                <a:solidFill>
                  <a:srgbClr val="000000"/>
                </a:solidFill>
                <a:latin typeface="Arial"/>
              </a:endParaRPr>
            </a:p>
          </p:txBody>
        </p:sp>
        <p:sp>
          <p:nvSpPr>
            <p:cNvPr id="207" name=""/>
            <p:cNvSpPr/>
            <p:nvPr/>
          </p:nvSpPr>
          <p:spPr>
            <a:xfrm>
              <a:off x="5578920" y="3529800"/>
              <a:ext cx="4182120" cy="4633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После операции рана закрывается повязкой.</a:t>
              </a:r>
              <a:endParaRPr b="0" lang="ru-RU" sz="1400" spc="-1" strike="noStrike">
                <a:solidFill>
                  <a:srgbClr val="000000"/>
                </a:solidFill>
                <a:latin typeface="Arial"/>
              </a:endParaRPr>
            </a:p>
          </p:txBody>
        </p:sp>
        <p:sp>
          <p:nvSpPr>
            <p:cNvPr id="208" name=""/>
            <p:cNvSpPr/>
            <p:nvPr/>
          </p:nvSpPr>
          <p:spPr>
            <a:xfrm>
              <a:off x="584280" y="3994920"/>
              <a:ext cx="534600" cy="6505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6</a:t>
              </a:r>
              <a:endParaRPr b="0" lang="ru-RU" sz="1400" spc="-1" strike="noStrike">
                <a:solidFill>
                  <a:srgbClr val="000000"/>
                </a:solidFill>
                <a:latin typeface="Arial"/>
              </a:endParaRPr>
            </a:p>
          </p:txBody>
        </p:sp>
        <p:sp>
          <p:nvSpPr>
            <p:cNvPr id="209" name=""/>
            <p:cNvSpPr/>
            <p:nvPr/>
          </p:nvSpPr>
          <p:spPr>
            <a:xfrm>
              <a:off x="1120320" y="3994920"/>
              <a:ext cx="4456800" cy="6505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Various methods are used to close the wound.</a:t>
              </a:r>
              <a:endParaRPr b="0" lang="ru-RU" sz="1400" spc="-1" strike="noStrike">
                <a:solidFill>
                  <a:srgbClr val="000000"/>
                </a:solidFill>
                <a:latin typeface="Arial"/>
              </a:endParaRPr>
            </a:p>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
          <p:nvSpPr>
            <p:cNvPr id="210" name=""/>
            <p:cNvSpPr/>
            <p:nvPr/>
          </p:nvSpPr>
          <p:spPr>
            <a:xfrm>
              <a:off x="5578920" y="3994920"/>
              <a:ext cx="4182120" cy="6505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Для закрытия ран используются различные методы.</a:t>
              </a:r>
              <a:endParaRPr b="0" lang="ru-RU" sz="1400" spc="-1" strike="noStrike">
                <a:solidFill>
                  <a:srgbClr val="000000"/>
                </a:solidFill>
                <a:latin typeface="Arial"/>
              </a:endParaRPr>
            </a:p>
          </p:txBody>
        </p:sp>
        <p:sp>
          <p:nvSpPr>
            <p:cNvPr id="211" name=""/>
            <p:cNvSpPr/>
            <p:nvPr/>
          </p:nvSpPr>
          <p:spPr>
            <a:xfrm>
              <a:off x="584280" y="4647600"/>
              <a:ext cx="534600" cy="8391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7</a:t>
              </a:r>
              <a:endParaRPr b="0" lang="ru-RU" sz="1400" spc="-1" strike="noStrike">
                <a:solidFill>
                  <a:srgbClr val="000000"/>
                </a:solidFill>
                <a:latin typeface="Arial"/>
              </a:endParaRPr>
            </a:p>
          </p:txBody>
        </p:sp>
        <p:sp>
          <p:nvSpPr>
            <p:cNvPr id="212" name=""/>
            <p:cNvSpPr/>
            <p:nvPr/>
          </p:nvSpPr>
          <p:spPr>
            <a:xfrm>
              <a:off x="1120320" y="4647600"/>
              <a:ext cx="4456800" cy="8391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Scrub nurses are responsible for sterilizing equipment and ensuring that the operating environment is aseptic.</a:t>
              </a:r>
              <a:endParaRPr b="0" lang="ru-RU" sz="1400" spc="-1" strike="noStrike">
                <a:solidFill>
                  <a:srgbClr val="000000"/>
                </a:solidFill>
                <a:latin typeface="Arial"/>
              </a:endParaRPr>
            </a:p>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
          <p:nvSpPr>
            <p:cNvPr id="213" name=""/>
            <p:cNvSpPr/>
            <p:nvPr/>
          </p:nvSpPr>
          <p:spPr>
            <a:xfrm>
              <a:off x="5578920" y="4647600"/>
              <a:ext cx="4182120" cy="8391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Хирургические сестры отвечают  за стерилизацию оборудования и асептику операционной среды.</a:t>
              </a:r>
              <a:endParaRPr b="0" lang="ru-RU" sz="1400" spc="-1" strike="noStrike">
                <a:solidFill>
                  <a:srgbClr val="000000"/>
                </a:solidFill>
                <a:latin typeface="Arial"/>
              </a:endParaRPr>
            </a:p>
          </p:txBody>
        </p:sp>
        <p:sp>
          <p:nvSpPr>
            <p:cNvPr id="214" name=""/>
            <p:cNvSpPr/>
            <p:nvPr/>
          </p:nvSpPr>
          <p:spPr>
            <a:xfrm>
              <a:off x="584280" y="5488560"/>
              <a:ext cx="534600" cy="10378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8</a:t>
              </a:r>
              <a:endParaRPr b="0" lang="ru-RU" sz="1400" spc="-1" strike="noStrike">
                <a:solidFill>
                  <a:srgbClr val="000000"/>
                </a:solidFill>
                <a:latin typeface="Arial"/>
              </a:endParaRPr>
            </a:p>
          </p:txBody>
        </p:sp>
        <p:sp>
          <p:nvSpPr>
            <p:cNvPr id="215" name=""/>
            <p:cNvSpPr/>
            <p:nvPr/>
          </p:nvSpPr>
          <p:spPr>
            <a:xfrm>
              <a:off x="1120320" y="5488560"/>
              <a:ext cx="4456800" cy="10378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In  the operating theatre nurses sometimes assist by anticipating what the surgeons are doing to do next.</a:t>
              </a:r>
              <a:endParaRPr b="0" lang="ru-RU" sz="1400" spc="-1" strike="noStrike">
                <a:solidFill>
                  <a:srgbClr val="000000"/>
                </a:solidFill>
                <a:latin typeface="Arial"/>
              </a:endParaRPr>
            </a:p>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
          <p:nvSpPr>
            <p:cNvPr id="216" name=""/>
            <p:cNvSpPr/>
            <p:nvPr/>
          </p:nvSpPr>
          <p:spPr>
            <a:xfrm>
              <a:off x="5578920" y="5488560"/>
              <a:ext cx="4182120" cy="10378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В операционной  хирургические сестры иногда ассистируют хирургам предугадывая, что хирург будет делать дальше.</a:t>
              </a:r>
              <a:endParaRPr b="0" lang="ru-RU" sz="1400" spc="-1" strike="noStrike">
                <a:solidFill>
                  <a:srgbClr val="000000"/>
                </a:solidFill>
                <a:latin typeface="Arial"/>
              </a:endParaRPr>
            </a:p>
          </p:txBody>
        </p:sp>
        <p:sp>
          <p:nvSpPr>
            <p:cNvPr id="217" name=""/>
            <p:cNvSpPr/>
            <p:nvPr/>
          </p:nvSpPr>
          <p:spPr>
            <a:xfrm>
              <a:off x="584280" y="6529680"/>
              <a:ext cx="534600" cy="6584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9</a:t>
              </a:r>
              <a:endParaRPr b="0" lang="ru-RU" sz="1400" spc="-1" strike="noStrike">
                <a:solidFill>
                  <a:srgbClr val="000000"/>
                </a:solidFill>
                <a:latin typeface="Arial"/>
              </a:endParaRPr>
            </a:p>
          </p:txBody>
        </p:sp>
        <p:sp>
          <p:nvSpPr>
            <p:cNvPr id="218" name=""/>
            <p:cNvSpPr/>
            <p:nvPr/>
          </p:nvSpPr>
          <p:spPr>
            <a:xfrm>
              <a:off x="1120320" y="6529680"/>
              <a:ext cx="4456800" cy="6584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Nurses must monitor the patient after the operation.</a:t>
              </a:r>
              <a:endParaRPr b="0" lang="ru-RU" sz="1400" spc="-1" strike="noStrike">
                <a:solidFill>
                  <a:srgbClr val="000000"/>
                </a:solidFill>
                <a:latin typeface="Arial"/>
              </a:endParaRPr>
            </a:p>
          </p:txBody>
        </p:sp>
        <p:sp>
          <p:nvSpPr>
            <p:cNvPr id="219" name=""/>
            <p:cNvSpPr/>
            <p:nvPr/>
          </p:nvSpPr>
          <p:spPr>
            <a:xfrm>
              <a:off x="5578920" y="6529680"/>
              <a:ext cx="4182120" cy="6584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Медсестры должны наблюдать за пациентом после операции.</a:t>
              </a:r>
              <a:endParaRPr b="0" lang="ru-RU" sz="1400" spc="-1" strike="noStrike">
                <a:solidFill>
                  <a:srgbClr val="000000"/>
                </a:solidFill>
                <a:latin typeface="Arial"/>
              </a:endParaRPr>
            </a:p>
          </p:txBody>
        </p:sp>
        <p:sp>
          <p:nvSpPr>
            <p:cNvPr id="220" name=""/>
            <p:cNvSpPr/>
            <p:nvPr/>
          </p:nvSpPr>
          <p:spPr>
            <a:xfrm>
              <a:off x="584280" y="7189920"/>
              <a:ext cx="534600" cy="6616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37"/>
                </a:spcBef>
                <a:spcAft>
                  <a:spcPts val="37"/>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10</a:t>
              </a:r>
              <a:endParaRPr b="0" lang="ru-RU" sz="1400" spc="-1" strike="noStrike">
                <a:solidFill>
                  <a:srgbClr val="000000"/>
                </a:solidFill>
                <a:latin typeface="Arial"/>
              </a:endParaRPr>
            </a:p>
          </p:txBody>
        </p:sp>
        <p:sp>
          <p:nvSpPr>
            <p:cNvPr id="221" name=""/>
            <p:cNvSpPr/>
            <p:nvPr/>
          </p:nvSpPr>
          <p:spPr>
            <a:xfrm>
              <a:off x="1120320" y="7189920"/>
              <a:ext cx="4456800" cy="6616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Calibri"/>
                </a:rPr>
                <a:t> </a:t>
              </a:r>
              <a:r>
                <a:rPr b="0" lang="en-US" sz="1400" spc="-1" strike="noStrike">
                  <a:solidFill>
                    <a:srgbClr val="000000"/>
                  </a:solidFill>
                  <a:latin typeface="Arial"/>
                </a:rPr>
                <a:t>Sterile means with microorganisms.</a:t>
              </a:r>
              <a:endParaRPr b="0" lang="ru-RU" sz="1400" spc="-1" strike="noStrike">
                <a:solidFill>
                  <a:srgbClr val="000000"/>
                </a:solidFill>
                <a:latin typeface="Arial"/>
              </a:endParaRPr>
            </a:p>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a:t>
              </a:r>
              <a:endParaRPr b="0" lang="ru-RU" sz="1400" spc="-1" strike="noStrike">
                <a:solidFill>
                  <a:srgbClr val="000000"/>
                </a:solidFill>
                <a:latin typeface="Arial"/>
              </a:endParaRPr>
            </a:p>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
          <p:nvSpPr>
            <p:cNvPr id="222" name=""/>
            <p:cNvSpPr/>
            <p:nvPr/>
          </p:nvSpPr>
          <p:spPr>
            <a:xfrm>
              <a:off x="5578920" y="7189920"/>
              <a:ext cx="4182120" cy="6616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76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Стерильны – означает с микроорганизмами.</a:t>
              </a:r>
              <a:endParaRPr b="0" lang="ru-RU" sz="1400" spc="-1" strike="noStrike">
                <a:solidFill>
                  <a:srgbClr val="000000"/>
                </a:solidFill>
                <a:latin typeface="Arial"/>
              </a:endParaRPr>
            </a:p>
          </p:txBody>
        </p:sp>
        <p:sp>
          <p:nvSpPr>
            <p:cNvPr id="223" name=""/>
            <p:cNvSpPr/>
            <p:nvPr/>
          </p:nvSpPr>
          <p:spPr>
            <a:xfrm>
              <a:off x="584280" y="1459080"/>
              <a:ext cx="534600" cy="0"/>
            </a:xfrm>
            <a:prstGeom prst="line">
              <a:avLst/>
            </a:prstGeom>
            <a:ln cap="sq" w="720">
              <a:solidFill>
                <a:srgbClr val="ffffff"/>
              </a:solidFill>
              <a:miter/>
            </a:ln>
          </p:spPr>
          <p:style>
            <a:lnRef idx="0"/>
            <a:fillRef idx="0"/>
            <a:effectRef idx="0"/>
            <a:fontRef idx="minor"/>
          </p:style>
        </p:sp>
        <p:sp>
          <p:nvSpPr>
            <p:cNvPr id="224" name=""/>
            <p:cNvSpPr/>
            <p:nvPr/>
          </p:nvSpPr>
          <p:spPr>
            <a:xfrm>
              <a:off x="1120320" y="1459080"/>
              <a:ext cx="4456800" cy="0"/>
            </a:xfrm>
            <a:prstGeom prst="line">
              <a:avLst/>
            </a:prstGeom>
            <a:ln cap="sq" w="720">
              <a:solidFill>
                <a:srgbClr val="ffffff"/>
              </a:solidFill>
              <a:miter/>
            </a:ln>
          </p:spPr>
          <p:style>
            <a:lnRef idx="0"/>
            <a:fillRef idx="0"/>
            <a:effectRef idx="0"/>
            <a:fontRef idx="minor"/>
          </p:style>
        </p:sp>
        <p:sp>
          <p:nvSpPr>
            <p:cNvPr id="225" name=""/>
            <p:cNvSpPr/>
            <p:nvPr/>
          </p:nvSpPr>
          <p:spPr>
            <a:xfrm>
              <a:off x="5578920" y="1459080"/>
              <a:ext cx="4182120" cy="0"/>
            </a:xfrm>
            <a:prstGeom prst="line">
              <a:avLst/>
            </a:prstGeom>
            <a:ln cap="sq" w="720">
              <a:solidFill>
                <a:srgbClr val="ffffff"/>
              </a:solidFill>
              <a:miter/>
            </a:ln>
          </p:spPr>
          <p:style>
            <a:lnRef idx="0"/>
            <a:fillRef idx="0"/>
            <a:effectRef idx="0"/>
            <a:fontRef idx="minor"/>
          </p:style>
        </p:sp>
        <p:sp>
          <p:nvSpPr>
            <p:cNvPr id="226" name=""/>
            <p:cNvSpPr/>
            <p:nvPr/>
          </p:nvSpPr>
          <p:spPr>
            <a:xfrm>
              <a:off x="584280" y="1923840"/>
              <a:ext cx="534600" cy="0"/>
            </a:xfrm>
            <a:prstGeom prst="line">
              <a:avLst/>
            </a:prstGeom>
            <a:ln cap="sq" w="720">
              <a:solidFill>
                <a:srgbClr val="ffffff"/>
              </a:solidFill>
              <a:miter/>
            </a:ln>
          </p:spPr>
          <p:style>
            <a:lnRef idx="0"/>
            <a:fillRef idx="0"/>
            <a:effectRef idx="0"/>
            <a:fontRef idx="minor"/>
          </p:style>
        </p:sp>
        <p:sp>
          <p:nvSpPr>
            <p:cNvPr id="227" name=""/>
            <p:cNvSpPr/>
            <p:nvPr/>
          </p:nvSpPr>
          <p:spPr>
            <a:xfrm>
              <a:off x="1120320" y="1923840"/>
              <a:ext cx="4456800" cy="0"/>
            </a:xfrm>
            <a:prstGeom prst="line">
              <a:avLst/>
            </a:prstGeom>
            <a:ln cap="sq" w="720">
              <a:solidFill>
                <a:srgbClr val="ffffff"/>
              </a:solidFill>
              <a:miter/>
            </a:ln>
          </p:spPr>
          <p:style>
            <a:lnRef idx="0"/>
            <a:fillRef idx="0"/>
            <a:effectRef idx="0"/>
            <a:fontRef idx="minor"/>
          </p:style>
        </p:sp>
        <p:sp>
          <p:nvSpPr>
            <p:cNvPr id="228" name=""/>
            <p:cNvSpPr/>
            <p:nvPr/>
          </p:nvSpPr>
          <p:spPr>
            <a:xfrm>
              <a:off x="5578920" y="1923840"/>
              <a:ext cx="4182120" cy="0"/>
            </a:xfrm>
            <a:prstGeom prst="line">
              <a:avLst/>
            </a:prstGeom>
            <a:ln cap="sq" w="720">
              <a:solidFill>
                <a:srgbClr val="ffffff"/>
              </a:solidFill>
              <a:miter/>
            </a:ln>
          </p:spPr>
          <p:style>
            <a:lnRef idx="0"/>
            <a:fillRef idx="0"/>
            <a:effectRef idx="0"/>
            <a:fontRef idx="minor"/>
          </p:style>
        </p:sp>
        <p:sp>
          <p:nvSpPr>
            <p:cNvPr id="229" name=""/>
            <p:cNvSpPr/>
            <p:nvPr/>
          </p:nvSpPr>
          <p:spPr>
            <a:xfrm>
              <a:off x="584280" y="2593440"/>
              <a:ext cx="534600" cy="0"/>
            </a:xfrm>
            <a:prstGeom prst="line">
              <a:avLst/>
            </a:prstGeom>
            <a:ln cap="sq" w="720">
              <a:solidFill>
                <a:srgbClr val="ffffff"/>
              </a:solidFill>
              <a:miter/>
            </a:ln>
          </p:spPr>
          <p:style>
            <a:lnRef idx="0"/>
            <a:fillRef idx="0"/>
            <a:effectRef idx="0"/>
            <a:fontRef idx="minor"/>
          </p:style>
        </p:sp>
        <p:sp>
          <p:nvSpPr>
            <p:cNvPr id="230" name=""/>
            <p:cNvSpPr/>
            <p:nvPr/>
          </p:nvSpPr>
          <p:spPr>
            <a:xfrm>
              <a:off x="1120320" y="2593440"/>
              <a:ext cx="4456800" cy="0"/>
            </a:xfrm>
            <a:prstGeom prst="line">
              <a:avLst/>
            </a:prstGeom>
            <a:ln cap="sq" w="720">
              <a:solidFill>
                <a:srgbClr val="ffffff"/>
              </a:solidFill>
              <a:miter/>
            </a:ln>
          </p:spPr>
          <p:style>
            <a:lnRef idx="0"/>
            <a:fillRef idx="0"/>
            <a:effectRef idx="0"/>
            <a:fontRef idx="minor"/>
          </p:style>
        </p:sp>
        <p:sp>
          <p:nvSpPr>
            <p:cNvPr id="231" name=""/>
            <p:cNvSpPr/>
            <p:nvPr/>
          </p:nvSpPr>
          <p:spPr>
            <a:xfrm>
              <a:off x="5578920" y="2593440"/>
              <a:ext cx="4182120" cy="0"/>
            </a:xfrm>
            <a:prstGeom prst="line">
              <a:avLst/>
            </a:prstGeom>
            <a:ln cap="sq" w="720">
              <a:solidFill>
                <a:srgbClr val="ffffff"/>
              </a:solidFill>
              <a:miter/>
            </a:ln>
          </p:spPr>
          <p:style>
            <a:lnRef idx="0"/>
            <a:fillRef idx="0"/>
            <a:effectRef idx="0"/>
            <a:fontRef idx="minor"/>
          </p:style>
        </p:sp>
        <p:sp>
          <p:nvSpPr>
            <p:cNvPr id="232" name=""/>
            <p:cNvSpPr/>
            <p:nvPr/>
          </p:nvSpPr>
          <p:spPr>
            <a:xfrm>
              <a:off x="584280" y="3058560"/>
              <a:ext cx="534600" cy="0"/>
            </a:xfrm>
            <a:prstGeom prst="line">
              <a:avLst/>
            </a:prstGeom>
            <a:ln cap="sq" w="720">
              <a:solidFill>
                <a:srgbClr val="ffffff"/>
              </a:solidFill>
              <a:miter/>
            </a:ln>
          </p:spPr>
          <p:style>
            <a:lnRef idx="0"/>
            <a:fillRef idx="0"/>
            <a:effectRef idx="0"/>
            <a:fontRef idx="minor"/>
          </p:style>
        </p:sp>
        <p:sp>
          <p:nvSpPr>
            <p:cNvPr id="233" name=""/>
            <p:cNvSpPr/>
            <p:nvPr/>
          </p:nvSpPr>
          <p:spPr>
            <a:xfrm>
              <a:off x="1120320" y="3058560"/>
              <a:ext cx="4456800" cy="0"/>
            </a:xfrm>
            <a:prstGeom prst="line">
              <a:avLst/>
            </a:prstGeom>
            <a:ln cap="sq" w="720">
              <a:solidFill>
                <a:srgbClr val="ffffff"/>
              </a:solidFill>
              <a:miter/>
            </a:ln>
          </p:spPr>
          <p:style>
            <a:lnRef idx="0"/>
            <a:fillRef idx="0"/>
            <a:effectRef idx="0"/>
            <a:fontRef idx="minor"/>
          </p:style>
        </p:sp>
        <p:sp>
          <p:nvSpPr>
            <p:cNvPr id="234" name=""/>
            <p:cNvSpPr/>
            <p:nvPr/>
          </p:nvSpPr>
          <p:spPr>
            <a:xfrm>
              <a:off x="5578920" y="3058560"/>
              <a:ext cx="4182120" cy="0"/>
            </a:xfrm>
            <a:prstGeom prst="line">
              <a:avLst/>
            </a:prstGeom>
            <a:ln cap="sq" w="720">
              <a:solidFill>
                <a:srgbClr val="ffffff"/>
              </a:solidFill>
              <a:miter/>
            </a:ln>
          </p:spPr>
          <p:style>
            <a:lnRef idx="0"/>
            <a:fillRef idx="0"/>
            <a:effectRef idx="0"/>
            <a:fontRef idx="minor"/>
          </p:style>
        </p:sp>
        <p:sp>
          <p:nvSpPr>
            <p:cNvPr id="235" name=""/>
            <p:cNvSpPr/>
            <p:nvPr/>
          </p:nvSpPr>
          <p:spPr>
            <a:xfrm>
              <a:off x="584280" y="3529800"/>
              <a:ext cx="534600" cy="0"/>
            </a:xfrm>
            <a:prstGeom prst="line">
              <a:avLst/>
            </a:prstGeom>
            <a:ln cap="sq" w="720">
              <a:solidFill>
                <a:srgbClr val="ffffff"/>
              </a:solidFill>
              <a:miter/>
            </a:ln>
          </p:spPr>
          <p:style>
            <a:lnRef idx="0"/>
            <a:fillRef idx="0"/>
            <a:effectRef idx="0"/>
            <a:fontRef idx="minor"/>
          </p:style>
        </p:sp>
        <p:sp>
          <p:nvSpPr>
            <p:cNvPr id="236" name=""/>
            <p:cNvSpPr/>
            <p:nvPr/>
          </p:nvSpPr>
          <p:spPr>
            <a:xfrm>
              <a:off x="1120320" y="3529800"/>
              <a:ext cx="4456800" cy="0"/>
            </a:xfrm>
            <a:prstGeom prst="line">
              <a:avLst/>
            </a:prstGeom>
            <a:ln cap="sq" w="720">
              <a:solidFill>
                <a:srgbClr val="ffffff"/>
              </a:solidFill>
              <a:miter/>
            </a:ln>
          </p:spPr>
          <p:style>
            <a:lnRef idx="0"/>
            <a:fillRef idx="0"/>
            <a:effectRef idx="0"/>
            <a:fontRef idx="minor"/>
          </p:style>
        </p:sp>
        <p:sp>
          <p:nvSpPr>
            <p:cNvPr id="237" name=""/>
            <p:cNvSpPr/>
            <p:nvPr/>
          </p:nvSpPr>
          <p:spPr>
            <a:xfrm>
              <a:off x="5578920" y="3529800"/>
              <a:ext cx="4182120" cy="0"/>
            </a:xfrm>
            <a:prstGeom prst="line">
              <a:avLst/>
            </a:prstGeom>
            <a:ln cap="sq" w="720">
              <a:solidFill>
                <a:srgbClr val="ffffff"/>
              </a:solidFill>
              <a:miter/>
            </a:ln>
          </p:spPr>
          <p:style>
            <a:lnRef idx="0"/>
            <a:fillRef idx="0"/>
            <a:effectRef idx="0"/>
            <a:fontRef idx="minor"/>
          </p:style>
        </p:sp>
        <p:sp>
          <p:nvSpPr>
            <p:cNvPr id="238" name=""/>
            <p:cNvSpPr/>
            <p:nvPr/>
          </p:nvSpPr>
          <p:spPr>
            <a:xfrm>
              <a:off x="584280" y="3994920"/>
              <a:ext cx="534600" cy="0"/>
            </a:xfrm>
            <a:prstGeom prst="line">
              <a:avLst/>
            </a:prstGeom>
            <a:ln cap="sq" w="720">
              <a:solidFill>
                <a:srgbClr val="ffffff"/>
              </a:solidFill>
              <a:miter/>
            </a:ln>
          </p:spPr>
          <p:style>
            <a:lnRef idx="0"/>
            <a:fillRef idx="0"/>
            <a:effectRef idx="0"/>
            <a:fontRef idx="minor"/>
          </p:style>
        </p:sp>
        <p:sp>
          <p:nvSpPr>
            <p:cNvPr id="239" name=""/>
            <p:cNvSpPr/>
            <p:nvPr/>
          </p:nvSpPr>
          <p:spPr>
            <a:xfrm>
              <a:off x="1120320" y="3994920"/>
              <a:ext cx="4456800" cy="0"/>
            </a:xfrm>
            <a:prstGeom prst="line">
              <a:avLst/>
            </a:prstGeom>
            <a:ln cap="sq" w="720">
              <a:solidFill>
                <a:srgbClr val="ffffff"/>
              </a:solidFill>
              <a:miter/>
            </a:ln>
          </p:spPr>
          <p:style>
            <a:lnRef idx="0"/>
            <a:fillRef idx="0"/>
            <a:effectRef idx="0"/>
            <a:fontRef idx="minor"/>
          </p:style>
        </p:sp>
        <p:sp>
          <p:nvSpPr>
            <p:cNvPr id="240" name=""/>
            <p:cNvSpPr/>
            <p:nvPr/>
          </p:nvSpPr>
          <p:spPr>
            <a:xfrm>
              <a:off x="5578920" y="3994920"/>
              <a:ext cx="4182120" cy="0"/>
            </a:xfrm>
            <a:prstGeom prst="line">
              <a:avLst/>
            </a:prstGeom>
            <a:ln cap="sq" w="720">
              <a:solidFill>
                <a:srgbClr val="ffffff"/>
              </a:solidFill>
              <a:miter/>
            </a:ln>
          </p:spPr>
          <p:style>
            <a:lnRef idx="0"/>
            <a:fillRef idx="0"/>
            <a:effectRef idx="0"/>
            <a:fontRef idx="minor"/>
          </p:style>
        </p:sp>
        <p:sp>
          <p:nvSpPr>
            <p:cNvPr id="241" name=""/>
            <p:cNvSpPr/>
            <p:nvPr/>
          </p:nvSpPr>
          <p:spPr>
            <a:xfrm>
              <a:off x="584280" y="4647600"/>
              <a:ext cx="534600" cy="0"/>
            </a:xfrm>
            <a:prstGeom prst="line">
              <a:avLst/>
            </a:prstGeom>
            <a:ln cap="sq" w="720">
              <a:solidFill>
                <a:srgbClr val="ffffff"/>
              </a:solidFill>
              <a:miter/>
            </a:ln>
          </p:spPr>
          <p:style>
            <a:lnRef idx="0"/>
            <a:fillRef idx="0"/>
            <a:effectRef idx="0"/>
            <a:fontRef idx="minor"/>
          </p:style>
        </p:sp>
        <p:sp>
          <p:nvSpPr>
            <p:cNvPr id="242" name=""/>
            <p:cNvSpPr/>
            <p:nvPr/>
          </p:nvSpPr>
          <p:spPr>
            <a:xfrm>
              <a:off x="1120320" y="4647600"/>
              <a:ext cx="4456800" cy="0"/>
            </a:xfrm>
            <a:prstGeom prst="line">
              <a:avLst/>
            </a:prstGeom>
            <a:ln cap="sq" w="720">
              <a:solidFill>
                <a:srgbClr val="ffffff"/>
              </a:solidFill>
              <a:miter/>
            </a:ln>
          </p:spPr>
          <p:style>
            <a:lnRef idx="0"/>
            <a:fillRef idx="0"/>
            <a:effectRef idx="0"/>
            <a:fontRef idx="minor"/>
          </p:style>
        </p:sp>
        <p:sp>
          <p:nvSpPr>
            <p:cNvPr id="243" name=""/>
            <p:cNvSpPr/>
            <p:nvPr/>
          </p:nvSpPr>
          <p:spPr>
            <a:xfrm>
              <a:off x="5578920" y="4647600"/>
              <a:ext cx="4182120" cy="0"/>
            </a:xfrm>
            <a:prstGeom prst="line">
              <a:avLst/>
            </a:prstGeom>
            <a:ln cap="sq" w="720">
              <a:solidFill>
                <a:srgbClr val="ffffff"/>
              </a:solidFill>
              <a:miter/>
            </a:ln>
          </p:spPr>
          <p:style>
            <a:lnRef idx="0"/>
            <a:fillRef idx="0"/>
            <a:effectRef idx="0"/>
            <a:fontRef idx="minor"/>
          </p:style>
        </p:sp>
        <p:sp>
          <p:nvSpPr>
            <p:cNvPr id="244" name=""/>
            <p:cNvSpPr/>
            <p:nvPr/>
          </p:nvSpPr>
          <p:spPr>
            <a:xfrm>
              <a:off x="584280" y="5488560"/>
              <a:ext cx="534600" cy="0"/>
            </a:xfrm>
            <a:prstGeom prst="line">
              <a:avLst/>
            </a:prstGeom>
            <a:ln cap="sq" w="720">
              <a:solidFill>
                <a:srgbClr val="ffffff"/>
              </a:solidFill>
              <a:miter/>
            </a:ln>
          </p:spPr>
          <p:style>
            <a:lnRef idx="0"/>
            <a:fillRef idx="0"/>
            <a:effectRef idx="0"/>
            <a:fontRef idx="minor"/>
          </p:style>
        </p:sp>
        <p:sp>
          <p:nvSpPr>
            <p:cNvPr id="245" name=""/>
            <p:cNvSpPr/>
            <p:nvPr/>
          </p:nvSpPr>
          <p:spPr>
            <a:xfrm>
              <a:off x="1120320" y="5488560"/>
              <a:ext cx="4456800" cy="0"/>
            </a:xfrm>
            <a:prstGeom prst="line">
              <a:avLst/>
            </a:prstGeom>
            <a:ln cap="sq" w="720">
              <a:solidFill>
                <a:srgbClr val="ffffff"/>
              </a:solidFill>
              <a:miter/>
            </a:ln>
          </p:spPr>
          <p:style>
            <a:lnRef idx="0"/>
            <a:fillRef idx="0"/>
            <a:effectRef idx="0"/>
            <a:fontRef idx="minor"/>
          </p:style>
        </p:sp>
        <p:sp>
          <p:nvSpPr>
            <p:cNvPr id="246" name=""/>
            <p:cNvSpPr/>
            <p:nvPr/>
          </p:nvSpPr>
          <p:spPr>
            <a:xfrm>
              <a:off x="5578920" y="5488560"/>
              <a:ext cx="4182120" cy="0"/>
            </a:xfrm>
            <a:prstGeom prst="line">
              <a:avLst/>
            </a:prstGeom>
            <a:ln cap="sq" w="720">
              <a:solidFill>
                <a:srgbClr val="ffffff"/>
              </a:solidFill>
              <a:miter/>
            </a:ln>
          </p:spPr>
          <p:style>
            <a:lnRef idx="0"/>
            <a:fillRef idx="0"/>
            <a:effectRef idx="0"/>
            <a:fontRef idx="minor"/>
          </p:style>
        </p:sp>
        <p:sp>
          <p:nvSpPr>
            <p:cNvPr id="247" name=""/>
            <p:cNvSpPr/>
            <p:nvPr/>
          </p:nvSpPr>
          <p:spPr>
            <a:xfrm>
              <a:off x="584280" y="6529680"/>
              <a:ext cx="534600" cy="0"/>
            </a:xfrm>
            <a:prstGeom prst="line">
              <a:avLst/>
            </a:prstGeom>
            <a:ln cap="sq" w="720">
              <a:solidFill>
                <a:srgbClr val="ffffff"/>
              </a:solidFill>
              <a:miter/>
            </a:ln>
          </p:spPr>
          <p:style>
            <a:lnRef idx="0"/>
            <a:fillRef idx="0"/>
            <a:effectRef idx="0"/>
            <a:fontRef idx="minor"/>
          </p:style>
        </p:sp>
        <p:sp>
          <p:nvSpPr>
            <p:cNvPr id="248" name=""/>
            <p:cNvSpPr/>
            <p:nvPr/>
          </p:nvSpPr>
          <p:spPr>
            <a:xfrm>
              <a:off x="1120320" y="6529680"/>
              <a:ext cx="4456800" cy="0"/>
            </a:xfrm>
            <a:prstGeom prst="line">
              <a:avLst/>
            </a:prstGeom>
            <a:ln cap="sq" w="720">
              <a:solidFill>
                <a:srgbClr val="ffffff"/>
              </a:solidFill>
              <a:miter/>
            </a:ln>
          </p:spPr>
          <p:style>
            <a:lnRef idx="0"/>
            <a:fillRef idx="0"/>
            <a:effectRef idx="0"/>
            <a:fontRef idx="minor"/>
          </p:style>
        </p:sp>
        <p:sp>
          <p:nvSpPr>
            <p:cNvPr id="249" name=""/>
            <p:cNvSpPr/>
            <p:nvPr/>
          </p:nvSpPr>
          <p:spPr>
            <a:xfrm>
              <a:off x="5578920" y="6529680"/>
              <a:ext cx="4182120" cy="0"/>
            </a:xfrm>
            <a:prstGeom prst="line">
              <a:avLst/>
            </a:prstGeom>
            <a:ln cap="sq" w="720">
              <a:solidFill>
                <a:srgbClr val="ffffff"/>
              </a:solidFill>
              <a:miter/>
            </a:ln>
          </p:spPr>
          <p:style>
            <a:lnRef idx="0"/>
            <a:fillRef idx="0"/>
            <a:effectRef idx="0"/>
            <a:fontRef idx="minor"/>
          </p:style>
        </p:sp>
        <p:sp>
          <p:nvSpPr>
            <p:cNvPr id="250" name=""/>
            <p:cNvSpPr/>
            <p:nvPr/>
          </p:nvSpPr>
          <p:spPr>
            <a:xfrm>
              <a:off x="584280" y="7189920"/>
              <a:ext cx="534600" cy="0"/>
            </a:xfrm>
            <a:prstGeom prst="line">
              <a:avLst/>
            </a:prstGeom>
            <a:ln cap="sq" w="720">
              <a:solidFill>
                <a:srgbClr val="ffffff"/>
              </a:solidFill>
              <a:miter/>
            </a:ln>
          </p:spPr>
          <p:style>
            <a:lnRef idx="0"/>
            <a:fillRef idx="0"/>
            <a:effectRef idx="0"/>
            <a:fontRef idx="minor"/>
          </p:style>
        </p:sp>
        <p:sp>
          <p:nvSpPr>
            <p:cNvPr id="251" name=""/>
            <p:cNvSpPr/>
            <p:nvPr/>
          </p:nvSpPr>
          <p:spPr>
            <a:xfrm>
              <a:off x="1120320" y="7189920"/>
              <a:ext cx="4456800" cy="0"/>
            </a:xfrm>
            <a:prstGeom prst="line">
              <a:avLst/>
            </a:prstGeom>
            <a:ln cap="sq" w="720">
              <a:solidFill>
                <a:srgbClr val="ffffff"/>
              </a:solidFill>
              <a:miter/>
            </a:ln>
          </p:spPr>
          <p:style>
            <a:lnRef idx="0"/>
            <a:fillRef idx="0"/>
            <a:effectRef idx="0"/>
            <a:fontRef idx="minor"/>
          </p:style>
        </p:sp>
        <p:sp>
          <p:nvSpPr>
            <p:cNvPr id="252" name=""/>
            <p:cNvSpPr/>
            <p:nvPr/>
          </p:nvSpPr>
          <p:spPr>
            <a:xfrm>
              <a:off x="5578920" y="7189920"/>
              <a:ext cx="4182120" cy="0"/>
            </a:xfrm>
            <a:prstGeom prst="line">
              <a:avLst/>
            </a:prstGeom>
            <a:ln cap="sq" w="720">
              <a:solidFill>
                <a:srgbClr val="ffffff"/>
              </a:solidFill>
              <a:miter/>
            </a:ln>
          </p:spPr>
          <p:style>
            <a:lnRef idx="0"/>
            <a:fillRef idx="0"/>
            <a:effectRef idx="0"/>
            <a:fontRef idx="minor"/>
          </p:style>
        </p:sp>
        <p:sp>
          <p:nvSpPr>
            <p:cNvPr id="253" name=""/>
            <p:cNvSpPr/>
            <p:nvPr/>
          </p:nvSpPr>
          <p:spPr>
            <a:xfrm>
              <a:off x="584280" y="7853400"/>
              <a:ext cx="534600" cy="0"/>
            </a:xfrm>
            <a:prstGeom prst="line">
              <a:avLst/>
            </a:prstGeom>
            <a:ln cap="sq" w="720">
              <a:solidFill>
                <a:srgbClr val="ffffff"/>
              </a:solidFill>
              <a:miter/>
            </a:ln>
          </p:spPr>
          <p:style>
            <a:lnRef idx="0"/>
            <a:fillRef idx="0"/>
            <a:effectRef idx="0"/>
            <a:fontRef idx="minor"/>
          </p:style>
        </p:sp>
        <p:sp>
          <p:nvSpPr>
            <p:cNvPr id="254" name=""/>
            <p:cNvSpPr/>
            <p:nvPr/>
          </p:nvSpPr>
          <p:spPr>
            <a:xfrm>
              <a:off x="1120320" y="7853400"/>
              <a:ext cx="4456800" cy="0"/>
            </a:xfrm>
            <a:prstGeom prst="line">
              <a:avLst/>
            </a:prstGeom>
            <a:ln cap="sq" w="720">
              <a:solidFill>
                <a:srgbClr val="ffffff"/>
              </a:solidFill>
              <a:miter/>
            </a:ln>
          </p:spPr>
          <p:style>
            <a:lnRef idx="0"/>
            <a:fillRef idx="0"/>
            <a:effectRef idx="0"/>
            <a:fontRef idx="minor"/>
          </p:style>
        </p:sp>
        <p:sp>
          <p:nvSpPr>
            <p:cNvPr id="255" name=""/>
            <p:cNvSpPr/>
            <p:nvPr/>
          </p:nvSpPr>
          <p:spPr>
            <a:xfrm>
              <a:off x="5578920" y="7853400"/>
              <a:ext cx="4182120" cy="0"/>
            </a:xfrm>
            <a:prstGeom prst="line">
              <a:avLst/>
            </a:prstGeom>
            <a:ln cap="sq" w="720">
              <a:solidFill>
                <a:srgbClr val="ffffff"/>
              </a:solidFill>
              <a:miter/>
            </a:ln>
          </p:spPr>
          <p:style>
            <a:lnRef idx="0"/>
            <a:fillRef idx="0"/>
            <a:effectRef idx="0"/>
            <a:fontRef idx="minor"/>
          </p:style>
        </p:sp>
        <p:sp>
          <p:nvSpPr>
            <p:cNvPr id="256" name=""/>
            <p:cNvSpPr/>
            <p:nvPr/>
          </p:nvSpPr>
          <p:spPr>
            <a:xfrm>
              <a:off x="584280" y="1459080"/>
              <a:ext cx="0" cy="462960"/>
            </a:xfrm>
            <a:prstGeom prst="line">
              <a:avLst/>
            </a:prstGeom>
            <a:ln cap="sq" w="720">
              <a:solidFill>
                <a:srgbClr val="ffffff"/>
              </a:solidFill>
              <a:miter/>
            </a:ln>
          </p:spPr>
          <p:style>
            <a:lnRef idx="0"/>
            <a:fillRef idx="0"/>
            <a:effectRef idx="0"/>
            <a:fontRef idx="minor"/>
          </p:style>
        </p:sp>
        <p:sp>
          <p:nvSpPr>
            <p:cNvPr id="257" name=""/>
            <p:cNvSpPr/>
            <p:nvPr/>
          </p:nvSpPr>
          <p:spPr>
            <a:xfrm>
              <a:off x="584280" y="1923840"/>
              <a:ext cx="0" cy="667800"/>
            </a:xfrm>
            <a:prstGeom prst="line">
              <a:avLst/>
            </a:prstGeom>
            <a:ln cap="sq" w="720">
              <a:solidFill>
                <a:srgbClr val="ffffff"/>
              </a:solidFill>
              <a:miter/>
            </a:ln>
          </p:spPr>
          <p:style>
            <a:lnRef idx="0"/>
            <a:fillRef idx="0"/>
            <a:effectRef idx="0"/>
            <a:fontRef idx="minor"/>
          </p:style>
        </p:sp>
        <p:sp>
          <p:nvSpPr>
            <p:cNvPr id="258" name=""/>
            <p:cNvSpPr/>
            <p:nvPr/>
          </p:nvSpPr>
          <p:spPr>
            <a:xfrm>
              <a:off x="584280" y="2593440"/>
              <a:ext cx="0" cy="463320"/>
            </a:xfrm>
            <a:prstGeom prst="line">
              <a:avLst/>
            </a:prstGeom>
            <a:ln cap="sq" w="720">
              <a:solidFill>
                <a:srgbClr val="ffffff"/>
              </a:solidFill>
              <a:miter/>
            </a:ln>
          </p:spPr>
          <p:style>
            <a:lnRef idx="0"/>
            <a:fillRef idx="0"/>
            <a:effectRef idx="0"/>
            <a:fontRef idx="minor"/>
          </p:style>
        </p:sp>
        <p:sp>
          <p:nvSpPr>
            <p:cNvPr id="259" name=""/>
            <p:cNvSpPr/>
            <p:nvPr/>
          </p:nvSpPr>
          <p:spPr>
            <a:xfrm>
              <a:off x="584280" y="3058560"/>
              <a:ext cx="0" cy="469440"/>
            </a:xfrm>
            <a:prstGeom prst="line">
              <a:avLst/>
            </a:prstGeom>
            <a:ln cap="sq" w="720">
              <a:solidFill>
                <a:srgbClr val="ffffff"/>
              </a:solidFill>
              <a:miter/>
            </a:ln>
          </p:spPr>
          <p:style>
            <a:lnRef idx="0"/>
            <a:fillRef idx="0"/>
            <a:effectRef idx="0"/>
            <a:fontRef idx="minor"/>
          </p:style>
        </p:sp>
        <p:sp>
          <p:nvSpPr>
            <p:cNvPr id="260" name=""/>
            <p:cNvSpPr/>
            <p:nvPr/>
          </p:nvSpPr>
          <p:spPr>
            <a:xfrm>
              <a:off x="584280" y="3529800"/>
              <a:ext cx="0" cy="463320"/>
            </a:xfrm>
            <a:prstGeom prst="line">
              <a:avLst/>
            </a:prstGeom>
            <a:ln cap="sq" w="720">
              <a:solidFill>
                <a:srgbClr val="ffffff"/>
              </a:solidFill>
              <a:miter/>
            </a:ln>
          </p:spPr>
          <p:style>
            <a:lnRef idx="0"/>
            <a:fillRef idx="0"/>
            <a:effectRef idx="0"/>
            <a:fontRef idx="minor"/>
          </p:style>
        </p:sp>
        <p:sp>
          <p:nvSpPr>
            <p:cNvPr id="261" name=""/>
            <p:cNvSpPr/>
            <p:nvPr/>
          </p:nvSpPr>
          <p:spPr>
            <a:xfrm>
              <a:off x="584280" y="3994920"/>
              <a:ext cx="0" cy="650520"/>
            </a:xfrm>
            <a:prstGeom prst="line">
              <a:avLst/>
            </a:prstGeom>
            <a:ln cap="sq" w="720">
              <a:solidFill>
                <a:srgbClr val="ffffff"/>
              </a:solidFill>
              <a:miter/>
            </a:ln>
          </p:spPr>
          <p:style>
            <a:lnRef idx="0"/>
            <a:fillRef idx="0"/>
            <a:effectRef idx="0"/>
            <a:fontRef idx="minor"/>
          </p:style>
        </p:sp>
        <p:sp>
          <p:nvSpPr>
            <p:cNvPr id="262" name=""/>
            <p:cNvSpPr/>
            <p:nvPr/>
          </p:nvSpPr>
          <p:spPr>
            <a:xfrm>
              <a:off x="584280" y="4647600"/>
              <a:ext cx="0" cy="839160"/>
            </a:xfrm>
            <a:prstGeom prst="line">
              <a:avLst/>
            </a:prstGeom>
            <a:ln cap="sq" w="720">
              <a:solidFill>
                <a:srgbClr val="ffffff"/>
              </a:solidFill>
              <a:miter/>
            </a:ln>
          </p:spPr>
          <p:style>
            <a:lnRef idx="0"/>
            <a:fillRef idx="0"/>
            <a:effectRef idx="0"/>
            <a:fontRef idx="minor"/>
          </p:style>
        </p:sp>
        <p:sp>
          <p:nvSpPr>
            <p:cNvPr id="263" name=""/>
            <p:cNvSpPr/>
            <p:nvPr/>
          </p:nvSpPr>
          <p:spPr>
            <a:xfrm>
              <a:off x="584280" y="5488560"/>
              <a:ext cx="0" cy="1037880"/>
            </a:xfrm>
            <a:prstGeom prst="line">
              <a:avLst/>
            </a:prstGeom>
            <a:ln cap="sq" w="720">
              <a:solidFill>
                <a:srgbClr val="ffffff"/>
              </a:solidFill>
              <a:miter/>
            </a:ln>
          </p:spPr>
          <p:style>
            <a:lnRef idx="0"/>
            <a:fillRef idx="0"/>
            <a:effectRef idx="0"/>
            <a:fontRef idx="minor"/>
          </p:style>
        </p:sp>
        <p:sp>
          <p:nvSpPr>
            <p:cNvPr id="264" name=""/>
            <p:cNvSpPr/>
            <p:nvPr/>
          </p:nvSpPr>
          <p:spPr>
            <a:xfrm>
              <a:off x="584280" y="6529680"/>
              <a:ext cx="0" cy="658440"/>
            </a:xfrm>
            <a:prstGeom prst="line">
              <a:avLst/>
            </a:prstGeom>
            <a:ln cap="sq" w="720">
              <a:solidFill>
                <a:srgbClr val="ffffff"/>
              </a:solidFill>
              <a:miter/>
            </a:ln>
          </p:spPr>
          <p:style>
            <a:lnRef idx="0"/>
            <a:fillRef idx="0"/>
            <a:effectRef idx="0"/>
            <a:fontRef idx="minor"/>
          </p:style>
        </p:sp>
        <p:sp>
          <p:nvSpPr>
            <p:cNvPr id="265" name=""/>
            <p:cNvSpPr/>
            <p:nvPr/>
          </p:nvSpPr>
          <p:spPr>
            <a:xfrm>
              <a:off x="584280" y="7189920"/>
              <a:ext cx="0" cy="661680"/>
            </a:xfrm>
            <a:prstGeom prst="line">
              <a:avLst/>
            </a:prstGeom>
            <a:ln cap="sq" w="720">
              <a:solidFill>
                <a:srgbClr val="ffffff"/>
              </a:solidFill>
              <a:miter/>
            </a:ln>
          </p:spPr>
          <p:style>
            <a:lnRef idx="0"/>
            <a:fillRef idx="0"/>
            <a:effectRef idx="0"/>
            <a:fontRef idx="minor"/>
          </p:style>
        </p:sp>
        <p:sp>
          <p:nvSpPr>
            <p:cNvPr id="266" name=""/>
            <p:cNvSpPr/>
            <p:nvPr/>
          </p:nvSpPr>
          <p:spPr>
            <a:xfrm>
              <a:off x="1120320" y="1459080"/>
              <a:ext cx="0" cy="462960"/>
            </a:xfrm>
            <a:prstGeom prst="line">
              <a:avLst/>
            </a:prstGeom>
            <a:ln cap="sq" w="720">
              <a:solidFill>
                <a:srgbClr val="ffffff"/>
              </a:solidFill>
              <a:miter/>
            </a:ln>
          </p:spPr>
          <p:style>
            <a:lnRef idx="0"/>
            <a:fillRef idx="0"/>
            <a:effectRef idx="0"/>
            <a:fontRef idx="minor"/>
          </p:style>
        </p:sp>
        <p:sp>
          <p:nvSpPr>
            <p:cNvPr id="267" name=""/>
            <p:cNvSpPr/>
            <p:nvPr/>
          </p:nvSpPr>
          <p:spPr>
            <a:xfrm>
              <a:off x="1120320" y="1923840"/>
              <a:ext cx="0" cy="667800"/>
            </a:xfrm>
            <a:prstGeom prst="line">
              <a:avLst/>
            </a:prstGeom>
            <a:ln cap="sq" w="720">
              <a:solidFill>
                <a:srgbClr val="ffffff"/>
              </a:solidFill>
              <a:miter/>
            </a:ln>
          </p:spPr>
          <p:style>
            <a:lnRef idx="0"/>
            <a:fillRef idx="0"/>
            <a:effectRef idx="0"/>
            <a:fontRef idx="minor"/>
          </p:style>
        </p:sp>
        <p:sp>
          <p:nvSpPr>
            <p:cNvPr id="268" name=""/>
            <p:cNvSpPr/>
            <p:nvPr/>
          </p:nvSpPr>
          <p:spPr>
            <a:xfrm>
              <a:off x="1120320" y="2593440"/>
              <a:ext cx="0" cy="463320"/>
            </a:xfrm>
            <a:prstGeom prst="line">
              <a:avLst/>
            </a:prstGeom>
            <a:ln cap="sq" w="720">
              <a:solidFill>
                <a:srgbClr val="ffffff"/>
              </a:solidFill>
              <a:miter/>
            </a:ln>
          </p:spPr>
          <p:style>
            <a:lnRef idx="0"/>
            <a:fillRef idx="0"/>
            <a:effectRef idx="0"/>
            <a:fontRef idx="minor"/>
          </p:style>
        </p:sp>
        <p:sp>
          <p:nvSpPr>
            <p:cNvPr id="269" name=""/>
            <p:cNvSpPr/>
            <p:nvPr/>
          </p:nvSpPr>
          <p:spPr>
            <a:xfrm>
              <a:off x="1120320" y="3058560"/>
              <a:ext cx="0" cy="469440"/>
            </a:xfrm>
            <a:prstGeom prst="line">
              <a:avLst/>
            </a:prstGeom>
            <a:ln cap="sq" w="720">
              <a:solidFill>
                <a:srgbClr val="ffffff"/>
              </a:solidFill>
              <a:miter/>
            </a:ln>
          </p:spPr>
          <p:style>
            <a:lnRef idx="0"/>
            <a:fillRef idx="0"/>
            <a:effectRef idx="0"/>
            <a:fontRef idx="minor"/>
          </p:style>
        </p:sp>
        <p:sp>
          <p:nvSpPr>
            <p:cNvPr id="270" name=""/>
            <p:cNvSpPr/>
            <p:nvPr/>
          </p:nvSpPr>
          <p:spPr>
            <a:xfrm>
              <a:off x="1120320" y="3529800"/>
              <a:ext cx="0" cy="463320"/>
            </a:xfrm>
            <a:prstGeom prst="line">
              <a:avLst/>
            </a:prstGeom>
            <a:ln cap="sq" w="720">
              <a:solidFill>
                <a:srgbClr val="ffffff"/>
              </a:solidFill>
              <a:miter/>
            </a:ln>
          </p:spPr>
          <p:style>
            <a:lnRef idx="0"/>
            <a:fillRef idx="0"/>
            <a:effectRef idx="0"/>
            <a:fontRef idx="minor"/>
          </p:style>
        </p:sp>
        <p:sp>
          <p:nvSpPr>
            <p:cNvPr id="271" name=""/>
            <p:cNvSpPr/>
            <p:nvPr/>
          </p:nvSpPr>
          <p:spPr>
            <a:xfrm>
              <a:off x="1120320" y="3994920"/>
              <a:ext cx="0" cy="650520"/>
            </a:xfrm>
            <a:prstGeom prst="line">
              <a:avLst/>
            </a:prstGeom>
            <a:ln cap="sq" w="720">
              <a:solidFill>
                <a:srgbClr val="ffffff"/>
              </a:solidFill>
              <a:miter/>
            </a:ln>
          </p:spPr>
          <p:style>
            <a:lnRef idx="0"/>
            <a:fillRef idx="0"/>
            <a:effectRef idx="0"/>
            <a:fontRef idx="minor"/>
          </p:style>
        </p:sp>
        <p:sp>
          <p:nvSpPr>
            <p:cNvPr id="272" name=""/>
            <p:cNvSpPr/>
            <p:nvPr/>
          </p:nvSpPr>
          <p:spPr>
            <a:xfrm>
              <a:off x="1120320" y="4647600"/>
              <a:ext cx="0" cy="839160"/>
            </a:xfrm>
            <a:prstGeom prst="line">
              <a:avLst/>
            </a:prstGeom>
            <a:ln cap="sq" w="720">
              <a:solidFill>
                <a:srgbClr val="ffffff"/>
              </a:solidFill>
              <a:miter/>
            </a:ln>
          </p:spPr>
          <p:style>
            <a:lnRef idx="0"/>
            <a:fillRef idx="0"/>
            <a:effectRef idx="0"/>
            <a:fontRef idx="minor"/>
          </p:style>
        </p:sp>
        <p:sp>
          <p:nvSpPr>
            <p:cNvPr id="273" name=""/>
            <p:cNvSpPr/>
            <p:nvPr/>
          </p:nvSpPr>
          <p:spPr>
            <a:xfrm>
              <a:off x="1120320" y="5488560"/>
              <a:ext cx="0" cy="1037880"/>
            </a:xfrm>
            <a:prstGeom prst="line">
              <a:avLst/>
            </a:prstGeom>
            <a:ln cap="sq" w="720">
              <a:solidFill>
                <a:srgbClr val="ffffff"/>
              </a:solidFill>
              <a:miter/>
            </a:ln>
          </p:spPr>
          <p:style>
            <a:lnRef idx="0"/>
            <a:fillRef idx="0"/>
            <a:effectRef idx="0"/>
            <a:fontRef idx="minor"/>
          </p:style>
        </p:sp>
        <p:sp>
          <p:nvSpPr>
            <p:cNvPr id="274" name=""/>
            <p:cNvSpPr/>
            <p:nvPr/>
          </p:nvSpPr>
          <p:spPr>
            <a:xfrm>
              <a:off x="1120320" y="6529680"/>
              <a:ext cx="0" cy="658440"/>
            </a:xfrm>
            <a:prstGeom prst="line">
              <a:avLst/>
            </a:prstGeom>
            <a:ln cap="sq" w="720">
              <a:solidFill>
                <a:srgbClr val="ffffff"/>
              </a:solidFill>
              <a:miter/>
            </a:ln>
          </p:spPr>
          <p:style>
            <a:lnRef idx="0"/>
            <a:fillRef idx="0"/>
            <a:effectRef idx="0"/>
            <a:fontRef idx="minor"/>
          </p:style>
        </p:sp>
        <p:sp>
          <p:nvSpPr>
            <p:cNvPr id="275" name=""/>
            <p:cNvSpPr/>
            <p:nvPr/>
          </p:nvSpPr>
          <p:spPr>
            <a:xfrm>
              <a:off x="1120320" y="7189920"/>
              <a:ext cx="0" cy="661680"/>
            </a:xfrm>
            <a:prstGeom prst="line">
              <a:avLst/>
            </a:prstGeom>
            <a:ln cap="sq" w="720">
              <a:solidFill>
                <a:srgbClr val="ffffff"/>
              </a:solidFill>
              <a:miter/>
            </a:ln>
          </p:spPr>
          <p:style>
            <a:lnRef idx="0"/>
            <a:fillRef idx="0"/>
            <a:effectRef idx="0"/>
            <a:fontRef idx="minor"/>
          </p:style>
        </p:sp>
        <p:sp>
          <p:nvSpPr>
            <p:cNvPr id="276" name=""/>
            <p:cNvSpPr/>
            <p:nvPr/>
          </p:nvSpPr>
          <p:spPr>
            <a:xfrm>
              <a:off x="5578920" y="1459080"/>
              <a:ext cx="0" cy="462960"/>
            </a:xfrm>
            <a:prstGeom prst="line">
              <a:avLst/>
            </a:prstGeom>
            <a:ln cap="sq" w="720">
              <a:solidFill>
                <a:srgbClr val="ffffff"/>
              </a:solidFill>
              <a:miter/>
            </a:ln>
          </p:spPr>
          <p:style>
            <a:lnRef idx="0"/>
            <a:fillRef idx="0"/>
            <a:effectRef idx="0"/>
            <a:fontRef idx="minor"/>
          </p:style>
        </p:sp>
        <p:sp>
          <p:nvSpPr>
            <p:cNvPr id="277" name=""/>
            <p:cNvSpPr/>
            <p:nvPr/>
          </p:nvSpPr>
          <p:spPr>
            <a:xfrm>
              <a:off x="5578920" y="1923840"/>
              <a:ext cx="0" cy="667800"/>
            </a:xfrm>
            <a:prstGeom prst="line">
              <a:avLst/>
            </a:prstGeom>
            <a:ln cap="sq" w="720">
              <a:solidFill>
                <a:srgbClr val="ffffff"/>
              </a:solidFill>
              <a:miter/>
            </a:ln>
          </p:spPr>
          <p:style>
            <a:lnRef idx="0"/>
            <a:fillRef idx="0"/>
            <a:effectRef idx="0"/>
            <a:fontRef idx="minor"/>
          </p:style>
        </p:sp>
        <p:sp>
          <p:nvSpPr>
            <p:cNvPr id="278" name=""/>
            <p:cNvSpPr/>
            <p:nvPr/>
          </p:nvSpPr>
          <p:spPr>
            <a:xfrm>
              <a:off x="5578920" y="2593440"/>
              <a:ext cx="0" cy="463320"/>
            </a:xfrm>
            <a:prstGeom prst="line">
              <a:avLst/>
            </a:prstGeom>
            <a:ln cap="sq" w="720">
              <a:solidFill>
                <a:srgbClr val="ffffff"/>
              </a:solidFill>
              <a:miter/>
            </a:ln>
          </p:spPr>
          <p:style>
            <a:lnRef idx="0"/>
            <a:fillRef idx="0"/>
            <a:effectRef idx="0"/>
            <a:fontRef idx="minor"/>
          </p:style>
        </p:sp>
        <p:sp>
          <p:nvSpPr>
            <p:cNvPr id="279" name=""/>
            <p:cNvSpPr/>
            <p:nvPr/>
          </p:nvSpPr>
          <p:spPr>
            <a:xfrm>
              <a:off x="5578920" y="3058560"/>
              <a:ext cx="0" cy="469440"/>
            </a:xfrm>
            <a:prstGeom prst="line">
              <a:avLst/>
            </a:prstGeom>
            <a:ln cap="sq" w="720">
              <a:solidFill>
                <a:srgbClr val="ffffff"/>
              </a:solidFill>
              <a:miter/>
            </a:ln>
          </p:spPr>
          <p:style>
            <a:lnRef idx="0"/>
            <a:fillRef idx="0"/>
            <a:effectRef idx="0"/>
            <a:fontRef idx="minor"/>
          </p:style>
        </p:sp>
        <p:sp>
          <p:nvSpPr>
            <p:cNvPr id="280" name=""/>
            <p:cNvSpPr/>
            <p:nvPr/>
          </p:nvSpPr>
          <p:spPr>
            <a:xfrm>
              <a:off x="5578920" y="3529800"/>
              <a:ext cx="0" cy="463320"/>
            </a:xfrm>
            <a:prstGeom prst="line">
              <a:avLst/>
            </a:prstGeom>
            <a:ln cap="sq" w="720">
              <a:solidFill>
                <a:srgbClr val="ffffff"/>
              </a:solidFill>
              <a:miter/>
            </a:ln>
          </p:spPr>
          <p:style>
            <a:lnRef idx="0"/>
            <a:fillRef idx="0"/>
            <a:effectRef idx="0"/>
            <a:fontRef idx="minor"/>
          </p:style>
        </p:sp>
        <p:sp>
          <p:nvSpPr>
            <p:cNvPr id="281" name=""/>
            <p:cNvSpPr/>
            <p:nvPr/>
          </p:nvSpPr>
          <p:spPr>
            <a:xfrm>
              <a:off x="5578920" y="3994920"/>
              <a:ext cx="0" cy="650520"/>
            </a:xfrm>
            <a:prstGeom prst="line">
              <a:avLst/>
            </a:prstGeom>
            <a:ln cap="sq" w="720">
              <a:solidFill>
                <a:srgbClr val="ffffff"/>
              </a:solidFill>
              <a:miter/>
            </a:ln>
          </p:spPr>
          <p:style>
            <a:lnRef idx="0"/>
            <a:fillRef idx="0"/>
            <a:effectRef idx="0"/>
            <a:fontRef idx="minor"/>
          </p:style>
        </p:sp>
        <p:sp>
          <p:nvSpPr>
            <p:cNvPr id="282" name=""/>
            <p:cNvSpPr/>
            <p:nvPr/>
          </p:nvSpPr>
          <p:spPr>
            <a:xfrm>
              <a:off x="5578920" y="4647600"/>
              <a:ext cx="0" cy="839160"/>
            </a:xfrm>
            <a:prstGeom prst="line">
              <a:avLst/>
            </a:prstGeom>
            <a:ln cap="sq" w="720">
              <a:solidFill>
                <a:srgbClr val="ffffff"/>
              </a:solidFill>
              <a:miter/>
            </a:ln>
          </p:spPr>
          <p:style>
            <a:lnRef idx="0"/>
            <a:fillRef idx="0"/>
            <a:effectRef idx="0"/>
            <a:fontRef idx="minor"/>
          </p:style>
        </p:sp>
        <p:sp>
          <p:nvSpPr>
            <p:cNvPr id="283" name=""/>
            <p:cNvSpPr/>
            <p:nvPr/>
          </p:nvSpPr>
          <p:spPr>
            <a:xfrm>
              <a:off x="5578920" y="5488560"/>
              <a:ext cx="0" cy="1037880"/>
            </a:xfrm>
            <a:prstGeom prst="line">
              <a:avLst/>
            </a:prstGeom>
            <a:ln cap="sq" w="720">
              <a:solidFill>
                <a:srgbClr val="ffffff"/>
              </a:solidFill>
              <a:miter/>
            </a:ln>
          </p:spPr>
          <p:style>
            <a:lnRef idx="0"/>
            <a:fillRef idx="0"/>
            <a:effectRef idx="0"/>
            <a:fontRef idx="minor"/>
          </p:style>
        </p:sp>
        <p:sp>
          <p:nvSpPr>
            <p:cNvPr id="284" name=""/>
            <p:cNvSpPr/>
            <p:nvPr/>
          </p:nvSpPr>
          <p:spPr>
            <a:xfrm>
              <a:off x="5578920" y="6529680"/>
              <a:ext cx="0" cy="658440"/>
            </a:xfrm>
            <a:prstGeom prst="line">
              <a:avLst/>
            </a:prstGeom>
            <a:ln cap="sq" w="720">
              <a:solidFill>
                <a:srgbClr val="ffffff"/>
              </a:solidFill>
              <a:miter/>
            </a:ln>
          </p:spPr>
          <p:style>
            <a:lnRef idx="0"/>
            <a:fillRef idx="0"/>
            <a:effectRef idx="0"/>
            <a:fontRef idx="minor"/>
          </p:style>
        </p:sp>
        <p:sp>
          <p:nvSpPr>
            <p:cNvPr id="285" name=""/>
            <p:cNvSpPr/>
            <p:nvPr/>
          </p:nvSpPr>
          <p:spPr>
            <a:xfrm>
              <a:off x="5578920" y="7189920"/>
              <a:ext cx="0" cy="661680"/>
            </a:xfrm>
            <a:prstGeom prst="line">
              <a:avLst/>
            </a:prstGeom>
            <a:ln cap="sq" w="720">
              <a:solidFill>
                <a:srgbClr val="ffffff"/>
              </a:solidFill>
              <a:miter/>
            </a:ln>
          </p:spPr>
          <p:style>
            <a:lnRef idx="0"/>
            <a:fillRef idx="0"/>
            <a:effectRef idx="0"/>
            <a:fontRef idx="minor"/>
          </p:style>
        </p:sp>
        <p:sp>
          <p:nvSpPr>
            <p:cNvPr id="286" name=""/>
            <p:cNvSpPr/>
            <p:nvPr/>
          </p:nvSpPr>
          <p:spPr>
            <a:xfrm>
              <a:off x="9764640" y="1459080"/>
              <a:ext cx="0" cy="462960"/>
            </a:xfrm>
            <a:prstGeom prst="line">
              <a:avLst/>
            </a:prstGeom>
            <a:ln cap="sq" w="720">
              <a:solidFill>
                <a:srgbClr val="ffffff"/>
              </a:solidFill>
              <a:miter/>
            </a:ln>
          </p:spPr>
          <p:style>
            <a:lnRef idx="0"/>
            <a:fillRef idx="0"/>
            <a:effectRef idx="0"/>
            <a:fontRef idx="minor"/>
          </p:style>
        </p:sp>
        <p:sp>
          <p:nvSpPr>
            <p:cNvPr id="287" name=""/>
            <p:cNvSpPr/>
            <p:nvPr/>
          </p:nvSpPr>
          <p:spPr>
            <a:xfrm>
              <a:off x="9764640" y="1923840"/>
              <a:ext cx="0" cy="667800"/>
            </a:xfrm>
            <a:prstGeom prst="line">
              <a:avLst/>
            </a:prstGeom>
            <a:ln cap="sq" w="720">
              <a:solidFill>
                <a:srgbClr val="ffffff"/>
              </a:solidFill>
              <a:miter/>
            </a:ln>
          </p:spPr>
          <p:style>
            <a:lnRef idx="0"/>
            <a:fillRef idx="0"/>
            <a:effectRef idx="0"/>
            <a:fontRef idx="minor"/>
          </p:style>
        </p:sp>
        <p:sp>
          <p:nvSpPr>
            <p:cNvPr id="288" name=""/>
            <p:cNvSpPr/>
            <p:nvPr/>
          </p:nvSpPr>
          <p:spPr>
            <a:xfrm>
              <a:off x="9764640" y="2593440"/>
              <a:ext cx="0" cy="463320"/>
            </a:xfrm>
            <a:prstGeom prst="line">
              <a:avLst/>
            </a:prstGeom>
            <a:ln cap="sq" w="720">
              <a:solidFill>
                <a:srgbClr val="ffffff"/>
              </a:solidFill>
              <a:miter/>
            </a:ln>
          </p:spPr>
          <p:style>
            <a:lnRef idx="0"/>
            <a:fillRef idx="0"/>
            <a:effectRef idx="0"/>
            <a:fontRef idx="minor"/>
          </p:style>
        </p:sp>
        <p:sp>
          <p:nvSpPr>
            <p:cNvPr id="289" name=""/>
            <p:cNvSpPr/>
            <p:nvPr/>
          </p:nvSpPr>
          <p:spPr>
            <a:xfrm>
              <a:off x="9764640" y="3058560"/>
              <a:ext cx="0" cy="469440"/>
            </a:xfrm>
            <a:prstGeom prst="line">
              <a:avLst/>
            </a:prstGeom>
            <a:ln cap="sq" w="720">
              <a:solidFill>
                <a:srgbClr val="ffffff"/>
              </a:solidFill>
              <a:miter/>
            </a:ln>
          </p:spPr>
          <p:style>
            <a:lnRef idx="0"/>
            <a:fillRef idx="0"/>
            <a:effectRef idx="0"/>
            <a:fontRef idx="minor"/>
          </p:style>
        </p:sp>
        <p:sp>
          <p:nvSpPr>
            <p:cNvPr id="290" name=""/>
            <p:cNvSpPr/>
            <p:nvPr/>
          </p:nvSpPr>
          <p:spPr>
            <a:xfrm>
              <a:off x="9764640" y="3529800"/>
              <a:ext cx="0" cy="463320"/>
            </a:xfrm>
            <a:prstGeom prst="line">
              <a:avLst/>
            </a:prstGeom>
            <a:ln cap="sq" w="720">
              <a:solidFill>
                <a:srgbClr val="ffffff"/>
              </a:solidFill>
              <a:miter/>
            </a:ln>
          </p:spPr>
          <p:style>
            <a:lnRef idx="0"/>
            <a:fillRef idx="0"/>
            <a:effectRef idx="0"/>
            <a:fontRef idx="minor"/>
          </p:style>
        </p:sp>
        <p:sp>
          <p:nvSpPr>
            <p:cNvPr id="291" name=""/>
            <p:cNvSpPr/>
            <p:nvPr/>
          </p:nvSpPr>
          <p:spPr>
            <a:xfrm>
              <a:off x="9764640" y="3994920"/>
              <a:ext cx="0" cy="650520"/>
            </a:xfrm>
            <a:prstGeom prst="line">
              <a:avLst/>
            </a:prstGeom>
            <a:ln cap="sq" w="720">
              <a:solidFill>
                <a:srgbClr val="ffffff"/>
              </a:solidFill>
              <a:miter/>
            </a:ln>
          </p:spPr>
          <p:style>
            <a:lnRef idx="0"/>
            <a:fillRef idx="0"/>
            <a:effectRef idx="0"/>
            <a:fontRef idx="minor"/>
          </p:style>
        </p:sp>
        <p:sp>
          <p:nvSpPr>
            <p:cNvPr id="292" name=""/>
            <p:cNvSpPr/>
            <p:nvPr/>
          </p:nvSpPr>
          <p:spPr>
            <a:xfrm>
              <a:off x="9764640" y="4647600"/>
              <a:ext cx="0" cy="839160"/>
            </a:xfrm>
            <a:prstGeom prst="line">
              <a:avLst/>
            </a:prstGeom>
            <a:ln cap="sq" w="720">
              <a:solidFill>
                <a:srgbClr val="ffffff"/>
              </a:solidFill>
              <a:miter/>
            </a:ln>
          </p:spPr>
          <p:style>
            <a:lnRef idx="0"/>
            <a:fillRef idx="0"/>
            <a:effectRef idx="0"/>
            <a:fontRef idx="minor"/>
          </p:style>
        </p:sp>
        <p:sp>
          <p:nvSpPr>
            <p:cNvPr id="293" name=""/>
            <p:cNvSpPr/>
            <p:nvPr/>
          </p:nvSpPr>
          <p:spPr>
            <a:xfrm>
              <a:off x="9764640" y="5488560"/>
              <a:ext cx="0" cy="1037880"/>
            </a:xfrm>
            <a:prstGeom prst="line">
              <a:avLst/>
            </a:prstGeom>
            <a:ln cap="sq" w="720">
              <a:solidFill>
                <a:srgbClr val="ffffff"/>
              </a:solidFill>
              <a:miter/>
            </a:ln>
          </p:spPr>
          <p:style>
            <a:lnRef idx="0"/>
            <a:fillRef idx="0"/>
            <a:effectRef idx="0"/>
            <a:fontRef idx="minor"/>
          </p:style>
        </p:sp>
        <p:sp>
          <p:nvSpPr>
            <p:cNvPr id="294" name=""/>
            <p:cNvSpPr/>
            <p:nvPr/>
          </p:nvSpPr>
          <p:spPr>
            <a:xfrm>
              <a:off x="9764640" y="6529680"/>
              <a:ext cx="0" cy="658440"/>
            </a:xfrm>
            <a:prstGeom prst="line">
              <a:avLst/>
            </a:prstGeom>
            <a:ln cap="sq" w="720">
              <a:solidFill>
                <a:srgbClr val="ffffff"/>
              </a:solidFill>
              <a:miter/>
            </a:ln>
          </p:spPr>
          <p:style>
            <a:lnRef idx="0"/>
            <a:fillRef idx="0"/>
            <a:effectRef idx="0"/>
            <a:fontRef idx="minor"/>
          </p:style>
        </p:sp>
        <p:sp>
          <p:nvSpPr>
            <p:cNvPr id="295" name=""/>
            <p:cNvSpPr/>
            <p:nvPr/>
          </p:nvSpPr>
          <p:spPr>
            <a:xfrm>
              <a:off x="9764640" y="7189920"/>
              <a:ext cx="0" cy="661680"/>
            </a:xfrm>
            <a:prstGeom prst="line">
              <a:avLst/>
            </a:prstGeom>
            <a:ln cap="sq" w="720">
              <a:solidFill>
                <a:srgbClr val="ffffff"/>
              </a:solidFill>
              <a:miter/>
            </a:ln>
          </p:spPr>
          <p:style>
            <a:lnRef idx="0"/>
            <a:fillRef idx="0"/>
            <a:effectRef idx="0"/>
            <a:fontRef idx="minor"/>
          </p:style>
        </p:sp>
      </p:grpSp>
    </p:spTree>
  </p:cSld>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96" name="PlaceHolder 1"/>
          <p:cNvSpPr>
            <a:spLocks noGrp="1"/>
          </p:cNvSpPr>
          <p:nvPr>
            <p:ph type="title"/>
          </p:nvPr>
        </p:nvSpPr>
        <p:spPr>
          <a:xfrm>
            <a:off x="539640" y="269640"/>
            <a:ext cx="8996400" cy="98748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r>
              <a:rPr b="0" lang="ru-RU" sz="3300" spc="-1" strike="noStrike">
                <a:solidFill>
                  <a:srgbClr val="ffffff"/>
                </a:solidFill>
                <a:latin typeface="Arial"/>
              </a:rPr>
              <a:t>Text 2</a:t>
            </a:r>
            <a:br/>
            <a:r>
              <a:rPr b="0" lang="ru-RU" sz="3300" spc="-1" strike="noStrike">
                <a:solidFill>
                  <a:srgbClr val="ffffff"/>
                </a:solidFill>
                <a:latin typeface="Arial"/>
              </a:rPr>
              <a:t>In the surgical department</a:t>
            </a:r>
            <a:endParaRPr b="0" lang="ru-RU" sz="3300" spc="-1" strike="noStrike">
              <a:solidFill>
                <a:srgbClr val="ffffff"/>
              </a:solidFill>
              <a:latin typeface="Arial"/>
            </a:endParaRPr>
          </a:p>
        </p:txBody>
      </p:sp>
      <p:sp>
        <p:nvSpPr>
          <p:cNvPr id="297" name="PlaceHolder 2"/>
          <p:cNvSpPr>
            <a:spLocks noGrp="1"/>
          </p:cNvSpPr>
          <p:nvPr>
            <p:ph/>
          </p:nvPr>
        </p:nvSpPr>
        <p:spPr>
          <a:xfrm>
            <a:off x="539640" y="1440000"/>
            <a:ext cx="8996400" cy="3597120"/>
          </a:xfrm>
          <a:prstGeom prst="rect">
            <a:avLst/>
          </a:prstGeom>
          <a:noFill/>
          <a:ln w="0">
            <a:noFill/>
          </a:ln>
        </p:spPr>
        <p:txBody>
          <a:bodyPr lIns="0" rIns="0" tIns="21240" bIns="0" anchor="t">
            <a:normAutofit fontScale="94000"/>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r>
              <a:rPr b="0" lang="en-US" sz="1400" spc="-1" strike="noStrike">
                <a:solidFill>
                  <a:srgbClr val="000000"/>
                </a:solidFill>
                <a:latin typeface="Times New Roman"/>
                <a:ea typeface="Segoe UI"/>
              </a:rPr>
              <a:t>Words and combinations to the text : </a:t>
            </a:r>
            <a:endParaRPr b="0" lang="ru-RU" sz="1400" spc="-1" strike="noStrike">
              <a:solidFill>
                <a:srgbClr val="000000"/>
              </a:solidFill>
              <a:latin typeface="Arial"/>
            </a:endParaRPr>
          </a:p>
          <a:p>
            <a:pPr marL="442800" indent="-442800" algn="just">
              <a:lnSpc>
                <a:spcPct val="115000"/>
              </a:lnSpc>
              <a:spcBef>
                <a:spcPts val="139"/>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Times New Roman"/>
                <a:ea typeface="Calibri"/>
              </a:rPr>
              <a:t>a sharp pain  – острая боль </a:t>
            </a:r>
            <a:endParaRPr b="0" lang="ru-RU" sz="1400" spc="-1" strike="noStrike">
              <a:solidFill>
                <a:srgbClr val="000000"/>
              </a:solidFill>
              <a:latin typeface="Arial"/>
            </a:endParaRPr>
          </a:p>
          <a:p>
            <a:pPr marL="442800" indent="-442800" algn="just">
              <a:lnSpc>
                <a:spcPct val="115000"/>
              </a:lnSpc>
              <a:spcBef>
                <a:spcPts val="139"/>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Times New Roman"/>
                <a:ea typeface="Calibri"/>
              </a:rPr>
              <a:t>an iliac region– подвздошная область</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Times New Roman"/>
                <a:ea typeface="Calibri"/>
              </a:rPr>
              <a:t>an attending doctor – лечащий врач</a:t>
            </a:r>
            <a:endParaRPr b="0" lang="ru-RU" sz="1400" spc="-1" strike="noStrike">
              <a:solidFill>
                <a:srgbClr val="000000"/>
              </a:solidFill>
              <a:latin typeface="Arial"/>
            </a:endParaRPr>
          </a:p>
          <a:p>
            <a:pPr marL="442800" indent="-442800" algn="just">
              <a:lnSpc>
                <a:spcPct val="115000"/>
              </a:lnSpc>
              <a:spcBef>
                <a:spcPts val="139"/>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Times New Roman"/>
                <a:ea typeface="Calibri"/>
              </a:rPr>
              <a:t>acute  appendicitis – острый аппендицит</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Times New Roman"/>
                <a:ea typeface="Calibri"/>
              </a:rPr>
              <a:t>iodine- йод</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Calibri"/>
              </a:rPr>
              <a:t>anesthesia</a:t>
            </a:r>
            <a:r>
              <a:rPr b="0" lang="ru-RU" sz="1400" spc="-1" strike="noStrike">
                <a:solidFill>
                  <a:srgbClr val="000000"/>
                </a:solidFill>
                <a:latin typeface="Times New Roman"/>
                <a:ea typeface="Calibri"/>
              </a:rPr>
              <a:t>- анестезия</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Calibri"/>
              </a:rPr>
              <a:t>an abdominal incision – </a:t>
            </a:r>
            <a:r>
              <a:rPr b="0" lang="ru-RU" sz="1400" spc="-1" strike="noStrike">
                <a:solidFill>
                  <a:srgbClr val="000000"/>
                </a:solidFill>
                <a:latin typeface="Times New Roman"/>
                <a:ea typeface="Calibri"/>
              </a:rPr>
              <a:t>надрез</a:t>
            </a:r>
            <a:r>
              <a:rPr b="0" lang="en-US" sz="1400" spc="-1" strike="noStrike">
                <a:solidFill>
                  <a:srgbClr val="000000"/>
                </a:solidFill>
                <a:latin typeface="Times New Roman"/>
                <a:ea typeface="Calibri"/>
              </a:rPr>
              <a:t> </a:t>
            </a:r>
            <a:r>
              <a:rPr b="0" lang="ru-RU" sz="1400" spc="-1" strike="noStrike">
                <a:solidFill>
                  <a:srgbClr val="000000"/>
                </a:solidFill>
                <a:latin typeface="Times New Roman"/>
                <a:ea typeface="Calibri"/>
              </a:rPr>
              <a:t>в</a:t>
            </a:r>
            <a:r>
              <a:rPr b="0" lang="en-US" sz="1400" spc="-1" strike="noStrike">
                <a:solidFill>
                  <a:srgbClr val="000000"/>
                </a:solidFill>
                <a:latin typeface="Times New Roman"/>
                <a:ea typeface="Calibri"/>
              </a:rPr>
              <a:t> </a:t>
            </a:r>
            <a:r>
              <a:rPr b="0" lang="ru-RU" sz="1400" spc="-1" strike="noStrike">
                <a:solidFill>
                  <a:srgbClr val="000000"/>
                </a:solidFill>
                <a:latin typeface="Times New Roman"/>
                <a:ea typeface="Calibri"/>
              </a:rPr>
              <a:t>брюшной</a:t>
            </a:r>
            <a:r>
              <a:rPr b="0" lang="en-US" sz="1400" spc="-1" strike="noStrike">
                <a:solidFill>
                  <a:srgbClr val="000000"/>
                </a:solidFill>
                <a:latin typeface="Times New Roman"/>
                <a:ea typeface="Calibri"/>
              </a:rPr>
              <a:t> </a:t>
            </a:r>
            <a:r>
              <a:rPr b="0" lang="ru-RU" sz="1400" spc="-1" strike="noStrike">
                <a:solidFill>
                  <a:srgbClr val="000000"/>
                </a:solidFill>
                <a:latin typeface="Times New Roman"/>
                <a:ea typeface="Calibri"/>
              </a:rPr>
              <a:t>полости</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Calibri"/>
              </a:rPr>
              <a:t>to remove</a:t>
            </a:r>
            <a:r>
              <a:rPr b="0" lang="ru-RU" sz="1400" spc="-1" strike="noStrike">
                <a:solidFill>
                  <a:srgbClr val="000000"/>
                </a:solidFill>
                <a:latin typeface="Times New Roman"/>
                <a:ea typeface="Calibri"/>
              </a:rPr>
              <a:t> — удалять</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Calibri"/>
              </a:rPr>
              <a:t>inflamed —</a:t>
            </a:r>
            <a:r>
              <a:rPr b="0" lang="ru-RU" sz="1400" spc="-1" strike="noStrike">
                <a:solidFill>
                  <a:srgbClr val="000000"/>
                </a:solidFill>
                <a:latin typeface="Times New Roman"/>
                <a:ea typeface="Calibri"/>
              </a:rPr>
              <a:t> воспаленный</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Calibri"/>
              </a:rPr>
              <a:t>to suture</a:t>
            </a:r>
            <a:r>
              <a:rPr b="0" lang="ru-RU" sz="1400" spc="-1" strike="noStrike">
                <a:solidFill>
                  <a:srgbClr val="000000"/>
                </a:solidFill>
                <a:latin typeface="Times New Roman"/>
                <a:ea typeface="Calibri"/>
              </a:rPr>
              <a:t> — зашивать</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Calibri"/>
              </a:rPr>
              <a:t>in layers</a:t>
            </a:r>
            <a:r>
              <a:rPr b="0" lang="ru-RU" sz="1400" spc="-1" strike="noStrike">
                <a:solidFill>
                  <a:srgbClr val="000000"/>
                </a:solidFill>
                <a:latin typeface="Times New Roman"/>
                <a:ea typeface="Calibri"/>
              </a:rPr>
              <a:t>- послойно</a:t>
            </a:r>
            <a:endParaRPr b="0" lang="ru-RU" sz="1400" spc="-1" strike="noStrike">
              <a:solidFill>
                <a:srgbClr val="000000"/>
              </a:solidFill>
              <a:latin typeface="Arial"/>
            </a:endParaRPr>
          </a:p>
          <a:p>
            <a:pPr marL="442800" indent="-442800" algn="just">
              <a:lnSpc>
                <a:spcPct val="115000"/>
              </a:lnSpc>
              <a:spcBef>
                <a:spcPts val="425"/>
              </a:spcBef>
              <a:spcAft>
                <a:spcPts val="26"/>
              </a:spcAft>
              <a:buClr>
                <a:srgbClr val="000000"/>
              </a:buClr>
              <a:buSzPct val="45000"/>
              <a:buFont typeface="Wingdings" charset="2"/>
              <a:buChar char=""/>
              <a:tabLst>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Times New Roman"/>
                <a:ea typeface="Calibri"/>
              </a:rPr>
              <a:t>to</a:t>
            </a:r>
            <a:r>
              <a:rPr b="0" lang="ru-RU" sz="1400" spc="-1" strike="noStrike">
                <a:solidFill>
                  <a:srgbClr val="000000"/>
                </a:solidFill>
                <a:latin typeface="Times New Roman"/>
                <a:ea typeface="Calibri"/>
              </a:rPr>
              <a:t> </a:t>
            </a:r>
            <a:r>
              <a:rPr b="0" lang="en-US" sz="1400" spc="-1" strike="noStrike">
                <a:solidFill>
                  <a:srgbClr val="000000"/>
                </a:solidFill>
                <a:latin typeface="Times New Roman"/>
                <a:ea typeface="Calibri"/>
              </a:rPr>
              <a:t>wheel</a:t>
            </a:r>
            <a:r>
              <a:rPr b="0" lang="ru-RU" sz="1400" spc="-1" strike="noStrike">
                <a:solidFill>
                  <a:srgbClr val="000000"/>
                </a:solidFill>
                <a:latin typeface="Times New Roman"/>
                <a:ea typeface="Calibri"/>
              </a:rPr>
              <a:t>  </a:t>
            </a:r>
            <a:r>
              <a:rPr b="0" lang="en-US" sz="1400" spc="-1" strike="noStrike">
                <a:solidFill>
                  <a:srgbClr val="000000"/>
                </a:solidFill>
                <a:latin typeface="Times New Roman"/>
                <a:ea typeface="Calibri"/>
              </a:rPr>
              <a:t>the</a:t>
            </a:r>
            <a:r>
              <a:rPr b="0" lang="ru-RU" sz="1400" spc="-1" strike="noStrike">
                <a:solidFill>
                  <a:srgbClr val="000000"/>
                </a:solidFill>
                <a:latin typeface="Times New Roman"/>
                <a:ea typeface="Calibri"/>
              </a:rPr>
              <a:t> </a:t>
            </a:r>
            <a:r>
              <a:rPr b="0" lang="en-US" sz="1400" spc="-1" strike="noStrike">
                <a:solidFill>
                  <a:srgbClr val="000000"/>
                </a:solidFill>
                <a:latin typeface="Times New Roman"/>
                <a:ea typeface="Calibri"/>
              </a:rPr>
              <a:t>patient</a:t>
            </a:r>
            <a:r>
              <a:rPr b="0" lang="ru-RU" sz="1400" spc="-1" strike="noStrike">
                <a:solidFill>
                  <a:srgbClr val="000000"/>
                </a:solidFill>
                <a:latin typeface="Times New Roman"/>
                <a:ea typeface="Calibri"/>
              </a:rPr>
              <a:t> -  транспортировать пациента на каталке</a:t>
            </a:r>
            <a:endParaRPr b="0" lang="ru-RU" sz="1400" spc="-1" strike="noStrike">
              <a:solidFill>
                <a:srgbClr val="000000"/>
              </a:solidFill>
              <a:latin typeface="Arial"/>
            </a:endParaRPr>
          </a:p>
        </p:txBody>
      </p:sp>
    </p:spTree>
  </p:cSld>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298" name="PlaceHolder 1"/>
          <p:cNvSpPr>
            <a:spLocks noGrp="1"/>
          </p:cNvSpPr>
          <p:nvPr>
            <p:ph type="title"/>
          </p:nvPr>
        </p:nvSpPr>
        <p:spPr>
          <a:xfrm>
            <a:off x="539640" y="269640"/>
            <a:ext cx="8996400" cy="98748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r>
              <a:rPr b="0" lang="ru-RU" sz="3300" spc="-1" strike="noStrike">
                <a:solidFill>
                  <a:srgbClr val="ffffff"/>
                </a:solidFill>
                <a:latin typeface="Arial"/>
              </a:rPr>
              <a:t>In the surgical department</a:t>
            </a:r>
            <a:endParaRPr b="0" lang="ru-RU" sz="3300" spc="-1" strike="noStrike">
              <a:solidFill>
                <a:srgbClr val="ffffff"/>
              </a:solidFill>
              <a:latin typeface="Arial"/>
            </a:endParaRPr>
          </a:p>
        </p:txBody>
      </p:sp>
      <p:sp>
        <p:nvSpPr>
          <p:cNvPr id="299" name="PlaceHolder 2"/>
          <p:cNvSpPr>
            <a:spLocks noGrp="1"/>
          </p:cNvSpPr>
          <p:nvPr>
            <p:ph type="subTitle"/>
          </p:nvPr>
        </p:nvSpPr>
        <p:spPr>
          <a:xfrm>
            <a:off x="360360" y="899640"/>
            <a:ext cx="8640720" cy="2700360"/>
          </a:xfrm>
          <a:prstGeom prst="rect">
            <a:avLst/>
          </a:prstGeom>
          <a:noFill/>
          <a:ln w="0">
            <a:noFill/>
          </a:ln>
        </p:spPr>
        <p:txBody>
          <a:bodyPr lIns="0" rIns="0" tIns="0" bIns="0" anchor="ctr">
            <a:noAutofit/>
          </a:bodyPr>
          <a:p>
            <a:pPr marL="343080" indent="-341640">
              <a:lnSpc>
                <a:spcPct val="100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ea typeface="Segoe UI"/>
              </a:rPr>
              <a:t>Mr. Young is a new patient in the surgical department. He has a sharp pain in the right iliac region. Dr. H.Simms his attending doctor thinks he has acute appendicitis.</a:t>
            </a:r>
            <a:endParaRPr b="0" lang="ru-RU" sz="1400" spc="-1" strike="noStrike">
              <a:solidFill>
                <a:srgbClr val="000000"/>
              </a:solidFill>
              <a:latin typeface="Arial"/>
            </a:endParaRPr>
          </a:p>
          <a:p>
            <a:pPr marL="343080" indent="-341640">
              <a:lnSpc>
                <a:spcPct val="100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	</a:t>
            </a:r>
            <a:r>
              <a:rPr b="1" lang="en-US" sz="1400" spc="-1" strike="noStrike">
                <a:solidFill>
                  <a:srgbClr val="000000"/>
                </a:solidFill>
                <a:latin typeface="Arial"/>
              </a:rPr>
              <a:t>Now Mr. Young is in the operating theatre. He is lying on the operating table. Dr. Simms  is scrubbing before the operation. The assistant is preparing the operating field. He is painting the operating field</a:t>
            </a:r>
            <a:endParaRPr b="0" lang="ru-RU" sz="1400" spc="-1" strike="noStrike">
              <a:solidFill>
                <a:srgbClr val="000000"/>
              </a:solidFill>
              <a:latin typeface="Arial"/>
            </a:endParaRPr>
          </a:p>
          <a:p>
            <a:pPr marL="343080" indent="-341640">
              <a:lnSpc>
                <a:spcPct val="100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 </a:t>
            </a:r>
            <a:r>
              <a:rPr b="1" lang="en-US" sz="1400" spc="-1" strike="noStrike">
                <a:solidFill>
                  <a:srgbClr val="000000"/>
                </a:solidFill>
                <a:latin typeface="Arial"/>
              </a:rPr>
              <a:t>with iodine</a:t>
            </a:r>
            <a:r>
              <a:rPr b="0" lang="en-US" sz="1400" spc="-1" strike="noStrike">
                <a:solidFill>
                  <a:srgbClr val="000000"/>
                </a:solidFill>
                <a:latin typeface="Times New Roman"/>
              </a:rPr>
              <a:t>.</a:t>
            </a:r>
            <a:endParaRPr b="0" lang="ru-RU" sz="1400" spc="-1" strike="noStrike">
              <a:solidFill>
                <a:srgbClr val="000000"/>
              </a:solidFill>
              <a:latin typeface="Arial"/>
            </a:endParaRPr>
          </a:p>
          <a:p>
            <a:pPr marL="343080" indent="-341640">
              <a:lnSpc>
                <a:spcPct val="100000"/>
              </a:lnSpc>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ea typeface="Segoe UI"/>
              </a:rPr>
              <a:t>Now everything is ready for the operation. The surgeon is coming up to the operating table. The assistant is giving the patient local anesthesia. The operation begins. The surgeon is now making an abdominal incision and he is removing an inflamed appendix. Now he is suturing the surgical wound in layers.The operation is over. The nurse is wheeling the patient into the ward</a:t>
            </a:r>
            <a:r>
              <a:rPr b="1" lang="en-US" sz="1400" spc="-1" strike="noStrike">
                <a:solidFill>
                  <a:srgbClr val="000000"/>
                </a:solidFill>
                <a:latin typeface="Times New Roman"/>
                <a:ea typeface="Segoe UI"/>
              </a:rPr>
              <a:t>. </a:t>
            </a:r>
            <a:endParaRPr b="0" lang="ru-RU" sz="1400" spc="-1" strike="noStrike">
              <a:solidFill>
                <a:srgbClr val="000000"/>
              </a:solidFill>
              <a:latin typeface="Arial"/>
            </a:endParaRPr>
          </a:p>
        </p:txBody>
      </p:sp>
      <p:sp>
        <p:nvSpPr>
          <p:cNvPr id="300" name=""/>
          <p:cNvSpPr/>
          <p:nvPr/>
        </p:nvSpPr>
        <p:spPr>
          <a:xfrm>
            <a:off x="360360" y="3600360"/>
            <a:ext cx="3246480" cy="2355840"/>
          </a:xfrm>
          <a:prstGeom prst="rect">
            <a:avLst/>
          </a:prstGeom>
          <a:blipFill rotWithShape="0">
            <a:blip r:embed="rId1"/>
            <a:srcRect/>
            <a:stretch/>
          </a:blipFill>
          <a:ln w="0">
            <a:noFill/>
          </a:ln>
        </p:spPr>
        <p:style>
          <a:lnRef idx="0"/>
          <a:fillRef idx="0"/>
          <a:effectRef idx="0"/>
          <a:fontRef idx="minor"/>
        </p:style>
        <p:txBody>
          <a:bodyPr lIns="90000" rIns="90000" tIns="45000" bIns="45000" anchor="ctr" anchorCtr="1">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rPr>
              <a:t>  </a:t>
            </a:r>
            <a:endParaRPr b="0" lang="ru-RU" sz="1800" spc="-1" strike="noStrike">
              <a:solidFill>
                <a:srgbClr val="000000"/>
              </a:solidFill>
              <a:latin typeface="Arial"/>
            </a:endParaRPr>
          </a:p>
        </p:txBody>
      </p:sp>
      <p:pic>
        <p:nvPicPr>
          <p:cNvPr id="301" name="" descr=""/>
          <p:cNvPicPr/>
          <p:nvPr/>
        </p:nvPicPr>
        <p:blipFill>
          <a:blip r:embed="rId2"/>
          <a:stretch/>
        </p:blipFill>
        <p:spPr>
          <a:xfrm>
            <a:off x="5853240" y="3600360"/>
            <a:ext cx="3506760" cy="2340000"/>
          </a:xfrm>
          <a:prstGeom prst="rect">
            <a:avLst/>
          </a:prstGeom>
          <a:ln w="0">
            <a:noFill/>
          </a:ln>
        </p:spPr>
      </p:pic>
    </p:spTree>
  </p:cSld>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02" name="PlaceHolder 1"/>
          <p:cNvSpPr>
            <a:spLocks noGrp="1"/>
          </p:cNvSpPr>
          <p:nvPr>
            <p:ph type="title"/>
          </p:nvPr>
        </p:nvSpPr>
        <p:spPr>
          <a:xfrm>
            <a:off x="539640" y="269640"/>
            <a:ext cx="8996400" cy="987480"/>
          </a:xfrm>
          <a:prstGeom prst="rect">
            <a:avLst/>
          </a:prstGeom>
          <a:noFill/>
          <a:ln w="0">
            <a:noFill/>
          </a:ln>
        </p:spPr>
        <p:txBody>
          <a:bodyPr lIns="0" rIns="0" tIns="0" bIns="0" anchor="ctr">
            <a:noAutofit/>
          </a:bodyPr>
          <a:p>
            <a:pPr algn="ctr">
              <a:lnSpc>
                <a:spcPct val="100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ffffff"/>
                </a:solidFill>
                <a:latin typeface="Arial"/>
              </a:rPr>
              <a:t>Ex № 2  </a:t>
            </a:r>
            <a:br/>
            <a:r>
              <a:rPr b="0" i="1" lang="ru-RU" sz="1400" spc="-1" strike="noStrike" u="sng">
                <a:solidFill>
                  <a:srgbClr val="000000"/>
                </a:solidFill>
                <a:uFillTx/>
                <a:latin typeface="Arial"/>
              </a:rPr>
              <a:t>R</a:t>
            </a:r>
            <a:r>
              <a:rPr b="1" i="1" lang="ru-RU" sz="1400" spc="-1" strike="noStrike" u="sng">
                <a:solidFill>
                  <a:srgbClr val="000000"/>
                </a:solidFill>
                <a:uFillTx/>
                <a:latin typeface="Arial"/>
              </a:rPr>
              <a:t>ead the text “In the surgical department ” and answer the following questions.</a:t>
            </a:r>
            <a:r>
              <a:rPr b="0" i="1" lang="ru-RU" sz="1400" spc="-1" strike="noStrike" u="sng">
                <a:solidFill>
                  <a:srgbClr val="000000"/>
                </a:solidFill>
                <a:uFillTx/>
                <a:latin typeface="Arial"/>
              </a:rPr>
              <a:t> </a:t>
            </a:r>
            <a:endParaRPr b="0" lang="ru-RU" sz="1400" spc="-1" strike="noStrike">
              <a:solidFill>
                <a:srgbClr val="ffffff"/>
              </a:solidFill>
              <a:latin typeface="Arial"/>
            </a:endParaRPr>
          </a:p>
        </p:txBody>
      </p:sp>
      <p:sp>
        <p:nvSpPr>
          <p:cNvPr id="303" name="PlaceHolder 2"/>
          <p:cNvSpPr>
            <a:spLocks noGrp="1"/>
          </p:cNvSpPr>
          <p:nvPr>
            <p:ph/>
          </p:nvPr>
        </p:nvSpPr>
        <p:spPr>
          <a:xfrm>
            <a:off x="539640" y="899640"/>
            <a:ext cx="8996400" cy="4589640"/>
          </a:xfrm>
          <a:prstGeom prst="rect">
            <a:avLst/>
          </a:prstGeom>
          <a:noFill/>
          <a:ln w="0">
            <a:noFill/>
          </a:ln>
        </p:spPr>
        <p:txBody>
          <a:bodyPr lIns="0" rIns="0" tIns="21240" bIns="0" anchor="t">
            <a:normAutofit/>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endParaRPr b="0" lang="ru-RU" sz="1400" spc="-1" strike="noStrike">
              <a:solidFill>
                <a:srgbClr val="000000"/>
              </a:solidFill>
              <a:latin typeface="Arial"/>
            </a:endParaRPr>
          </a:p>
        </p:txBody>
      </p:sp>
      <p:grpSp>
        <p:nvGrpSpPr>
          <p:cNvPr id="304" name=""/>
          <p:cNvGrpSpPr/>
          <p:nvPr/>
        </p:nvGrpSpPr>
        <p:grpSpPr>
          <a:xfrm>
            <a:off x="1476360" y="1095480"/>
            <a:ext cx="7920000" cy="6967440"/>
            <a:chOff x="1476360" y="1095480"/>
            <a:chExt cx="7920000" cy="6967440"/>
          </a:xfrm>
        </p:grpSpPr>
        <p:sp>
          <p:nvSpPr>
            <p:cNvPr id="305" name=""/>
            <p:cNvSpPr/>
            <p:nvPr/>
          </p:nvSpPr>
          <p:spPr>
            <a:xfrm>
              <a:off x="1476360" y="1095480"/>
              <a:ext cx="533160" cy="59184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a:t>
              </a:r>
              <a:endParaRPr b="0" lang="ru-RU" sz="1800" spc="-1" strike="noStrike">
                <a:solidFill>
                  <a:srgbClr val="000000"/>
                </a:solidFill>
                <a:latin typeface="Arial"/>
              </a:endParaRPr>
            </a:p>
          </p:txBody>
        </p:sp>
        <p:sp>
          <p:nvSpPr>
            <p:cNvPr id="306" name=""/>
            <p:cNvSpPr/>
            <p:nvPr/>
          </p:nvSpPr>
          <p:spPr>
            <a:xfrm>
              <a:off x="2010960" y="1095480"/>
              <a:ext cx="3720240" cy="59184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Who is a new patient in the surgical department?</a:t>
              </a:r>
              <a:endParaRPr b="0" lang="ru-RU" sz="1400" spc="-1" strike="noStrike">
                <a:solidFill>
                  <a:srgbClr val="000000"/>
                </a:solidFill>
                <a:latin typeface="Arial"/>
              </a:endParaRPr>
            </a:p>
          </p:txBody>
        </p:sp>
        <p:sp>
          <p:nvSpPr>
            <p:cNvPr id="307" name=""/>
            <p:cNvSpPr/>
            <p:nvPr/>
          </p:nvSpPr>
          <p:spPr>
            <a:xfrm>
              <a:off x="5733000" y="1095480"/>
              <a:ext cx="3659760" cy="59184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Кто новый пациент в хирургическом отделении?</a:t>
              </a:r>
              <a:endParaRPr b="0" lang="ru-RU" sz="1400" spc="-1" strike="noStrike">
                <a:solidFill>
                  <a:srgbClr val="000000"/>
                </a:solidFill>
                <a:latin typeface="Arial"/>
              </a:endParaRPr>
            </a:p>
          </p:txBody>
        </p:sp>
        <p:sp>
          <p:nvSpPr>
            <p:cNvPr id="308" name=""/>
            <p:cNvSpPr/>
            <p:nvPr/>
          </p:nvSpPr>
          <p:spPr>
            <a:xfrm>
              <a:off x="1476360" y="1688760"/>
              <a:ext cx="533160" cy="36936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2</a:t>
              </a:r>
              <a:endParaRPr b="0" lang="ru-RU" sz="1800" spc="-1" strike="noStrike">
                <a:solidFill>
                  <a:srgbClr val="000000"/>
                </a:solidFill>
                <a:latin typeface="Arial"/>
              </a:endParaRPr>
            </a:p>
          </p:txBody>
        </p:sp>
        <p:sp>
          <p:nvSpPr>
            <p:cNvPr id="309" name=""/>
            <p:cNvSpPr/>
            <p:nvPr/>
          </p:nvSpPr>
          <p:spPr>
            <a:xfrm>
              <a:off x="2010960" y="1688760"/>
              <a:ext cx="3720240" cy="36936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are his complaints?</a:t>
              </a:r>
              <a:endParaRPr b="0" lang="ru-RU" sz="1400" spc="-1" strike="noStrike">
                <a:solidFill>
                  <a:srgbClr val="000000"/>
                </a:solidFill>
                <a:latin typeface="Arial"/>
              </a:endParaRPr>
            </a:p>
          </p:txBody>
        </p:sp>
        <p:sp>
          <p:nvSpPr>
            <p:cNvPr id="310" name=""/>
            <p:cNvSpPr/>
            <p:nvPr/>
          </p:nvSpPr>
          <p:spPr>
            <a:xfrm>
              <a:off x="5733000" y="1688760"/>
              <a:ext cx="3659760" cy="36936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Каковы его жалобы?</a:t>
              </a:r>
              <a:endParaRPr b="0" lang="ru-RU" sz="1400" spc="-1" strike="noStrike">
                <a:solidFill>
                  <a:srgbClr val="000000"/>
                </a:solidFill>
                <a:latin typeface="Arial"/>
              </a:endParaRPr>
            </a:p>
          </p:txBody>
        </p:sp>
        <p:sp>
          <p:nvSpPr>
            <p:cNvPr id="311" name=""/>
            <p:cNvSpPr/>
            <p:nvPr/>
          </p:nvSpPr>
          <p:spPr>
            <a:xfrm>
              <a:off x="1476360" y="2060280"/>
              <a:ext cx="533160" cy="3693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3</a:t>
              </a:r>
              <a:endParaRPr b="0" lang="ru-RU" sz="1800" spc="-1" strike="noStrike">
                <a:solidFill>
                  <a:srgbClr val="000000"/>
                </a:solidFill>
                <a:latin typeface="Arial"/>
              </a:endParaRPr>
            </a:p>
          </p:txBody>
        </p:sp>
        <p:sp>
          <p:nvSpPr>
            <p:cNvPr id="312" name=""/>
            <p:cNvSpPr/>
            <p:nvPr/>
          </p:nvSpPr>
          <p:spPr>
            <a:xfrm>
              <a:off x="2010960" y="2060280"/>
              <a:ext cx="3720240" cy="3693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Dr.Simms ‘s diagnosis?</a:t>
              </a:r>
              <a:endParaRPr b="0" lang="ru-RU" sz="1400" spc="-1" strike="noStrike">
                <a:solidFill>
                  <a:srgbClr val="000000"/>
                </a:solidFill>
                <a:latin typeface="Arial"/>
              </a:endParaRPr>
            </a:p>
          </p:txBody>
        </p:sp>
        <p:sp>
          <p:nvSpPr>
            <p:cNvPr id="313" name=""/>
            <p:cNvSpPr/>
            <p:nvPr/>
          </p:nvSpPr>
          <p:spPr>
            <a:xfrm>
              <a:off x="5733000" y="2060280"/>
              <a:ext cx="3659760" cy="3693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Какой диагноз Доктора Симса?</a:t>
              </a:r>
              <a:endParaRPr b="0" lang="ru-RU" sz="1400" spc="-1" strike="noStrike">
                <a:solidFill>
                  <a:srgbClr val="000000"/>
                </a:solidFill>
                <a:latin typeface="Arial"/>
              </a:endParaRPr>
            </a:p>
          </p:txBody>
        </p:sp>
        <p:sp>
          <p:nvSpPr>
            <p:cNvPr id="314" name=""/>
            <p:cNvSpPr/>
            <p:nvPr/>
          </p:nvSpPr>
          <p:spPr>
            <a:xfrm>
              <a:off x="1476360" y="2431800"/>
              <a:ext cx="533160" cy="36936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4</a:t>
              </a:r>
              <a:endParaRPr b="0" lang="ru-RU" sz="1800" spc="-1" strike="noStrike">
                <a:solidFill>
                  <a:srgbClr val="000000"/>
                </a:solidFill>
                <a:latin typeface="Arial"/>
              </a:endParaRPr>
            </a:p>
          </p:txBody>
        </p:sp>
        <p:sp>
          <p:nvSpPr>
            <p:cNvPr id="315" name=""/>
            <p:cNvSpPr/>
            <p:nvPr/>
          </p:nvSpPr>
          <p:spPr>
            <a:xfrm>
              <a:off x="2010960" y="2431800"/>
              <a:ext cx="3720240" cy="36936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Where is he lying?</a:t>
              </a:r>
              <a:endParaRPr b="0" lang="ru-RU" sz="1400" spc="-1" strike="noStrike">
                <a:solidFill>
                  <a:srgbClr val="000000"/>
                </a:solidFill>
                <a:latin typeface="Arial"/>
              </a:endParaRPr>
            </a:p>
          </p:txBody>
        </p:sp>
        <p:sp>
          <p:nvSpPr>
            <p:cNvPr id="316" name=""/>
            <p:cNvSpPr/>
            <p:nvPr/>
          </p:nvSpPr>
          <p:spPr>
            <a:xfrm>
              <a:off x="5733000" y="2431800"/>
              <a:ext cx="3659760" cy="36936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Где он лежит?</a:t>
              </a:r>
              <a:endParaRPr b="0" lang="ru-RU" sz="1400" spc="-1" strike="noStrike">
                <a:solidFill>
                  <a:srgbClr val="000000"/>
                </a:solidFill>
                <a:latin typeface="Arial"/>
              </a:endParaRPr>
            </a:p>
          </p:txBody>
        </p:sp>
        <p:sp>
          <p:nvSpPr>
            <p:cNvPr id="317" name=""/>
            <p:cNvSpPr/>
            <p:nvPr/>
          </p:nvSpPr>
          <p:spPr>
            <a:xfrm>
              <a:off x="1476360" y="2803320"/>
              <a:ext cx="533160" cy="3693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5</a:t>
              </a:r>
              <a:endParaRPr b="0" lang="ru-RU" sz="1800" spc="-1" strike="noStrike">
                <a:solidFill>
                  <a:srgbClr val="000000"/>
                </a:solidFill>
                <a:latin typeface="Arial"/>
              </a:endParaRPr>
            </a:p>
          </p:txBody>
        </p:sp>
        <p:sp>
          <p:nvSpPr>
            <p:cNvPr id="318" name=""/>
            <p:cNvSpPr/>
            <p:nvPr/>
          </p:nvSpPr>
          <p:spPr>
            <a:xfrm>
              <a:off x="2010960" y="2803320"/>
              <a:ext cx="3720240" cy="3693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Where is Mr.Young now?</a:t>
              </a:r>
              <a:endParaRPr b="0" lang="ru-RU" sz="1400" spc="-1" strike="noStrike">
                <a:solidFill>
                  <a:srgbClr val="000000"/>
                </a:solidFill>
                <a:latin typeface="Arial"/>
              </a:endParaRPr>
            </a:p>
          </p:txBody>
        </p:sp>
        <p:sp>
          <p:nvSpPr>
            <p:cNvPr id="319" name=""/>
            <p:cNvSpPr/>
            <p:nvPr/>
          </p:nvSpPr>
          <p:spPr>
            <a:xfrm>
              <a:off x="5733000" y="2803320"/>
              <a:ext cx="3659760" cy="3693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Где сейчас находится Мистер Янг?</a:t>
              </a:r>
              <a:endParaRPr b="0" lang="ru-RU" sz="1400" spc="-1" strike="noStrike">
                <a:solidFill>
                  <a:srgbClr val="000000"/>
                </a:solidFill>
                <a:latin typeface="Arial"/>
              </a:endParaRPr>
            </a:p>
          </p:txBody>
        </p:sp>
        <p:sp>
          <p:nvSpPr>
            <p:cNvPr id="320" name=""/>
            <p:cNvSpPr/>
            <p:nvPr/>
          </p:nvSpPr>
          <p:spPr>
            <a:xfrm>
              <a:off x="1476360" y="3174120"/>
              <a:ext cx="533160" cy="3697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6</a:t>
              </a:r>
              <a:endParaRPr b="0" lang="ru-RU" sz="1800" spc="-1" strike="noStrike">
                <a:solidFill>
                  <a:srgbClr val="000000"/>
                </a:solidFill>
                <a:latin typeface="Arial"/>
              </a:endParaRPr>
            </a:p>
          </p:txBody>
        </p:sp>
        <p:sp>
          <p:nvSpPr>
            <p:cNvPr id="321" name=""/>
            <p:cNvSpPr/>
            <p:nvPr/>
          </p:nvSpPr>
          <p:spPr>
            <a:xfrm>
              <a:off x="2010960" y="3174120"/>
              <a:ext cx="3720240" cy="3697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Dr.Simms doing?</a:t>
              </a:r>
              <a:endParaRPr b="0" lang="ru-RU" sz="1400" spc="-1" strike="noStrike">
                <a:solidFill>
                  <a:srgbClr val="000000"/>
                </a:solidFill>
                <a:latin typeface="Arial"/>
              </a:endParaRPr>
            </a:p>
          </p:txBody>
        </p:sp>
        <p:sp>
          <p:nvSpPr>
            <p:cNvPr id="322" name=""/>
            <p:cNvSpPr/>
            <p:nvPr/>
          </p:nvSpPr>
          <p:spPr>
            <a:xfrm>
              <a:off x="5733000" y="3174120"/>
              <a:ext cx="3659760" cy="3697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Что делает Доктор Симс?</a:t>
              </a:r>
              <a:endParaRPr b="0" lang="ru-RU" sz="1400" spc="-1" strike="noStrike">
                <a:solidFill>
                  <a:srgbClr val="000000"/>
                </a:solidFill>
                <a:latin typeface="Arial"/>
              </a:endParaRPr>
            </a:p>
          </p:txBody>
        </p:sp>
        <p:sp>
          <p:nvSpPr>
            <p:cNvPr id="323" name=""/>
            <p:cNvSpPr/>
            <p:nvPr/>
          </p:nvSpPr>
          <p:spPr>
            <a:xfrm>
              <a:off x="1476360" y="3545640"/>
              <a:ext cx="533160" cy="3697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7</a:t>
              </a:r>
              <a:endParaRPr b="0" lang="ru-RU" sz="1800" spc="-1" strike="noStrike">
                <a:solidFill>
                  <a:srgbClr val="000000"/>
                </a:solidFill>
                <a:latin typeface="Arial"/>
              </a:endParaRPr>
            </a:p>
          </p:txBody>
        </p:sp>
        <p:sp>
          <p:nvSpPr>
            <p:cNvPr id="324" name=""/>
            <p:cNvSpPr/>
            <p:nvPr/>
          </p:nvSpPr>
          <p:spPr>
            <a:xfrm>
              <a:off x="2010960" y="3545640"/>
              <a:ext cx="3720240" cy="3697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his assistant doing?</a:t>
              </a:r>
              <a:endParaRPr b="0" lang="ru-RU" sz="1400" spc="-1" strike="noStrike">
                <a:solidFill>
                  <a:srgbClr val="000000"/>
                </a:solidFill>
                <a:latin typeface="Arial"/>
              </a:endParaRPr>
            </a:p>
          </p:txBody>
        </p:sp>
        <p:sp>
          <p:nvSpPr>
            <p:cNvPr id="325" name=""/>
            <p:cNvSpPr/>
            <p:nvPr/>
          </p:nvSpPr>
          <p:spPr>
            <a:xfrm>
              <a:off x="5733000" y="3545640"/>
              <a:ext cx="3659760" cy="3697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Что делает его ассистент?</a:t>
              </a:r>
              <a:endParaRPr b="0" lang="ru-RU" sz="1400" spc="-1" strike="noStrike">
                <a:solidFill>
                  <a:srgbClr val="000000"/>
                </a:solidFill>
                <a:latin typeface="Arial"/>
              </a:endParaRPr>
            </a:p>
          </p:txBody>
        </p:sp>
        <p:sp>
          <p:nvSpPr>
            <p:cNvPr id="326" name=""/>
            <p:cNvSpPr/>
            <p:nvPr/>
          </p:nvSpPr>
          <p:spPr>
            <a:xfrm>
              <a:off x="1476360" y="3917160"/>
              <a:ext cx="533160" cy="603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8</a:t>
              </a:r>
              <a:endParaRPr b="0" lang="ru-RU" sz="1800" spc="-1" strike="noStrike">
                <a:solidFill>
                  <a:srgbClr val="000000"/>
                </a:solidFill>
                <a:latin typeface="Arial"/>
              </a:endParaRPr>
            </a:p>
          </p:txBody>
        </p:sp>
        <p:sp>
          <p:nvSpPr>
            <p:cNvPr id="327" name=""/>
            <p:cNvSpPr/>
            <p:nvPr/>
          </p:nvSpPr>
          <p:spPr>
            <a:xfrm>
              <a:off x="2010960" y="3917160"/>
              <a:ext cx="3720240" cy="603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he painting the operating field with?</a:t>
              </a:r>
              <a:endParaRPr b="0" lang="ru-RU" sz="1400" spc="-1" strike="noStrike">
                <a:solidFill>
                  <a:srgbClr val="000000"/>
                </a:solidFill>
                <a:latin typeface="Arial"/>
              </a:endParaRPr>
            </a:p>
          </p:txBody>
        </p:sp>
        <p:sp>
          <p:nvSpPr>
            <p:cNvPr id="328" name=""/>
            <p:cNvSpPr/>
            <p:nvPr/>
          </p:nvSpPr>
          <p:spPr>
            <a:xfrm>
              <a:off x="5733000" y="3917160"/>
              <a:ext cx="3659760" cy="603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Чем он мажет операционное поле?</a:t>
              </a:r>
              <a:endParaRPr b="0" lang="ru-RU" sz="1400" spc="-1" strike="noStrike">
                <a:solidFill>
                  <a:srgbClr val="000000"/>
                </a:solidFill>
                <a:latin typeface="Arial"/>
              </a:endParaRPr>
            </a:p>
          </p:txBody>
        </p:sp>
        <p:sp>
          <p:nvSpPr>
            <p:cNvPr id="329" name=""/>
            <p:cNvSpPr/>
            <p:nvPr/>
          </p:nvSpPr>
          <p:spPr>
            <a:xfrm>
              <a:off x="1476360" y="4521960"/>
              <a:ext cx="533160" cy="603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9</a:t>
              </a:r>
              <a:endParaRPr b="0" lang="ru-RU" sz="1800" spc="-1" strike="noStrike">
                <a:solidFill>
                  <a:srgbClr val="000000"/>
                </a:solidFill>
                <a:latin typeface="Arial"/>
              </a:endParaRPr>
            </a:p>
          </p:txBody>
        </p:sp>
        <p:sp>
          <p:nvSpPr>
            <p:cNvPr id="330" name=""/>
            <p:cNvSpPr/>
            <p:nvPr/>
          </p:nvSpPr>
          <p:spPr>
            <a:xfrm>
              <a:off x="2010960" y="4521960"/>
              <a:ext cx="3720240" cy="603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Is everything ready for the operation now? </a:t>
              </a:r>
              <a:endParaRPr b="0" lang="ru-RU" sz="1400" spc="-1" strike="noStrike">
                <a:solidFill>
                  <a:srgbClr val="000000"/>
                </a:solidFill>
                <a:latin typeface="Arial"/>
              </a:endParaRPr>
            </a:p>
          </p:txBody>
        </p:sp>
        <p:sp>
          <p:nvSpPr>
            <p:cNvPr id="331" name=""/>
            <p:cNvSpPr/>
            <p:nvPr/>
          </p:nvSpPr>
          <p:spPr>
            <a:xfrm>
              <a:off x="5733000" y="4521960"/>
              <a:ext cx="3659760" cy="603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Все ли готово для операции?</a:t>
              </a:r>
              <a:endParaRPr b="0" lang="ru-RU" sz="1400" spc="-1" strike="noStrike">
                <a:solidFill>
                  <a:srgbClr val="000000"/>
                </a:solidFill>
                <a:latin typeface="Arial"/>
              </a:endParaRPr>
            </a:p>
          </p:txBody>
        </p:sp>
        <p:sp>
          <p:nvSpPr>
            <p:cNvPr id="332" name=""/>
            <p:cNvSpPr/>
            <p:nvPr/>
          </p:nvSpPr>
          <p:spPr>
            <a:xfrm>
              <a:off x="1476360" y="5126400"/>
              <a:ext cx="533160" cy="3697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10</a:t>
              </a:r>
              <a:endParaRPr b="0" lang="ru-RU" sz="1800" spc="-1" strike="noStrike">
                <a:solidFill>
                  <a:srgbClr val="000000"/>
                </a:solidFill>
                <a:latin typeface="Arial"/>
              </a:endParaRPr>
            </a:p>
          </p:txBody>
        </p:sp>
        <p:sp>
          <p:nvSpPr>
            <p:cNvPr id="333" name=""/>
            <p:cNvSpPr/>
            <p:nvPr/>
          </p:nvSpPr>
          <p:spPr>
            <a:xfrm>
              <a:off x="2010960" y="5126400"/>
              <a:ext cx="3720240" cy="3697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the surgeon doing?</a:t>
              </a:r>
              <a:endParaRPr b="0" lang="ru-RU" sz="1400" spc="-1" strike="noStrike">
                <a:solidFill>
                  <a:srgbClr val="000000"/>
                </a:solidFill>
                <a:latin typeface="Arial"/>
              </a:endParaRPr>
            </a:p>
          </p:txBody>
        </p:sp>
        <p:sp>
          <p:nvSpPr>
            <p:cNvPr id="334" name=""/>
            <p:cNvSpPr/>
            <p:nvPr/>
          </p:nvSpPr>
          <p:spPr>
            <a:xfrm>
              <a:off x="5733000" y="5126400"/>
              <a:ext cx="3659760" cy="3697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Что делает хирург?</a:t>
              </a:r>
              <a:endParaRPr b="0" lang="ru-RU" sz="1400" spc="-1" strike="noStrike">
                <a:solidFill>
                  <a:srgbClr val="000000"/>
                </a:solidFill>
                <a:latin typeface="Arial"/>
              </a:endParaRPr>
            </a:p>
          </p:txBody>
        </p:sp>
        <p:sp>
          <p:nvSpPr>
            <p:cNvPr id="335" name=""/>
            <p:cNvSpPr/>
            <p:nvPr/>
          </p:nvSpPr>
          <p:spPr>
            <a:xfrm>
              <a:off x="1476360" y="5497920"/>
              <a:ext cx="533160" cy="5601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11</a:t>
              </a:r>
              <a:endParaRPr b="0" lang="ru-RU" sz="1800" spc="-1" strike="noStrike">
                <a:solidFill>
                  <a:srgbClr val="000000"/>
                </a:solidFill>
                <a:latin typeface="Arial"/>
              </a:endParaRPr>
            </a:p>
          </p:txBody>
        </p:sp>
        <p:sp>
          <p:nvSpPr>
            <p:cNvPr id="336" name=""/>
            <p:cNvSpPr/>
            <p:nvPr/>
          </p:nvSpPr>
          <p:spPr>
            <a:xfrm>
              <a:off x="2010960" y="5497920"/>
              <a:ext cx="3720240" cy="5601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the assistant giving the patient?</a:t>
              </a:r>
              <a:endParaRPr b="0" lang="ru-RU" sz="1400" spc="-1" strike="noStrike">
                <a:solidFill>
                  <a:srgbClr val="000000"/>
                </a:solidFill>
                <a:latin typeface="Arial"/>
              </a:endParaRPr>
            </a:p>
          </p:txBody>
        </p:sp>
        <p:sp>
          <p:nvSpPr>
            <p:cNvPr id="337" name=""/>
            <p:cNvSpPr/>
            <p:nvPr/>
          </p:nvSpPr>
          <p:spPr>
            <a:xfrm>
              <a:off x="5733000" y="5497920"/>
              <a:ext cx="3659760" cy="5601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Что дает пациенту ассистент?</a:t>
              </a:r>
              <a:endParaRPr b="0" lang="ru-RU" sz="1400" spc="-1" strike="noStrike">
                <a:solidFill>
                  <a:srgbClr val="000000"/>
                </a:solidFill>
                <a:latin typeface="Arial"/>
              </a:endParaRPr>
            </a:p>
          </p:txBody>
        </p:sp>
        <p:sp>
          <p:nvSpPr>
            <p:cNvPr id="338" name=""/>
            <p:cNvSpPr/>
            <p:nvPr/>
          </p:nvSpPr>
          <p:spPr>
            <a:xfrm>
              <a:off x="1476360" y="6059880"/>
              <a:ext cx="533160" cy="603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12</a:t>
              </a:r>
              <a:endParaRPr b="0" lang="ru-RU" sz="1800" spc="-1" strike="noStrike">
                <a:solidFill>
                  <a:srgbClr val="000000"/>
                </a:solidFill>
                <a:latin typeface="Arial"/>
              </a:endParaRPr>
            </a:p>
          </p:txBody>
        </p:sp>
        <p:sp>
          <p:nvSpPr>
            <p:cNvPr id="339" name=""/>
            <p:cNvSpPr/>
            <p:nvPr/>
          </p:nvSpPr>
          <p:spPr>
            <a:xfrm>
              <a:off x="2010960" y="6059880"/>
              <a:ext cx="3720240" cy="603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incision is the surgeon making?</a:t>
              </a:r>
              <a:endParaRPr b="0" lang="ru-RU" sz="1400" spc="-1" strike="noStrike">
                <a:solidFill>
                  <a:srgbClr val="000000"/>
                </a:solidFill>
                <a:latin typeface="Arial"/>
              </a:endParaRPr>
            </a:p>
          </p:txBody>
        </p:sp>
        <p:sp>
          <p:nvSpPr>
            <p:cNvPr id="340" name=""/>
            <p:cNvSpPr/>
            <p:nvPr/>
          </p:nvSpPr>
          <p:spPr>
            <a:xfrm>
              <a:off x="5733000" y="6059880"/>
              <a:ext cx="3659760" cy="603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Какой надрез делает хирург?</a:t>
              </a:r>
              <a:endParaRPr b="0" lang="ru-RU" sz="1400" spc="-1" strike="noStrike">
                <a:solidFill>
                  <a:srgbClr val="000000"/>
                </a:solidFill>
                <a:latin typeface="Arial"/>
              </a:endParaRPr>
            </a:p>
          </p:txBody>
        </p:sp>
        <p:sp>
          <p:nvSpPr>
            <p:cNvPr id="341" name=""/>
            <p:cNvSpPr/>
            <p:nvPr/>
          </p:nvSpPr>
          <p:spPr>
            <a:xfrm>
              <a:off x="1476360" y="6666120"/>
              <a:ext cx="533160" cy="3632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13</a:t>
              </a:r>
              <a:endParaRPr b="0" lang="ru-RU" sz="1800" spc="-1" strike="noStrike">
                <a:solidFill>
                  <a:srgbClr val="000000"/>
                </a:solidFill>
                <a:latin typeface="Arial"/>
              </a:endParaRPr>
            </a:p>
          </p:txBody>
        </p:sp>
        <p:sp>
          <p:nvSpPr>
            <p:cNvPr id="342" name=""/>
            <p:cNvSpPr/>
            <p:nvPr/>
          </p:nvSpPr>
          <p:spPr>
            <a:xfrm>
              <a:off x="2010960" y="6666120"/>
              <a:ext cx="3720240" cy="3632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he removing?</a:t>
              </a:r>
              <a:endParaRPr b="0" lang="ru-RU" sz="1400" spc="-1" strike="noStrike">
                <a:solidFill>
                  <a:srgbClr val="000000"/>
                </a:solidFill>
                <a:latin typeface="Arial"/>
              </a:endParaRPr>
            </a:p>
          </p:txBody>
        </p:sp>
        <p:sp>
          <p:nvSpPr>
            <p:cNvPr id="343" name=""/>
            <p:cNvSpPr/>
            <p:nvPr/>
          </p:nvSpPr>
          <p:spPr>
            <a:xfrm>
              <a:off x="5733000" y="6666120"/>
              <a:ext cx="3659760" cy="3632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Что он удаляет?</a:t>
              </a:r>
              <a:endParaRPr b="0" lang="ru-RU" sz="1400" spc="-1" strike="noStrike">
                <a:solidFill>
                  <a:srgbClr val="000000"/>
                </a:solidFill>
                <a:latin typeface="Arial"/>
              </a:endParaRPr>
            </a:p>
          </p:txBody>
        </p:sp>
        <p:sp>
          <p:nvSpPr>
            <p:cNvPr id="344" name=""/>
            <p:cNvSpPr/>
            <p:nvPr/>
          </p:nvSpPr>
          <p:spPr>
            <a:xfrm>
              <a:off x="1476360" y="7031160"/>
              <a:ext cx="533160" cy="5680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14</a:t>
              </a:r>
              <a:endParaRPr b="0" lang="ru-RU" sz="1800" spc="-1" strike="noStrike">
                <a:solidFill>
                  <a:srgbClr val="000000"/>
                </a:solidFill>
                <a:latin typeface="Arial"/>
              </a:endParaRPr>
            </a:p>
          </p:txBody>
        </p:sp>
        <p:sp>
          <p:nvSpPr>
            <p:cNvPr id="345" name=""/>
            <p:cNvSpPr/>
            <p:nvPr/>
          </p:nvSpPr>
          <p:spPr>
            <a:xfrm>
              <a:off x="2010960" y="7031160"/>
              <a:ext cx="3720240" cy="5680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How is the surgeon suturing the wound?</a:t>
              </a:r>
              <a:endParaRPr b="0" lang="ru-RU" sz="1400" spc="-1" strike="noStrike">
                <a:solidFill>
                  <a:srgbClr val="000000"/>
                </a:solidFill>
                <a:latin typeface="Arial"/>
              </a:endParaRPr>
            </a:p>
          </p:txBody>
        </p:sp>
        <p:sp>
          <p:nvSpPr>
            <p:cNvPr id="346" name=""/>
            <p:cNvSpPr/>
            <p:nvPr/>
          </p:nvSpPr>
          <p:spPr>
            <a:xfrm>
              <a:off x="5733000" y="7031160"/>
              <a:ext cx="3659760" cy="56808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Как хирург зашивает рану?</a:t>
              </a:r>
              <a:endParaRPr b="0" lang="ru-RU" sz="1400" spc="-1" strike="noStrike">
                <a:solidFill>
                  <a:srgbClr val="000000"/>
                </a:solidFill>
                <a:latin typeface="Arial"/>
              </a:endParaRPr>
            </a:p>
          </p:txBody>
        </p:sp>
        <p:sp>
          <p:nvSpPr>
            <p:cNvPr id="347" name=""/>
            <p:cNvSpPr/>
            <p:nvPr/>
          </p:nvSpPr>
          <p:spPr>
            <a:xfrm>
              <a:off x="1476360" y="7601040"/>
              <a:ext cx="533160" cy="46008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15</a:t>
              </a:r>
              <a:endParaRPr b="0" lang="ru-RU" sz="1800" spc="-1" strike="noStrike">
                <a:solidFill>
                  <a:srgbClr val="000000"/>
                </a:solidFill>
                <a:latin typeface="Arial"/>
              </a:endParaRPr>
            </a:p>
          </p:txBody>
        </p:sp>
        <p:sp>
          <p:nvSpPr>
            <p:cNvPr id="348" name=""/>
            <p:cNvSpPr/>
            <p:nvPr/>
          </p:nvSpPr>
          <p:spPr>
            <a:xfrm>
              <a:off x="2010960" y="7601040"/>
              <a:ext cx="3720240" cy="46008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the nurse doing after the operation?</a:t>
              </a:r>
              <a:endParaRPr b="0" lang="ru-RU" sz="1400" spc="-1" strike="noStrike">
                <a:solidFill>
                  <a:srgbClr val="000000"/>
                </a:solidFill>
                <a:latin typeface="Arial"/>
              </a:endParaRPr>
            </a:p>
          </p:txBody>
        </p:sp>
        <p:sp>
          <p:nvSpPr>
            <p:cNvPr id="349" name=""/>
            <p:cNvSpPr/>
            <p:nvPr/>
          </p:nvSpPr>
          <p:spPr>
            <a:xfrm>
              <a:off x="5733000" y="7601040"/>
              <a:ext cx="3659760" cy="46008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Что делает медсестра после операции?</a:t>
              </a:r>
              <a:endParaRPr b="0" lang="ru-RU" sz="1400" spc="-1" strike="noStrike">
                <a:solidFill>
                  <a:srgbClr val="000000"/>
                </a:solidFill>
                <a:latin typeface="Arial"/>
              </a:endParaRPr>
            </a:p>
          </p:txBody>
        </p:sp>
        <p:sp>
          <p:nvSpPr>
            <p:cNvPr id="350" name=""/>
            <p:cNvSpPr/>
            <p:nvPr/>
          </p:nvSpPr>
          <p:spPr>
            <a:xfrm>
              <a:off x="1476360" y="1095480"/>
              <a:ext cx="533160" cy="0"/>
            </a:xfrm>
            <a:prstGeom prst="line">
              <a:avLst/>
            </a:prstGeom>
            <a:ln cap="sq" w="720">
              <a:solidFill>
                <a:srgbClr val="ffffff"/>
              </a:solidFill>
              <a:miter/>
            </a:ln>
          </p:spPr>
          <p:style>
            <a:lnRef idx="0"/>
            <a:fillRef idx="0"/>
            <a:effectRef idx="0"/>
            <a:fontRef idx="minor"/>
          </p:style>
        </p:sp>
        <p:sp>
          <p:nvSpPr>
            <p:cNvPr id="351" name=""/>
            <p:cNvSpPr/>
            <p:nvPr/>
          </p:nvSpPr>
          <p:spPr>
            <a:xfrm>
              <a:off x="2010960" y="1095480"/>
              <a:ext cx="3720240" cy="0"/>
            </a:xfrm>
            <a:prstGeom prst="line">
              <a:avLst/>
            </a:prstGeom>
            <a:ln cap="sq" w="720">
              <a:solidFill>
                <a:srgbClr val="ffffff"/>
              </a:solidFill>
              <a:miter/>
            </a:ln>
          </p:spPr>
          <p:style>
            <a:lnRef idx="0"/>
            <a:fillRef idx="0"/>
            <a:effectRef idx="0"/>
            <a:fontRef idx="minor"/>
          </p:style>
        </p:sp>
        <p:sp>
          <p:nvSpPr>
            <p:cNvPr id="352" name=""/>
            <p:cNvSpPr/>
            <p:nvPr/>
          </p:nvSpPr>
          <p:spPr>
            <a:xfrm>
              <a:off x="5733000" y="1095480"/>
              <a:ext cx="3659760" cy="0"/>
            </a:xfrm>
            <a:prstGeom prst="line">
              <a:avLst/>
            </a:prstGeom>
            <a:ln cap="sq" w="720">
              <a:solidFill>
                <a:srgbClr val="ffffff"/>
              </a:solidFill>
              <a:miter/>
            </a:ln>
          </p:spPr>
          <p:style>
            <a:lnRef idx="0"/>
            <a:fillRef idx="0"/>
            <a:effectRef idx="0"/>
            <a:fontRef idx="minor"/>
          </p:style>
        </p:sp>
        <p:sp>
          <p:nvSpPr>
            <p:cNvPr id="353" name=""/>
            <p:cNvSpPr/>
            <p:nvPr/>
          </p:nvSpPr>
          <p:spPr>
            <a:xfrm>
              <a:off x="1476360" y="1688760"/>
              <a:ext cx="533160" cy="0"/>
            </a:xfrm>
            <a:prstGeom prst="line">
              <a:avLst/>
            </a:prstGeom>
            <a:ln cap="sq" w="720">
              <a:solidFill>
                <a:srgbClr val="ffffff"/>
              </a:solidFill>
              <a:miter/>
            </a:ln>
          </p:spPr>
          <p:style>
            <a:lnRef idx="0"/>
            <a:fillRef idx="0"/>
            <a:effectRef idx="0"/>
            <a:fontRef idx="minor"/>
          </p:style>
        </p:sp>
        <p:sp>
          <p:nvSpPr>
            <p:cNvPr id="354" name=""/>
            <p:cNvSpPr/>
            <p:nvPr/>
          </p:nvSpPr>
          <p:spPr>
            <a:xfrm>
              <a:off x="2010960" y="1688760"/>
              <a:ext cx="3720240" cy="0"/>
            </a:xfrm>
            <a:prstGeom prst="line">
              <a:avLst/>
            </a:prstGeom>
            <a:ln cap="sq" w="720">
              <a:solidFill>
                <a:srgbClr val="ffffff"/>
              </a:solidFill>
              <a:miter/>
            </a:ln>
          </p:spPr>
          <p:style>
            <a:lnRef idx="0"/>
            <a:fillRef idx="0"/>
            <a:effectRef idx="0"/>
            <a:fontRef idx="minor"/>
          </p:style>
        </p:sp>
        <p:sp>
          <p:nvSpPr>
            <p:cNvPr id="355" name=""/>
            <p:cNvSpPr/>
            <p:nvPr/>
          </p:nvSpPr>
          <p:spPr>
            <a:xfrm>
              <a:off x="5733000" y="1688760"/>
              <a:ext cx="3659760" cy="0"/>
            </a:xfrm>
            <a:prstGeom prst="line">
              <a:avLst/>
            </a:prstGeom>
            <a:ln cap="sq" w="720">
              <a:solidFill>
                <a:srgbClr val="ffffff"/>
              </a:solidFill>
              <a:miter/>
            </a:ln>
          </p:spPr>
          <p:style>
            <a:lnRef idx="0"/>
            <a:fillRef idx="0"/>
            <a:effectRef idx="0"/>
            <a:fontRef idx="minor"/>
          </p:style>
        </p:sp>
        <p:sp>
          <p:nvSpPr>
            <p:cNvPr id="356" name=""/>
            <p:cNvSpPr/>
            <p:nvPr/>
          </p:nvSpPr>
          <p:spPr>
            <a:xfrm>
              <a:off x="1476360" y="2060280"/>
              <a:ext cx="533160" cy="0"/>
            </a:xfrm>
            <a:prstGeom prst="line">
              <a:avLst/>
            </a:prstGeom>
            <a:ln cap="sq" w="720">
              <a:solidFill>
                <a:srgbClr val="ffffff"/>
              </a:solidFill>
              <a:miter/>
            </a:ln>
          </p:spPr>
          <p:style>
            <a:lnRef idx="0"/>
            <a:fillRef idx="0"/>
            <a:effectRef idx="0"/>
            <a:fontRef idx="minor"/>
          </p:style>
        </p:sp>
        <p:sp>
          <p:nvSpPr>
            <p:cNvPr id="357" name=""/>
            <p:cNvSpPr/>
            <p:nvPr/>
          </p:nvSpPr>
          <p:spPr>
            <a:xfrm>
              <a:off x="2010960" y="2060280"/>
              <a:ext cx="3720240" cy="0"/>
            </a:xfrm>
            <a:prstGeom prst="line">
              <a:avLst/>
            </a:prstGeom>
            <a:ln cap="sq" w="720">
              <a:solidFill>
                <a:srgbClr val="ffffff"/>
              </a:solidFill>
              <a:miter/>
            </a:ln>
          </p:spPr>
          <p:style>
            <a:lnRef idx="0"/>
            <a:fillRef idx="0"/>
            <a:effectRef idx="0"/>
            <a:fontRef idx="minor"/>
          </p:style>
        </p:sp>
        <p:sp>
          <p:nvSpPr>
            <p:cNvPr id="358" name=""/>
            <p:cNvSpPr/>
            <p:nvPr/>
          </p:nvSpPr>
          <p:spPr>
            <a:xfrm>
              <a:off x="5733000" y="2060280"/>
              <a:ext cx="3659760" cy="0"/>
            </a:xfrm>
            <a:prstGeom prst="line">
              <a:avLst/>
            </a:prstGeom>
            <a:ln cap="sq" w="720">
              <a:solidFill>
                <a:srgbClr val="ffffff"/>
              </a:solidFill>
              <a:miter/>
            </a:ln>
          </p:spPr>
          <p:style>
            <a:lnRef idx="0"/>
            <a:fillRef idx="0"/>
            <a:effectRef idx="0"/>
            <a:fontRef idx="minor"/>
          </p:style>
        </p:sp>
        <p:sp>
          <p:nvSpPr>
            <p:cNvPr id="359" name=""/>
            <p:cNvSpPr/>
            <p:nvPr/>
          </p:nvSpPr>
          <p:spPr>
            <a:xfrm>
              <a:off x="1476360" y="2431800"/>
              <a:ext cx="533160" cy="0"/>
            </a:xfrm>
            <a:prstGeom prst="line">
              <a:avLst/>
            </a:prstGeom>
            <a:ln cap="sq" w="720">
              <a:solidFill>
                <a:srgbClr val="ffffff"/>
              </a:solidFill>
              <a:miter/>
            </a:ln>
          </p:spPr>
          <p:style>
            <a:lnRef idx="0"/>
            <a:fillRef idx="0"/>
            <a:effectRef idx="0"/>
            <a:fontRef idx="minor"/>
          </p:style>
        </p:sp>
        <p:sp>
          <p:nvSpPr>
            <p:cNvPr id="360" name=""/>
            <p:cNvSpPr/>
            <p:nvPr/>
          </p:nvSpPr>
          <p:spPr>
            <a:xfrm>
              <a:off x="2010960" y="2431800"/>
              <a:ext cx="3720240" cy="0"/>
            </a:xfrm>
            <a:prstGeom prst="line">
              <a:avLst/>
            </a:prstGeom>
            <a:ln cap="sq" w="720">
              <a:solidFill>
                <a:srgbClr val="ffffff"/>
              </a:solidFill>
              <a:miter/>
            </a:ln>
          </p:spPr>
          <p:style>
            <a:lnRef idx="0"/>
            <a:fillRef idx="0"/>
            <a:effectRef idx="0"/>
            <a:fontRef idx="minor"/>
          </p:style>
        </p:sp>
        <p:sp>
          <p:nvSpPr>
            <p:cNvPr id="361" name=""/>
            <p:cNvSpPr/>
            <p:nvPr/>
          </p:nvSpPr>
          <p:spPr>
            <a:xfrm>
              <a:off x="5733000" y="2431800"/>
              <a:ext cx="3659760" cy="0"/>
            </a:xfrm>
            <a:prstGeom prst="line">
              <a:avLst/>
            </a:prstGeom>
            <a:ln cap="sq" w="720">
              <a:solidFill>
                <a:srgbClr val="ffffff"/>
              </a:solidFill>
              <a:miter/>
            </a:ln>
          </p:spPr>
          <p:style>
            <a:lnRef idx="0"/>
            <a:fillRef idx="0"/>
            <a:effectRef idx="0"/>
            <a:fontRef idx="minor"/>
          </p:style>
        </p:sp>
        <p:sp>
          <p:nvSpPr>
            <p:cNvPr id="362" name=""/>
            <p:cNvSpPr/>
            <p:nvPr/>
          </p:nvSpPr>
          <p:spPr>
            <a:xfrm>
              <a:off x="1476360" y="2803320"/>
              <a:ext cx="533160" cy="0"/>
            </a:xfrm>
            <a:prstGeom prst="line">
              <a:avLst/>
            </a:prstGeom>
            <a:ln cap="sq" w="720">
              <a:solidFill>
                <a:srgbClr val="ffffff"/>
              </a:solidFill>
              <a:miter/>
            </a:ln>
          </p:spPr>
          <p:style>
            <a:lnRef idx="0"/>
            <a:fillRef idx="0"/>
            <a:effectRef idx="0"/>
            <a:fontRef idx="minor"/>
          </p:style>
        </p:sp>
        <p:sp>
          <p:nvSpPr>
            <p:cNvPr id="363" name=""/>
            <p:cNvSpPr/>
            <p:nvPr/>
          </p:nvSpPr>
          <p:spPr>
            <a:xfrm>
              <a:off x="2010960" y="2803320"/>
              <a:ext cx="3720240" cy="0"/>
            </a:xfrm>
            <a:prstGeom prst="line">
              <a:avLst/>
            </a:prstGeom>
            <a:ln cap="sq" w="720">
              <a:solidFill>
                <a:srgbClr val="ffffff"/>
              </a:solidFill>
              <a:miter/>
            </a:ln>
          </p:spPr>
          <p:style>
            <a:lnRef idx="0"/>
            <a:fillRef idx="0"/>
            <a:effectRef idx="0"/>
            <a:fontRef idx="minor"/>
          </p:style>
        </p:sp>
        <p:sp>
          <p:nvSpPr>
            <p:cNvPr id="364" name=""/>
            <p:cNvSpPr/>
            <p:nvPr/>
          </p:nvSpPr>
          <p:spPr>
            <a:xfrm>
              <a:off x="5733000" y="2803320"/>
              <a:ext cx="3659760" cy="0"/>
            </a:xfrm>
            <a:prstGeom prst="line">
              <a:avLst/>
            </a:prstGeom>
            <a:ln cap="sq" w="720">
              <a:solidFill>
                <a:srgbClr val="ffffff"/>
              </a:solidFill>
              <a:miter/>
            </a:ln>
          </p:spPr>
          <p:style>
            <a:lnRef idx="0"/>
            <a:fillRef idx="0"/>
            <a:effectRef idx="0"/>
            <a:fontRef idx="minor"/>
          </p:style>
        </p:sp>
        <p:sp>
          <p:nvSpPr>
            <p:cNvPr id="365" name=""/>
            <p:cNvSpPr/>
            <p:nvPr/>
          </p:nvSpPr>
          <p:spPr>
            <a:xfrm>
              <a:off x="1476360" y="3174120"/>
              <a:ext cx="533160" cy="0"/>
            </a:xfrm>
            <a:prstGeom prst="line">
              <a:avLst/>
            </a:prstGeom>
            <a:ln cap="sq" w="720">
              <a:solidFill>
                <a:srgbClr val="ffffff"/>
              </a:solidFill>
              <a:miter/>
            </a:ln>
          </p:spPr>
          <p:style>
            <a:lnRef idx="0"/>
            <a:fillRef idx="0"/>
            <a:effectRef idx="0"/>
            <a:fontRef idx="minor"/>
          </p:style>
        </p:sp>
        <p:sp>
          <p:nvSpPr>
            <p:cNvPr id="366" name=""/>
            <p:cNvSpPr/>
            <p:nvPr/>
          </p:nvSpPr>
          <p:spPr>
            <a:xfrm>
              <a:off x="2010960" y="3174120"/>
              <a:ext cx="3720240" cy="0"/>
            </a:xfrm>
            <a:prstGeom prst="line">
              <a:avLst/>
            </a:prstGeom>
            <a:ln cap="sq" w="720">
              <a:solidFill>
                <a:srgbClr val="ffffff"/>
              </a:solidFill>
              <a:miter/>
            </a:ln>
          </p:spPr>
          <p:style>
            <a:lnRef idx="0"/>
            <a:fillRef idx="0"/>
            <a:effectRef idx="0"/>
            <a:fontRef idx="minor"/>
          </p:style>
        </p:sp>
        <p:sp>
          <p:nvSpPr>
            <p:cNvPr id="367" name=""/>
            <p:cNvSpPr/>
            <p:nvPr/>
          </p:nvSpPr>
          <p:spPr>
            <a:xfrm>
              <a:off x="5733000" y="3174120"/>
              <a:ext cx="3659760" cy="0"/>
            </a:xfrm>
            <a:prstGeom prst="line">
              <a:avLst/>
            </a:prstGeom>
            <a:ln cap="sq" w="720">
              <a:solidFill>
                <a:srgbClr val="ffffff"/>
              </a:solidFill>
              <a:miter/>
            </a:ln>
          </p:spPr>
          <p:style>
            <a:lnRef idx="0"/>
            <a:fillRef idx="0"/>
            <a:effectRef idx="0"/>
            <a:fontRef idx="minor"/>
          </p:style>
        </p:sp>
        <p:sp>
          <p:nvSpPr>
            <p:cNvPr id="368" name=""/>
            <p:cNvSpPr/>
            <p:nvPr/>
          </p:nvSpPr>
          <p:spPr>
            <a:xfrm>
              <a:off x="1476360" y="3545640"/>
              <a:ext cx="533160" cy="0"/>
            </a:xfrm>
            <a:prstGeom prst="line">
              <a:avLst/>
            </a:prstGeom>
            <a:ln cap="sq" w="720">
              <a:solidFill>
                <a:srgbClr val="ffffff"/>
              </a:solidFill>
              <a:miter/>
            </a:ln>
          </p:spPr>
          <p:style>
            <a:lnRef idx="0"/>
            <a:fillRef idx="0"/>
            <a:effectRef idx="0"/>
            <a:fontRef idx="minor"/>
          </p:style>
        </p:sp>
        <p:sp>
          <p:nvSpPr>
            <p:cNvPr id="369" name=""/>
            <p:cNvSpPr/>
            <p:nvPr/>
          </p:nvSpPr>
          <p:spPr>
            <a:xfrm>
              <a:off x="2010960" y="3545640"/>
              <a:ext cx="3720240" cy="0"/>
            </a:xfrm>
            <a:prstGeom prst="line">
              <a:avLst/>
            </a:prstGeom>
            <a:ln cap="sq" w="720">
              <a:solidFill>
                <a:srgbClr val="ffffff"/>
              </a:solidFill>
              <a:miter/>
            </a:ln>
          </p:spPr>
          <p:style>
            <a:lnRef idx="0"/>
            <a:fillRef idx="0"/>
            <a:effectRef idx="0"/>
            <a:fontRef idx="minor"/>
          </p:style>
        </p:sp>
        <p:sp>
          <p:nvSpPr>
            <p:cNvPr id="370" name=""/>
            <p:cNvSpPr/>
            <p:nvPr/>
          </p:nvSpPr>
          <p:spPr>
            <a:xfrm>
              <a:off x="5733000" y="3545640"/>
              <a:ext cx="3659760" cy="0"/>
            </a:xfrm>
            <a:prstGeom prst="line">
              <a:avLst/>
            </a:prstGeom>
            <a:ln cap="sq" w="720">
              <a:solidFill>
                <a:srgbClr val="ffffff"/>
              </a:solidFill>
              <a:miter/>
            </a:ln>
          </p:spPr>
          <p:style>
            <a:lnRef idx="0"/>
            <a:fillRef idx="0"/>
            <a:effectRef idx="0"/>
            <a:fontRef idx="minor"/>
          </p:style>
        </p:sp>
        <p:sp>
          <p:nvSpPr>
            <p:cNvPr id="371" name=""/>
            <p:cNvSpPr/>
            <p:nvPr/>
          </p:nvSpPr>
          <p:spPr>
            <a:xfrm>
              <a:off x="1476360" y="3917160"/>
              <a:ext cx="533160" cy="0"/>
            </a:xfrm>
            <a:prstGeom prst="line">
              <a:avLst/>
            </a:prstGeom>
            <a:ln cap="sq" w="720">
              <a:solidFill>
                <a:srgbClr val="ffffff"/>
              </a:solidFill>
              <a:miter/>
            </a:ln>
          </p:spPr>
          <p:style>
            <a:lnRef idx="0"/>
            <a:fillRef idx="0"/>
            <a:effectRef idx="0"/>
            <a:fontRef idx="minor"/>
          </p:style>
        </p:sp>
        <p:sp>
          <p:nvSpPr>
            <p:cNvPr id="372" name=""/>
            <p:cNvSpPr/>
            <p:nvPr/>
          </p:nvSpPr>
          <p:spPr>
            <a:xfrm>
              <a:off x="2010960" y="3917160"/>
              <a:ext cx="3720240" cy="0"/>
            </a:xfrm>
            <a:prstGeom prst="line">
              <a:avLst/>
            </a:prstGeom>
            <a:ln cap="sq" w="720">
              <a:solidFill>
                <a:srgbClr val="ffffff"/>
              </a:solidFill>
              <a:miter/>
            </a:ln>
          </p:spPr>
          <p:style>
            <a:lnRef idx="0"/>
            <a:fillRef idx="0"/>
            <a:effectRef idx="0"/>
            <a:fontRef idx="minor"/>
          </p:style>
        </p:sp>
        <p:sp>
          <p:nvSpPr>
            <p:cNvPr id="373" name=""/>
            <p:cNvSpPr/>
            <p:nvPr/>
          </p:nvSpPr>
          <p:spPr>
            <a:xfrm>
              <a:off x="5733000" y="3917160"/>
              <a:ext cx="3659760" cy="0"/>
            </a:xfrm>
            <a:prstGeom prst="line">
              <a:avLst/>
            </a:prstGeom>
            <a:ln cap="sq" w="720">
              <a:solidFill>
                <a:srgbClr val="ffffff"/>
              </a:solidFill>
              <a:miter/>
            </a:ln>
          </p:spPr>
          <p:style>
            <a:lnRef idx="0"/>
            <a:fillRef idx="0"/>
            <a:effectRef idx="0"/>
            <a:fontRef idx="minor"/>
          </p:style>
        </p:sp>
        <p:sp>
          <p:nvSpPr>
            <p:cNvPr id="374" name=""/>
            <p:cNvSpPr/>
            <p:nvPr/>
          </p:nvSpPr>
          <p:spPr>
            <a:xfrm>
              <a:off x="1476360" y="4521960"/>
              <a:ext cx="533160" cy="0"/>
            </a:xfrm>
            <a:prstGeom prst="line">
              <a:avLst/>
            </a:prstGeom>
            <a:ln cap="sq" w="720">
              <a:solidFill>
                <a:srgbClr val="ffffff"/>
              </a:solidFill>
              <a:miter/>
            </a:ln>
          </p:spPr>
          <p:style>
            <a:lnRef idx="0"/>
            <a:fillRef idx="0"/>
            <a:effectRef idx="0"/>
            <a:fontRef idx="minor"/>
          </p:style>
        </p:sp>
        <p:sp>
          <p:nvSpPr>
            <p:cNvPr id="375" name=""/>
            <p:cNvSpPr/>
            <p:nvPr/>
          </p:nvSpPr>
          <p:spPr>
            <a:xfrm>
              <a:off x="2010960" y="4521960"/>
              <a:ext cx="3720240" cy="0"/>
            </a:xfrm>
            <a:prstGeom prst="line">
              <a:avLst/>
            </a:prstGeom>
            <a:ln cap="sq" w="720">
              <a:solidFill>
                <a:srgbClr val="ffffff"/>
              </a:solidFill>
              <a:miter/>
            </a:ln>
          </p:spPr>
          <p:style>
            <a:lnRef idx="0"/>
            <a:fillRef idx="0"/>
            <a:effectRef idx="0"/>
            <a:fontRef idx="minor"/>
          </p:style>
        </p:sp>
        <p:sp>
          <p:nvSpPr>
            <p:cNvPr id="376" name=""/>
            <p:cNvSpPr/>
            <p:nvPr/>
          </p:nvSpPr>
          <p:spPr>
            <a:xfrm>
              <a:off x="5733000" y="4521960"/>
              <a:ext cx="3659760" cy="0"/>
            </a:xfrm>
            <a:prstGeom prst="line">
              <a:avLst/>
            </a:prstGeom>
            <a:ln cap="sq" w="720">
              <a:solidFill>
                <a:srgbClr val="ffffff"/>
              </a:solidFill>
              <a:miter/>
            </a:ln>
          </p:spPr>
          <p:style>
            <a:lnRef idx="0"/>
            <a:fillRef idx="0"/>
            <a:effectRef idx="0"/>
            <a:fontRef idx="minor"/>
          </p:style>
        </p:sp>
        <p:sp>
          <p:nvSpPr>
            <p:cNvPr id="377" name=""/>
            <p:cNvSpPr/>
            <p:nvPr/>
          </p:nvSpPr>
          <p:spPr>
            <a:xfrm>
              <a:off x="1476360" y="5126400"/>
              <a:ext cx="533160" cy="0"/>
            </a:xfrm>
            <a:prstGeom prst="line">
              <a:avLst/>
            </a:prstGeom>
            <a:ln cap="sq" w="720">
              <a:solidFill>
                <a:srgbClr val="ffffff"/>
              </a:solidFill>
              <a:miter/>
            </a:ln>
          </p:spPr>
          <p:style>
            <a:lnRef idx="0"/>
            <a:fillRef idx="0"/>
            <a:effectRef idx="0"/>
            <a:fontRef idx="minor"/>
          </p:style>
        </p:sp>
        <p:sp>
          <p:nvSpPr>
            <p:cNvPr id="378" name=""/>
            <p:cNvSpPr/>
            <p:nvPr/>
          </p:nvSpPr>
          <p:spPr>
            <a:xfrm>
              <a:off x="2010960" y="5126400"/>
              <a:ext cx="3720240" cy="0"/>
            </a:xfrm>
            <a:prstGeom prst="line">
              <a:avLst/>
            </a:prstGeom>
            <a:ln cap="sq" w="720">
              <a:solidFill>
                <a:srgbClr val="ffffff"/>
              </a:solidFill>
              <a:miter/>
            </a:ln>
          </p:spPr>
          <p:style>
            <a:lnRef idx="0"/>
            <a:fillRef idx="0"/>
            <a:effectRef idx="0"/>
            <a:fontRef idx="minor"/>
          </p:style>
        </p:sp>
        <p:sp>
          <p:nvSpPr>
            <p:cNvPr id="379" name=""/>
            <p:cNvSpPr/>
            <p:nvPr/>
          </p:nvSpPr>
          <p:spPr>
            <a:xfrm>
              <a:off x="5733000" y="5126400"/>
              <a:ext cx="3659760" cy="0"/>
            </a:xfrm>
            <a:prstGeom prst="line">
              <a:avLst/>
            </a:prstGeom>
            <a:ln cap="sq" w="720">
              <a:solidFill>
                <a:srgbClr val="ffffff"/>
              </a:solidFill>
              <a:miter/>
            </a:ln>
          </p:spPr>
          <p:style>
            <a:lnRef idx="0"/>
            <a:fillRef idx="0"/>
            <a:effectRef idx="0"/>
            <a:fontRef idx="minor"/>
          </p:style>
        </p:sp>
        <p:sp>
          <p:nvSpPr>
            <p:cNvPr id="380" name=""/>
            <p:cNvSpPr/>
            <p:nvPr/>
          </p:nvSpPr>
          <p:spPr>
            <a:xfrm>
              <a:off x="1476360" y="5497920"/>
              <a:ext cx="533160" cy="0"/>
            </a:xfrm>
            <a:prstGeom prst="line">
              <a:avLst/>
            </a:prstGeom>
            <a:ln cap="sq" w="720">
              <a:solidFill>
                <a:srgbClr val="ffffff"/>
              </a:solidFill>
              <a:miter/>
            </a:ln>
          </p:spPr>
          <p:style>
            <a:lnRef idx="0"/>
            <a:fillRef idx="0"/>
            <a:effectRef idx="0"/>
            <a:fontRef idx="minor"/>
          </p:style>
        </p:sp>
        <p:sp>
          <p:nvSpPr>
            <p:cNvPr id="381" name=""/>
            <p:cNvSpPr/>
            <p:nvPr/>
          </p:nvSpPr>
          <p:spPr>
            <a:xfrm>
              <a:off x="2010960" y="5497920"/>
              <a:ext cx="3720240" cy="0"/>
            </a:xfrm>
            <a:prstGeom prst="line">
              <a:avLst/>
            </a:prstGeom>
            <a:ln cap="sq" w="720">
              <a:solidFill>
                <a:srgbClr val="ffffff"/>
              </a:solidFill>
              <a:miter/>
            </a:ln>
          </p:spPr>
          <p:style>
            <a:lnRef idx="0"/>
            <a:fillRef idx="0"/>
            <a:effectRef idx="0"/>
            <a:fontRef idx="minor"/>
          </p:style>
        </p:sp>
        <p:sp>
          <p:nvSpPr>
            <p:cNvPr id="382" name=""/>
            <p:cNvSpPr/>
            <p:nvPr/>
          </p:nvSpPr>
          <p:spPr>
            <a:xfrm>
              <a:off x="5733000" y="5497920"/>
              <a:ext cx="3659760" cy="0"/>
            </a:xfrm>
            <a:prstGeom prst="line">
              <a:avLst/>
            </a:prstGeom>
            <a:ln cap="sq" w="720">
              <a:solidFill>
                <a:srgbClr val="ffffff"/>
              </a:solidFill>
              <a:miter/>
            </a:ln>
          </p:spPr>
          <p:style>
            <a:lnRef idx="0"/>
            <a:fillRef idx="0"/>
            <a:effectRef idx="0"/>
            <a:fontRef idx="minor"/>
          </p:style>
        </p:sp>
        <p:sp>
          <p:nvSpPr>
            <p:cNvPr id="383" name=""/>
            <p:cNvSpPr/>
            <p:nvPr/>
          </p:nvSpPr>
          <p:spPr>
            <a:xfrm>
              <a:off x="1476360" y="6059880"/>
              <a:ext cx="533160" cy="0"/>
            </a:xfrm>
            <a:prstGeom prst="line">
              <a:avLst/>
            </a:prstGeom>
            <a:ln cap="sq" w="720">
              <a:solidFill>
                <a:srgbClr val="ffffff"/>
              </a:solidFill>
              <a:miter/>
            </a:ln>
          </p:spPr>
          <p:style>
            <a:lnRef idx="0"/>
            <a:fillRef idx="0"/>
            <a:effectRef idx="0"/>
            <a:fontRef idx="minor"/>
          </p:style>
        </p:sp>
        <p:sp>
          <p:nvSpPr>
            <p:cNvPr id="384" name=""/>
            <p:cNvSpPr/>
            <p:nvPr/>
          </p:nvSpPr>
          <p:spPr>
            <a:xfrm>
              <a:off x="2010960" y="6059880"/>
              <a:ext cx="3720240" cy="0"/>
            </a:xfrm>
            <a:prstGeom prst="line">
              <a:avLst/>
            </a:prstGeom>
            <a:ln cap="sq" w="720">
              <a:solidFill>
                <a:srgbClr val="ffffff"/>
              </a:solidFill>
              <a:miter/>
            </a:ln>
          </p:spPr>
          <p:style>
            <a:lnRef idx="0"/>
            <a:fillRef idx="0"/>
            <a:effectRef idx="0"/>
            <a:fontRef idx="minor"/>
          </p:style>
        </p:sp>
        <p:sp>
          <p:nvSpPr>
            <p:cNvPr id="385" name=""/>
            <p:cNvSpPr/>
            <p:nvPr/>
          </p:nvSpPr>
          <p:spPr>
            <a:xfrm>
              <a:off x="5733000" y="6059880"/>
              <a:ext cx="3659760" cy="0"/>
            </a:xfrm>
            <a:prstGeom prst="line">
              <a:avLst/>
            </a:prstGeom>
            <a:ln cap="sq" w="720">
              <a:solidFill>
                <a:srgbClr val="ffffff"/>
              </a:solidFill>
              <a:miter/>
            </a:ln>
          </p:spPr>
          <p:style>
            <a:lnRef idx="0"/>
            <a:fillRef idx="0"/>
            <a:effectRef idx="0"/>
            <a:fontRef idx="minor"/>
          </p:style>
        </p:sp>
        <p:sp>
          <p:nvSpPr>
            <p:cNvPr id="386" name=""/>
            <p:cNvSpPr/>
            <p:nvPr/>
          </p:nvSpPr>
          <p:spPr>
            <a:xfrm>
              <a:off x="1476360" y="6666120"/>
              <a:ext cx="533160" cy="0"/>
            </a:xfrm>
            <a:prstGeom prst="line">
              <a:avLst/>
            </a:prstGeom>
            <a:ln cap="sq" w="720">
              <a:solidFill>
                <a:srgbClr val="ffffff"/>
              </a:solidFill>
              <a:miter/>
            </a:ln>
          </p:spPr>
          <p:style>
            <a:lnRef idx="0"/>
            <a:fillRef idx="0"/>
            <a:effectRef idx="0"/>
            <a:fontRef idx="minor"/>
          </p:style>
        </p:sp>
        <p:sp>
          <p:nvSpPr>
            <p:cNvPr id="387" name=""/>
            <p:cNvSpPr/>
            <p:nvPr/>
          </p:nvSpPr>
          <p:spPr>
            <a:xfrm>
              <a:off x="2010960" y="6666120"/>
              <a:ext cx="3720240" cy="0"/>
            </a:xfrm>
            <a:prstGeom prst="line">
              <a:avLst/>
            </a:prstGeom>
            <a:ln cap="sq" w="720">
              <a:solidFill>
                <a:srgbClr val="ffffff"/>
              </a:solidFill>
              <a:miter/>
            </a:ln>
          </p:spPr>
          <p:style>
            <a:lnRef idx="0"/>
            <a:fillRef idx="0"/>
            <a:effectRef idx="0"/>
            <a:fontRef idx="minor"/>
          </p:style>
        </p:sp>
        <p:sp>
          <p:nvSpPr>
            <p:cNvPr id="388" name=""/>
            <p:cNvSpPr/>
            <p:nvPr/>
          </p:nvSpPr>
          <p:spPr>
            <a:xfrm>
              <a:off x="5733000" y="6666120"/>
              <a:ext cx="3659760" cy="0"/>
            </a:xfrm>
            <a:prstGeom prst="line">
              <a:avLst/>
            </a:prstGeom>
            <a:ln cap="sq" w="720">
              <a:solidFill>
                <a:srgbClr val="ffffff"/>
              </a:solidFill>
              <a:miter/>
            </a:ln>
          </p:spPr>
          <p:style>
            <a:lnRef idx="0"/>
            <a:fillRef idx="0"/>
            <a:effectRef idx="0"/>
            <a:fontRef idx="minor"/>
          </p:style>
        </p:sp>
        <p:sp>
          <p:nvSpPr>
            <p:cNvPr id="389" name=""/>
            <p:cNvSpPr/>
            <p:nvPr/>
          </p:nvSpPr>
          <p:spPr>
            <a:xfrm>
              <a:off x="1476360" y="7031160"/>
              <a:ext cx="533160" cy="0"/>
            </a:xfrm>
            <a:prstGeom prst="line">
              <a:avLst/>
            </a:prstGeom>
            <a:ln cap="sq" w="720">
              <a:solidFill>
                <a:srgbClr val="ffffff"/>
              </a:solidFill>
              <a:miter/>
            </a:ln>
          </p:spPr>
          <p:style>
            <a:lnRef idx="0"/>
            <a:fillRef idx="0"/>
            <a:effectRef idx="0"/>
            <a:fontRef idx="minor"/>
          </p:style>
        </p:sp>
        <p:sp>
          <p:nvSpPr>
            <p:cNvPr id="390" name=""/>
            <p:cNvSpPr/>
            <p:nvPr/>
          </p:nvSpPr>
          <p:spPr>
            <a:xfrm>
              <a:off x="2010960" y="7031160"/>
              <a:ext cx="3720240" cy="0"/>
            </a:xfrm>
            <a:prstGeom prst="line">
              <a:avLst/>
            </a:prstGeom>
            <a:ln cap="sq" w="720">
              <a:solidFill>
                <a:srgbClr val="ffffff"/>
              </a:solidFill>
              <a:miter/>
            </a:ln>
          </p:spPr>
          <p:style>
            <a:lnRef idx="0"/>
            <a:fillRef idx="0"/>
            <a:effectRef idx="0"/>
            <a:fontRef idx="minor"/>
          </p:style>
        </p:sp>
        <p:sp>
          <p:nvSpPr>
            <p:cNvPr id="391" name=""/>
            <p:cNvSpPr/>
            <p:nvPr/>
          </p:nvSpPr>
          <p:spPr>
            <a:xfrm>
              <a:off x="5733000" y="7031160"/>
              <a:ext cx="3659760" cy="0"/>
            </a:xfrm>
            <a:prstGeom prst="line">
              <a:avLst/>
            </a:prstGeom>
            <a:ln cap="sq" w="720">
              <a:solidFill>
                <a:srgbClr val="ffffff"/>
              </a:solidFill>
              <a:miter/>
            </a:ln>
          </p:spPr>
          <p:style>
            <a:lnRef idx="0"/>
            <a:fillRef idx="0"/>
            <a:effectRef idx="0"/>
            <a:fontRef idx="minor"/>
          </p:style>
        </p:sp>
        <p:sp>
          <p:nvSpPr>
            <p:cNvPr id="392" name=""/>
            <p:cNvSpPr/>
            <p:nvPr/>
          </p:nvSpPr>
          <p:spPr>
            <a:xfrm>
              <a:off x="1476360" y="7601040"/>
              <a:ext cx="533160" cy="0"/>
            </a:xfrm>
            <a:prstGeom prst="line">
              <a:avLst/>
            </a:prstGeom>
            <a:ln cap="sq" w="720">
              <a:solidFill>
                <a:srgbClr val="ffffff"/>
              </a:solidFill>
              <a:miter/>
            </a:ln>
          </p:spPr>
          <p:style>
            <a:lnRef idx="0"/>
            <a:fillRef idx="0"/>
            <a:effectRef idx="0"/>
            <a:fontRef idx="minor"/>
          </p:style>
        </p:sp>
        <p:sp>
          <p:nvSpPr>
            <p:cNvPr id="393" name=""/>
            <p:cNvSpPr/>
            <p:nvPr/>
          </p:nvSpPr>
          <p:spPr>
            <a:xfrm>
              <a:off x="2010960" y="7601040"/>
              <a:ext cx="3720240" cy="0"/>
            </a:xfrm>
            <a:prstGeom prst="line">
              <a:avLst/>
            </a:prstGeom>
            <a:ln cap="sq" w="720">
              <a:solidFill>
                <a:srgbClr val="ffffff"/>
              </a:solidFill>
              <a:miter/>
            </a:ln>
          </p:spPr>
          <p:style>
            <a:lnRef idx="0"/>
            <a:fillRef idx="0"/>
            <a:effectRef idx="0"/>
            <a:fontRef idx="minor"/>
          </p:style>
        </p:sp>
        <p:sp>
          <p:nvSpPr>
            <p:cNvPr id="394" name=""/>
            <p:cNvSpPr/>
            <p:nvPr/>
          </p:nvSpPr>
          <p:spPr>
            <a:xfrm>
              <a:off x="5733000" y="7601040"/>
              <a:ext cx="3659760" cy="0"/>
            </a:xfrm>
            <a:prstGeom prst="line">
              <a:avLst/>
            </a:prstGeom>
            <a:ln cap="sq" w="720">
              <a:solidFill>
                <a:srgbClr val="ffffff"/>
              </a:solidFill>
              <a:miter/>
            </a:ln>
          </p:spPr>
          <p:style>
            <a:lnRef idx="0"/>
            <a:fillRef idx="0"/>
            <a:effectRef idx="0"/>
            <a:fontRef idx="minor"/>
          </p:style>
        </p:sp>
        <p:sp>
          <p:nvSpPr>
            <p:cNvPr id="395" name=""/>
            <p:cNvSpPr/>
            <p:nvPr/>
          </p:nvSpPr>
          <p:spPr>
            <a:xfrm>
              <a:off x="1476360" y="8062920"/>
              <a:ext cx="533160" cy="0"/>
            </a:xfrm>
            <a:prstGeom prst="line">
              <a:avLst/>
            </a:prstGeom>
            <a:ln cap="sq" w="720">
              <a:solidFill>
                <a:srgbClr val="ffffff"/>
              </a:solidFill>
              <a:miter/>
            </a:ln>
          </p:spPr>
          <p:style>
            <a:lnRef idx="0"/>
            <a:fillRef idx="0"/>
            <a:effectRef idx="0"/>
            <a:fontRef idx="minor"/>
          </p:style>
        </p:sp>
        <p:sp>
          <p:nvSpPr>
            <p:cNvPr id="396" name=""/>
            <p:cNvSpPr/>
            <p:nvPr/>
          </p:nvSpPr>
          <p:spPr>
            <a:xfrm>
              <a:off x="2010960" y="8062920"/>
              <a:ext cx="3720240" cy="0"/>
            </a:xfrm>
            <a:prstGeom prst="line">
              <a:avLst/>
            </a:prstGeom>
            <a:ln cap="sq" w="720">
              <a:solidFill>
                <a:srgbClr val="ffffff"/>
              </a:solidFill>
              <a:miter/>
            </a:ln>
          </p:spPr>
          <p:style>
            <a:lnRef idx="0"/>
            <a:fillRef idx="0"/>
            <a:effectRef idx="0"/>
            <a:fontRef idx="minor"/>
          </p:style>
        </p:sp>
        <p:sp>
          <p:nvSpPr>
            <p:cNvPr id="397" name=""/>
            <p:cNvSpPr/>
            <p:nvPr/>
          </p:nvSpPr>
          <p:spPr>
            <a:xfrm>
              <a:off x="5733000" y="8062920"/>
              <a:ext cx="3659760" cy="0"/>
            </a:xfrm>
            <a:prstGeom prst="line">
              <a:avLst/>
            </a:prstGeom>
            <a:ln cap="sq" w="720">
              <a:solidFill>
                <a:srgbClr val="ffffff"/>
              </a:solidFill>
              <a:miter/>
            </a:ln>
          </p:spPr>
          <p:style>
            <a:lnRef idx="0"/>
            <a:fillRef idx="0"/>
            <a:effectRef idx="0"/>
            <a:fontRef idx="minor"/>
          </p:style>
        </p:sp>
        <p:sp>
          <p:nvSpPr>
            <p:cNvPr id="398" name=""/>
            <p:cNvSpPr/>
            <p:nvPr/>
          </p:nvSpPr>
          <p:spPr>
            <a:xfrm>
              <a:off x="1476360" y="1095480"/>
              <a:ext cx="0" cy="591840"/>
            </a:xfrm>
            <a:prstGeom prst="line">
              <a:avLst/>
            </a:prstGeom>
            <a:ln cap="sq" w="720">
              <a:solidFill>
                <a:srgbClr val="ffffff"/>
              </a:solidFill>
              <a:miter/>
            </a:ln>
          </p:spPr>
          <p:style>
            <a:lnRef idx="0"/>
            <a:fillRef idx="0"/>
            <a:effectRef idx="0"/>
            <a:fontRef idx="minor"/>
          </p:style>
        </p:sp>
        <p:sp>
          <p:nvSpPr>
            <p:cNvPr id="399" name=""/>
            <p:cNvSpPr/>
            <p:nvPr/>
          </p:nvSpPr>
          <p:spPr>
            <a:xfrm>
              <a:off x="1476360" y="1688760"/>
              <a:ext cx="0" cy="369360"/>
            </a:xfrm>
            <a:prstGeom prst="line">
              <a:avLst/>
            </a:prstGeom>
            <a:ln cap="sq" w="720">
              <a:solidFill>
                <a:srgbClr val="ffffff"/>
              </a:solidFill>
              <a:miter/>
            </a:ln>
          </p:spPr>
          <p:style>
            <a:lnRef idx="0"/>
            <a:fillRef idx="0"/>
            <a:effectRef idx="0"/>
            <a:fontRef idx="minor"/>
          </p:style>
        </p:sp>
        <p:sp>
          <p:nvSpPr>
            <p:cNvPr id="400" name=""/>
            <p:cNvSpPr/>
            <p:nvPr/>
          </p:nvSpPr>
          <p:spPr>
            <a:xfrm>
              <a:off x="1476360" y="2060280"/>
              <a:ext cx="0" cy="369360"/>
            </a:xfrm>
            <a:prstGeom prst="line">
              <a:avLst/>
            </a:prstGeom>
            <a:ln cap="sq" w="720">
              <a:solidFill>
                <a:srgbClr val="ffffff"/>
              </a:solidFill>
              <a:miter/>
            </a:ln>
          </p:spPr>
          <p:style>
            <a:lnRef idx="0"/>
            <a:fillRef idx="0"/>
            <a:effectRef idx="0"/>
            <a:fontRef idx="minor"/>
          </p:style>
        </p:sp>
        <p:sp>
          <p:nvSpPr>
            <p:cNvPr id="401" name=""/>
            <p:cNvSpPr/>
            <p:nvPr/>
          </p:nvSpPr>
          <p:spPr>
            <a:xfrm>
              <a:off x="1476360" y="2431800"/>
              <a:ext cx="0" cy="369360"/>
            </a:xfrm>
            <a:prstGeom prst="line">
              <a:avLst/>
            </a:prstGeom>
            <a:ln cap="sq" w="720">
              <a:solidFill>
                <a:srgbClr val="ffffff"/>
              </a:solidFill>
              <a:miter/>
            </a:ln>
          </p:spPr>
          <p:style>
            <a:lnRef idx="0"/>
            <a:fillRef idx="0"/>
            <a:effectRef idx="0"/>
            <a:fontRef idx="minor"/>
          </p:style>
        </p:sp>
        <p:sp>
          <p:nvSpPr>
            <p:cNvPr id="402" name=""/>
            <p:cNvSpPr/>
            <p:nvPr/>
          </p:nvSpPr>
          <p:spPr>
            <a:xfrm>
              <a:off x="1476360" y="2803320"/>
              <a:ext cx="0" cy="369360"/>
            </a:xfrm>
            <a:prstGeom prst="line">
              <a:avLst/>
            </a:prstGeom>
            <a:ln cap="sq" w="720">
              <a:solidFill>
                <a:srgbClr val="ffffff"/>
              </a:solidFill>
              <a:miter/>
            </a:ln>
          </p:spPr>
          <p:style>
            <a:lnRef idx="0"/>
            <a:fillRef idx="0"/>
            <a:effectRef idx="0"/>
            <a:fontRef idx="minor"/>
          </p:style>
        </p:sp>
        <p:sp>
          <p:nvSpPr>
            <p:cNvPr id="403" name=""/>
            <p:cNvSpPr/>
            <p:nvPr/>
          </p:nvSpPr>
          <p:spPr>
            <a:xfrm>
              <a:off x="1476360" y="3174120"/>
              <a:ext cx="0" cy="369720"/>
            </a:xfrm>
            <a:prstGeom prst="line">
              <a:avLst/>
            </a:prstGeom>
            <a:ln cap="sq" w="720">
              <a:solidFill>
                <a:srgbClr val="ffffff"/>
              </a:solidFill>
              <a:miter/>
            </a:ln>
          </p:spPr>
          <p:style>
            <a:lnRef idx="0"/>
            <a:fillRef idx="0"/>
            <a:effectRef idx="0"/>
            <a:fontRef idx="minor"/>
          </p:style>
        </p:sp>
        <p:sp>
          <p:nvSpPr>
            <p:cNvPr id="404" name=""/>
            <p:cNvSpPr/>
            <p:nvPr/>
          </p:nvSpPr>
          <p:spPr>
            <a:xfrm>
              <a:off x="1476360" y="3545640"/>
              <a:ext cx="0" cy="369720"/>
            </a:xfrm>
            <a:prstGeom prst="line">
              <a:avLst/>
            </a:prstGeom>
            <a:ln cap="sq" w="720">
              <a:solidFill>
                <a:srgbClr val="ffffff"/>
              </a:solidFill>
              <a:miter/>
            </a:ln>
          </p:spPr>
          <p:style>
            <a:lnRef idx="0"/>
            <a:fillRef idx="0"/>
            <a:effectRef idx="0"/>
            <a:fontRef idx="minor"/>
          </p:style>
        </p:sp>
        <p:sp>
          <p:nvSpPr>
            <p:cNvPr id="405" name=""/>
            <p:cNvSpPr/>
            <p:nvPr/>
          </p:nvSpPr>
          <p:spPr>
            <a:xfrm>
              <a:off x="1476360" y="3917160"/>
              <a:ext cx="0" cy="603000"/>
            </a:xfrm>
            <a:prstGeom prst="line">
              <a:avLst/>
            </a:prstGeom>
            <a:ln cap="sq" w="720">
              <a:solidFill>
                <a:srgbClr val="ffffff"/>
              </a:solidFill>
              <a:miter/>
            </a:ln>
          </p:spPr>
          <p:style>
            <a:lnRef idx="0"/>
            <a:fillRef idx="0"/>
            <a:effectRef idx="0"/>
            <a:fontRef idx="minor"/>
          </p:style>
        </p:sp>
        <p:sp>
          <p:nvSpPr>
            <p:cNvPr id="406" name=""/>
            <p:cNvSpPr/>
            <p:nvPr/>
          </p:nvSpPr>
          <p:spPr>
            <a:xfrm>
              <a:off x="1476360" y="4521960"/>
              <a:ext cx="0" cy="603000"/>
            </a:xfrm>
            <a:prstGeom prst="line">
              <a:avLst/>
            </a:prstGeom>
            <a:ln cap="sq" w="720">
              <a:solidFill>
                <a:srgbClr val="ffffff"/>
              </a:solidFill>
              <a:miter/>
            </a:ln>
          </p:spPr>
          <p:style>
            <a:lnRef idx="0"/>
            <a:fillRef idx="0"/>
            <a:effectRef idx="0"/>
            <a:fontRef idx="minor"/>
          </p:style>
        </p:sp>
        <p:sp>
          <p:nvSpPr>
            <p:cNvPr id="407" name=""/>
            <p:cNvSpPr/>
            <p:nvPr/>
          </p:nvSpPr>
          <p:spPr>
            <a:xfrm>
              <a:off x="1476360" y="5126400"/>
              <a:ext cx="0" cy="369720"/>
            </a:xfrm>
            <a:prstGeom prst="line">
              <a:avLst/>
            </a:prstGeom>
            <a:ln cap="sq" w="720">
              <a:solidFill>
                <a:srgbClr val="ffffff"/>
              </a:solidFill>
              <a:miter/>
            </a:ln>
          </p:spPr>
          <p:style>
            <a:lnRef idx="0"/>
            <a:fillRef idx="0"/>
            <a:effectRef idx="0"/>
            <a:fontRef idx="minor"/>
          </p:style>
        </p:sp>
        <p:sp>
          <p:nvSpPr>
            <p:cNvPr id="408" name=""/>
            <p:cNvSpPr/>
            <p:nvPr/>
          </p:nvSpPr>
          <p:spPr>
            <a:xfrm>
              <a:off x="1476360" y="5497920"/>
              <a:ext cx="0" cy="560160"/>
            </a:xfrm>
            <a:prstGeom prst="line">
              <a:avLst/>
            </a:prstGeom>
            <a:ln cap="sq" w="720">
              <a:solidFill>
                <a:srgbClr val="ffffff"/>
              </a:solidFill>
              <a:miter/>
            </a:ln>
          </p:spPr>
          <p:style>
            <a:lnRef idx="0"/>
            <a:fillRef idx="0"/>
            <a:effectRef idx="0"/>
            <a:fontRef idx="minor"/>
          </p:style>
        </p:sp>
        <p:sp>
          <p:nvSpPr>
            <p:cNvPr id="409" name=""/>
            <p:cNvSpPr/>
            <p:nvPr/>
          </p:nvSpPr>
          <p:spPr>
            <a:xfrm>
              <a:off x="1476360" y="6059880"/>
              <a:ext cx="0" cy="603000"/>
            </a:xfrm>
            <a:prstGeom prst="line">
              <a:avLst/>
            </a:prstGeom>
            <a:ln cap="sq" w="720">
              <a:solidFill>
                <a:srgbClr val="ffffff"/>
              </a:solidFill>
              <a:miter/>
            </a:ln>
          </p:spPr>
          <p:style>
            <a:lnRef idx="0"/>
            <a:fillRef idx="0"/>
            <a:effectRef idx="0"/>
            <a:fontRef idx="minor"/>
          </p:style>
        </p:sp>
        <p:sp>
          <p:nvSpPr>
            <p:cNvPr id="410" name=""/>
            <p:cNvSpPr/>
            <p:nvPr/>
          </p:nvSpPr>
          <p:spPr>
            <a:xfrm>
              <a:off x="1476360" y="6666120"/>
              <a:ext cx="0" cy="363240"/>
            </a:xfrm>
            <a:prstGeom prst="line">
              <a:avLst/>
            </a:prstGeom>
            <a:ln cap="sq" w="720">
              <a:solidFill>
                <a:srgbClr val="ffffff"/>
              </a:solidFill>
              <a:miter/>
            </a:ln>
          </p:spPr>
          <p:style>
            <a:lnRef idx="0"/>
            <a:fillRef idx="0"/>
            <a:effectRef idx="0"/>
            <a:fontRef idx="minor"/>
          </p:style>
        </p:sp>
        <p:sp>
          <p:nvSpPr>
            <p:cNvPr id="411" name=""/>
            <p:cNvSpPr/>
            <p:nvPr/>
          </p:nvSpPr>
          <p:spPr>
            <a:xfrm>
              <a:off x="1476360" y="7031160"/>
              <a:ext cx="0" cy="568080"/>
            </a:xfrm>
            <a:prstGeom prst="line">
              <a:avLst/>
            </a:prstGeom>
            <a:ln cap="sq" w="720">
              <a:solidFill>
                <a:srgbClr val="ffffff"/>
              </a:solidFill>
              <a:miter/>
            </a:ln>
          </p:spPr>
          <p:style>
            <a:lnRef idx="0"/>
            <a:fillRef idx="0"/>
            <a:effectRef idx="0"/>
            <a:fontRef idx="minor"/>
          </p:style>
        </p:sp>
        <p:sp>
          <p:nvSpPr>
            <p:cNvPr id="412" name=""/>
            <p:cNvSpPr/>
            <p:nvPr/>
          </p:nvSpPr>
          <p:spPr>
            <a:xfrm>
              <a:off x="1476360" y="7601040"/>
              <a:ext cx="0" cy="460080"/>
            </a:xfrm>
            <a:prstGeom prst="line">
              <a:avLst/>
            </a:prstGeom>
            <a:ln cap="sq" w="720">
              <a:solidFill>
                <a:srgbClr val="ffffff"/>
              </a:solidFill>
              <a:miter/>
            </a:ln>
          </p:spPr>
          <p:style>
            <a:lnRef idx="0"/>
            <a:fillRef idx="0"/>
            <a:effectRef idx="0"/>
            <a:fontRef idx="minor"/>
          </p:style>
        </p:sp>
        <p:sp>
          <p:nvSpPr>
            <p:cNvPr id="413" name=""/>
            <p:cNvSpPr/>
            <p:nvPr/>
          </p:nvSpPr>
          <p:spPr>
            <a:xfrm>
              <a:off x="2010960" y="1095480"/>
              <a:ext cx="0" cy="591840"/>
            </a:xfrm>
            <a:prstGeom prst="line">
              <a:avLst/>
            </a:prstGeom>
            <a:ln cap="sq" w="720">
              <a:solidFill>
                <a:srgbClr val="ffffff"/>
              </a:solidFill>
              <a:miter/>
            </a:ln>
          </p:spPr>
          <p:style>
            <a:lnRef idx="0"/>
            <a:fillRef idx="0"/>
            <a:effectRef idx="0"/>
            <a:fontRef idx="minor"/>
          </p:style>
        </p:sp>
        <p:sp>
          <p:nvSpPr>
            <p:cNvPr id="414" name=""/>
            <p:cNvSpPr/>
            <p:nvPr/>
          </p:nvSpPr>
          <p:spPr>
            <a:xfrm>
              <a:off x="2010960" y="1688760"/>
              <a:ext cx="0" cy="369360"/>
            </a:xfrm>
            <a:prstGeom prst="line">
              <a:avLst/>
            </a:prstGeom>
            <a:ln cap="sq" w="720">
              <a:solidFill>
                <a:srgbClr val="ffffff"/>
              </a:solidFill>
              <a:miter/>
            </a:ln>
          </p:spPr>
          <p:style>
            <a:lnRef idx="0"/>
            <a:fillRef idx="0"/>
            <a:effectRef idx="0"/>
            <a:fontRef idx="minor"/>
          </p:style>
        </p:sp>
        <p:sp>
          <p:nvSpPr>
            <p:cNvPr id="415" name=""/>
            <p:cNvSpPr/>
            <p:nvPr/>
          </p:nvSpPr>
          <p:spPr>
            <a:xfrm>
              <a:off x="2010960" y="2060280"/>
              <a:ext cx="0" cy="369360"/>
            </a:xfrm>
            <a:prstGeom prst="line">
              <a:avLst/>
            </a:prstGeom>
            <a:ln cap="sq" w="720">
              <a:solidFill>
                <a:srgbClr val="ffffff"/>
              </a:solidFill>
              <a:miter/>
            </a:ln>
          </p:spPr>
          <p:style>
            <a:lnRef idx="0"/>
            <a:fillRef idx="0"/>
            <a:effectRef idx="0"/>
            <a:fontRef idx="minor"/>
          </p:style>
        </p:sp>
        <p:sp>
          <p:nvSpPr>
            <p:cNvPr id="416" name=""/>
            <p:cNvSpPr/>
            <p:nvPr/>
          </p:nvSpPr>
          <p:spPr>
            <a:xfrm>
              <a:off x="2010960" y="2431800"/>
              <a:ext cx="0" cy="369360"/>
            </a:xfrm>
            <a:prstGeom prst="line">
              <a:avLst/>
            </a:prstGeom>
            <a:ln cap="sq" w="720">
              <a:solidFill>
                <a:srgbClr val="ffffff"/>
              </a:solidFill>
              <a:miter/>
            </a:ln>
          </p:spPr>
          <p:style>
            <a:lnRef idx="0"/>
            <a:fillRef idx="0"/>
            <a:effectRef idx="0"/>
            <a:fontRef idx="minor"/>
          </p:style>
        </p:sp>
        <p:sp>
          <p:nvSpPr>
            <p:cNvPr id="417" name=""/>
            <p:cNvSpPr/>
            <p:nvPr/>
          </p:nvSpPr>
          <p:spPr>
            <a:xfrm>
              <a:off x="2010960" y="2803320"/>
              <a:ext cx="0" cy="369360"/>
            </a:xfrm>
            <a:prstGeom prst="line">
              <a:avLst/>
            </a:prstGeom>
            <a:ln cap="sq" w="720">
              <a:solidFill>
                <a:srgbClr val="ffffff"/>
              </a:solidFill>
              <a:miter/>
            </a:ln>
          </p:spPr>
          <p:style>
            <a:lnRef idx="0"/>
            <a:fillRef idx="0"/>
            <a:effectRef idx="0"/>
            <a:fontRef idx="minor"/>
          </p:style>
        </p:sp>
        <p:sp>
          <p:nvSpPr>
            <p:cNvPr id="418" name=""/>
            <p:cNvSpPr/>
            <p:nvPr/>
          </p:nvSpPr>
          <p:spPr>
            <a:xfrm>
              <a:off x="2010960" y="3174120"/>
              <a:ext cx="0" cy="369720"/>
            </a:xfrm>
            <a:prstGeom prst="line">
              <a:avLst/>
            </a:prstGeom>
            <a:ln cap="sq" w="720">
              <a:solidFill>
                <a:srgbClr val="ffffff"/>
              </a:solidFill>
              <a:miter/>
            </a:ln>
          </p:spPr>
          <p:style>
            <a:lnRef idx="0"/>
            <a:fillRef idx="0"/>
            <a:effectRef idx="0"/>
            <a:fontRef idx="minor"/>
          </p:style>
        </p:sp>
        <p:sp>
          <p:nvSpPr>
            <p:cNvPr id="419" name=""/>
            <p:cNvSpPr/>
            <p:nvPr/>
          </p:nvSpPr>
          <p:spPr>
            <a:xfrm>
              <a:off x="2010960" y="3545640"/>
              <a:ext cx="0" cy="369720"/>
            </a:xfrm>
            <a:prstGeom prst="line">
              <a:avLst/>
            </a:prstGeom>
            <a:ln cap="sq" w="720">
              <a:solidFill>
                <a:srgbClr val="ffffff"/>
              </a:solidFill>
              <a:miter/>
            </a:ln>
          </p:spPr>
          <p:style>
            <a:lnRef idx="0"/>
            <a:fillRef idx="0"/>
            <a:effectRef idx="0"/>
            <a:fontRef idx="minor"/>
          </p:style>
        </p:sp>
        <p:sp>
          <p:nvSpPr>
            <p:cNvPr id="420" name=""/>
            <p:cNvSpPr/>
            <p:nvPr/>
          </p:nvSpPr>
          <p:spPr>
            <a:xfrm>
              <a:off x="2010960" y="3917160"/>
              <a:ext cx="0" cy="603000"/>
            </a:xfrm>
            <a:prstGeom prst="line">
              <a:avLst/>
            </a:prstGeom>
            <a:ln cap="sq" w="720">
              <a:solidFill>
                <a:srgbClr val="ffffff"/>
              </a:solidFill>
              <a:miter/>
            </a:ln>
          </p:spPr>
          <p:style>
            <a:lnRef idx="0"/>
            <a:fillRef idx="0"/>
            <a:effectRef idx="0"/>
            <a:fontRef idx="minor"/>
          </p:style>
        </p:sp>
        <p:sp>
          <p:nvSpPr>
            <p:cNvPr id="421" name=""/>
            <p:cNvSpPr/>
            <p:nvPr/>
          </p:nvSpPr>
          <p:spPr>
            <a:xfrm>
              <a:off x="2010960" y="4521960"/>
              <a:ext cx="0" cy="603000"/>
            </a:xfrm>
            <a:prstGeom prst="line">
              <a:avLst/>
            </a:prstGeom>
            <a:ln cap="sq" w="720">
              <a:solidFill>
                <a:srgbClr val="ffffff"/>
              </a:solidFill>
              <a:miter/>
            </a:ln>
          </p:spPr>
          <p:style>
            <a:lnRef idx="0"/>
            <a:fillRef idx="0"/>
            <a:effectRef idx="0"/>
            <a:fontRef idx="minor"/>
          </p:style>
        </p:sp>
        <p:sp>
          <p:nvSpPr>
            <p:cNvPr id="422" name=""/>
            <p:cNvSpPr/>
            <p:nvPr/>
          </p:nvSpPr>
          <p:spPr>
            <a:xfrm>
              <a:off x="2010960" y="5126400"/>
              <a:ext cx="0" cy="369720"/>
            </a:xfrm>
            <a:prstGeom prst="line">
              <a:avLst/>
            </a:prstGeom>
            <a:ln cap="sq" w="720">
              <a:solidFill>
                <a:srgbClr val="ffffff"/>
              </a:solidFill>
              <a:miter/>
            </a:ln>
          </p:spPr>
          <p:style>
            <a:lnRef idx="0"/>
            <a:fillRef idx="0"/>
            <a:effectRef idx="0"/>
            <a:fontRef idx="minor"/>
          </p:style>
        </p:sp>
        <p:sp>
          <p:nvSpPr>
            <p:cNvPr id="423" name=""/>
            <p:cNvSpPr/>
            <p:nvPr/>
          </p:nvSpPr>
          <p:spPr>
            <a:xfrm>
              <a:off x="2010960" y="5497920"/>
              <a:ext cx="0" cy="560160"/>
            </a:xfrm>
            <a:prstGeom prst="line">
              <a:avLst/>
            </a:prstGeom>
            <a:ln cap="sq" w="720">
              <a:solidFill>
                <a:srgbClr val="ffffff"/>
              </a:solidFill>
              <a:miter/>
            </a:ln>
          </p:spPr>
          <p:style>
            <a:lnRef idx="0"/>
            <a:fillRef idx="0"/>
            <a:effectRef idx="0"/>
            <a:fontRef idx="minor"/>
          </p:style>
        </p:sp>
        <p:sp>
          <p:nvSpPr>
            <p:cNvPr id="424" name=""/>
            <p:cNvSpPr/>
            <p:nvPr/>
          </p:nvSpPr>
          <p:spPr>
            <a:xfrm>
              <a:off x="2010960" y="6059880"/>
              <a:ext cx="0" cy="603000"/>
            </a:xfrm>
            <a:prstGeom prst="line">
              <a:avLst/>
            </a:prstGeom>
            <a:ln cap="sq" w="720">
              <a:solidFill>
                <a:srgbClr val="ffffff"/>
              </a:solidFill>
              <a:miter/>
            </a:ln>
          </p:spPr>
          <p:style>
            <a:lnRef idx="0"/>
            <a:fillRef idx="0"/>
            <a:effectRef idx="0"/>
            <a:fontRef idx="minor"/>
          </p:style>
        </p:sp>
        <p:sp>
          <p:nvSpPr>
            <p:cNvPr id="425" name=""/>
            <p:cNvSpPr/>
            <p:nvPr/>
          </p:nvSpPr>
          <p:spPr>
            <a:xfrm>
              <a:off x="2010960" y="6666120"/>
              <a:ext cx="0" cy="363240"/>
            </a:xfrm>
            <a:prstGeom prst="line">
              <a:avLst/>
            </a:prstGeom>
            <a:ln cap="sq" w="720">
              <a:solidFill>
                <a:srgbClr val="ffffff"/>
              </a:solidFill>
              <a:miter/>
            </a:ln>
          </p:spPr>
          <p:style>
            <a:lnRef idx="0"/>
            <a:fillRef idx="0"/>
            <a:effectRef idx="0"/>
            <a:fontRef idx="minor"/>
          </p:style>
        </p:sp>
        <p:sp>
          <p:nvSpPr>
            <p:cNvPr id="426" name=""/>
            <p:cNvSpPr/>
            <p:nvPr/>
          </p:nvSpPr>
          <p:spPr>
            <a:xfrm>
              <a:off x="2010960" y="7031160"/>
              <a:ext cx="0" cy="568080"/>
            </a:xfrm>
            <a:prstGeom prst="line">
              <a:avLst/>
            </a:prstGeom>
            <a:ln cap="sq" w="720">
              <a:solidFill>
                <a:srgbClr val="ffffff"/>
              </a:solidFill>
              <a:miter/>
            </a:ln>
          </p:spPr>
          <p:style>
            <a:lnRef idx="0"/>
            <a:fillRef idx="0"/>
            <a:effectRef idx="0"/>
            <a:fontRef idx="minor"/>
          </p:style>
        </p:sp>
        <p:sp>
          <p:nvSpPr>
            <p:cNvPr id="427" name=""/>
            <p:cNvSpPr/>
            <p:nvPr/>
          </p:nvSpPr>
          <p:spPr>
            <a:xfrm>
              <a:off x="2010960" y="7601040"/>
              <a:ext cx="0" cy="460080"/>
            </a:xfrm>
            <a:prstGeom prst="line">
              <a:avLst/>
            </a:prstGeom>
            <a:ln cap="sq" w="720">
              <a:solidFill>
                <a:srgbClr val="ffffff"/>
              </a:solidFill>
              <a:miter/>
            </a:ln>
          </p:spPr>
          <p:style>
            <a:lnRef idx="0"/>
            <a:fillRef idx="0"/>
            <a:effectRef idx="0"/>
            <a:fontRef idx="minor"/>
          </p:style>
        </p:sp>
        <p:sp>
          <p:nvSpPr>
            <p:cNvPr id="428" name=""/>
            <p:cNvSpPr/>
            <p:nvPr/>
          </p:nvSpPr>
          <p:spPr>
            <a:xfrm>
              <a:off x="5733000" y="1095480"/>
              <a:ext cx="0" cy="591840"/>
            </a:xfrm>
            <a:prstGeom prst="line">
              <a:avLst/>
            </a:prstGeom>
            <a:ln cap="sq" w="720">
              <a:solidFill>
                <a:srgbClr val="ffffff"/>
              </a:solidFill>
              <a:miter/>
            </a:ln>
          </p:spPr>
          <p:style>
            <a:lnRef idx="0"/>
            <a:fillRef idx="0"/>
            <a:effectRef idx="0"/>
            <a:fontRef idx="minor"/>
          </p:style>
        </p:sp>
        <p:sp>
          <p:nvSpPr>
            <p:cNvPr id="429" name=""/>
            <p:cNvSpPr/>
            <p:nvPr/>
          </p:nvSpPr>
          <p:spPr>
            <a:xfrm>
              <a:off x="5733000" y="1688760"/>
              <a:ext cx="0" cy="369360"/>
            </a:xfrm>
            <a:prstGeom prst="line">
              <a:avLst/>
            </a:prstGeom>
            <a:ln cap="sq" w="720">
              <a:solidFill>
                <a:srgbClr val="ffffff"/>
              </a:solidFill>
              <a:miter/>
            </a:ln>
          </p:spPr>
          <p:style>
            <a:lnRef idx="0"/>
            <a:fillRef idx="0"/>
            <a:effectRef idx="0"/>
            <a:fontRef idx="minor"/>
          </p:style>
        </p:sp>
        <p:sp>
          <p:nvSpPr>
            <p:cNvPr id="430" name=""/>
            <p:cNvSpPr/>
            <p:nvPr/>
          </p:nvSpPr>
          <p:spPr>
            <a:xfrm>
              <a:off x="5733000" y="2060280"/>
              <a:ext cx="0" cy="369360"/>
            </a:xfrm>
            <a:prstGeom prst="line">
              <a:avLst/>
            </a:prstGeom>
            <a:ln cap="sq" w="720">
              <a:solidFill>
                <a:srgbClr val="ffffff"/>
              </a:solidFill>
              <a:miter/>
            </a:ln>
          </p:spPr>
          <p:style>
            <a:lnRef idx="0"/>
            <a:fillRef idx="0"/>
            <a:effectRef idx="0"/>
            <a:fontRef idx="minor"/>
          </p:style>
        </p:sp>
        <p:sp>
          <p:nvSpPr>
            <p:cNvPr id="431" name=""/>
            <p:cNvSpPr/>
            <p:nvPr/>
          </p:nvSpPr>
          <p:spPr>
            <a:xfrm>
              <a:off x="5733000" y="2431800"/>
              <a:ext cx="0" cy="369360"/>
            </a:xfrm>
            <a:prstGeom prst="line">
              <a:avLst/>
            </a:prstGeom>
            <a:ln cap="sq" w="720">
              <a:solidFill>
                <a:srgbClr val="ffffff"/>
              </a:solidFill>
              <a:miter/>
            </a:ln>
          </p:spPr>
          <p:style>
            <a:lnRef idx="0"/>
            <a:fillRef idx="0"/>
            <a:effectRef idx="0"/>
            <a:fontRef idx="minor"/>
          </p:style>
        </p:sp>
        <p:sp>
          <p:nvSpPr>
            <p:cNvPr id="432" name=""/>
            <p:cNvSpPr/>
            <p:nvPr/>
          </p:nvSpPr>
          <p:spPr>
            <a:xfrm>
              <a:off x="5733000" y="2803320"/>
              <a:ext cx="0" cy="369360"/>
            </a:xfrm>
            <a:prstGeom prst="line">
              <a:avLst/>
            </a:prstGeom>
            <a:ln cap="sq" w="720">
              <a:solidFill>
                <a:srgbClr val="ffffff"/>
              </a:solidFill>
              <a:miter/>
            </a:ln>
          </p:spPr>
          <p:style>
            <a:lnRef idx="0"/>
            <a:fillRef idx="0"/>
            <a:effectRef idx="0"/>
            <a:fontRef idx="minor"/>
          </p:style>
        </p:sp>
        <p:sp>
          <p:nvSpPr>
            <p:cNvPr id="433" name=""/>
            <p:cNvSpPr/>
            <p:nvPr/>
          </p:nvSpPr>
          <p:spPr>
            <a:xfrm>
              <a:off x="5733000" y="3174120"/>
              <a:ext cx="0" cy="369720"/>
            </a:xfrm>
            <a:prstGeom prst="line">
              <a:avLst/>
            </a:prstGeom>
            <a:ln cap="sq" w="720">
              <a:solidFill>
                <a:srgbClr val="ffffff"/>
              </a:solidFill>
              <a:miter/>
            </a:ln>
          </p:spPr>
          <p:style>
            <a:lnRef idx="0"/>
            <a:fillRef idx="0"/>
            <a:effectRef idx="0"/>
            <a:fontRef idx="minor"/>
          </p:style>
        </p:sp>
        <p:sp>
          <p:nvSpPr>
            <p:cNvPr id="434" name=""/>
            <p:cNvSpPr/>
            <p:nvPr/>
          </p:nvSpPr>
          <p:spPr>
            <a:xfrm>
              <a:off x="5733000" y="3545640"/>
              <a:ext cx="0" cy="369720"/>
            </a:xfrm>
            <a:prstGeom prst="line">
              <a:avLst/>
            </a:prstGeom>
            <a:ln cap="sq" w="720">
              <a:solidFill>
                <a:srgbClr val="ffffff"/>
              </a:solidFill>
              <a:miter/>
            </a:ln>
          </p:spPr>
          <p:style>
            <a:lnRef idx="0"/>
            <a:fillRef idx="0"/>
            <a:effectRef idx="0"/>
            <a:fontRef idx="minor"/>
          </p:style>
        </p:sp>
        <p:sp>
          <p:nvSpPr>
            <p:cNvPr id="435" name=""/>
            <p:cNvSpPr/>
            <p:nvPr/>
          </p:nvSpPr>
          <p:spPr>
            <a:xfrm>
              <a:off x="5733000" y="3917160"/>
              <a:ext cx="0" cy="603000"/>
            </a:xfrm>
            <a:prstGeom prst="line">
              <a:avLst/>
            </a:prstGeom>
            <a:ln cap="sq" w="720">
              <a:solidFill>
                <a:srgbClr val="ffffff"/>
              </a:solidFill>
              <a:miter/>
            </a:ln>
          </p:spPr>
          <p:style>
            <a:lnRef idx="0"/>
            <a:fillRef idx="0"/>
            <a:effectRef idx="0"/>
            <a:fontRef idx="minor"/>
          </p:style>
        </p:sp>
        <p:sp>
          <p:nvSpPr>
            <p:cNvPr id="436" name=""/>
            <p:cNvSpPr/>
            <p:nvPr/>
          </p:nvSpPr>
          <p:spPr>
            <a:xfrm>
              <a:off x="5733000" y="4521960"/>
              <a:ext cx="0" cy="603000"/>
            </a:xfrm>
            <a:prstGeom prst="line">
              <a:avLst/>
            </a:prstGeom>
            <a:ln cap="sq" w="720">
              <a:solidFill>
                <a:srgbClr val="ffffff"/>
              </a:solidFill>
              <a:miter/>
            </a:ln>
          </p:spPr>
          <p:style>
            <a:lnRef idx="0"/>
            <a:fillRef idx="0"/>
            <a:effectRef idx="0"/>
            <a:fontRef idx="minor"/>
          </p:style>
        </p:sp>
        <p:sp>
          <p:nvSpPr>
            <p:cNvPr id="437" name=""/>
            <p:cNvSpPr/>
            <p:nvPr/>
          </p:nvSpPr>
          <p:spPr>
            <a:xfrm>
              <a:off x="5733000" y="5126400"/>
              <a:ext cx="0" cy="369720"/>
            </a:xfrm>
            <a:prstGeom prst="line">
              <a:avLst/>
            </a:prstGeom>
            <a:ln cap="sq" w="720">
              <a:solidFill>
                <a:srgbClr val="ffffff"/>
              </a:solidFill>
              <a:miter/>
            </a:ln>
          </p:spPr>
          <p:style>
            <a:lnRef idx="0"/>
            <a:fillRef idx="0"/>
            <a:effectRef idx="0"/>
            <a:fontRef idx="minor"/>
          </p:style>
        </p:sp>
        <p:sp>
          <p:nvSpPr>
            <p:cNvPr id="438" name=""/>
            <p:cNvSpPr/>
            <p:nvPr/>
          </p:nvSpPr>
          <p:spPr>
            <a:xfrm>
              <a:off x="5733000" y="5497920"/>
              <a:ext cx="0" cy="560160"/>
            </a:xfrm>
            <a:prstGeom prst="line">
              <a:avLst/>
            </a:prstGeom>
            <a:ln cap="sq" w="720">
              <a:solidFill>
                <a:srgbClr val="ffffff"/>
              </a:solidFill>
              <a:miter/>
            </a:ln>
          </p:spPr>
          <p:style>
            <a:lnRef idx="0"/>
            <a:fillRef idx="0"/>
            <a:effectRef idx="0"/>
            <a:fontRef idx="minor"/>
          </p:style>
        </p:sp>
        <p:sp>
          <p:nvSpPr>
            <p:cNvPr id="439" name=""/>
            <p:cNvSpPr/>
            <p:nvPr/>
          </p:nvSpPr>
          <p:spPr>
            <a:xfrm>
              <a:off x="5733000" y="6059880"/>
              <a:ext cx="0" cy="603000"/>
            </a:xfrm>
            <a:prstGeom prst="line">
              <a:avLst/>
            </a:prstGeom>
            <a:ln cap="sq" w="720">
              <a:solidFill>
                <a:srgbClr val="ffffff"/>
              </a:solidFill>
              <a:miter/>
            </a:ln>
          </p:spPr>
          <p:style>
            <a:lnRef idx="0"/>
            <a:fillRef idx="0"/>
            <a:effectRef idx="0"/>
            <a:fontRef idx="minor"/>
          </p:style>
        </p:sp>
        <p:sp>
          <p:nvSpPr>
            <p:cNvPr id="440" name=""/>
            <p:cNvSpPr/>
            <p:nvPr/>
          </p:nvSpPr>
          <p:spPr>
            <a:xfrm>
              <a:off x="5733000" y="6666120"/>
              <a:ext cx="0" cy="363240"/>
            </a:xfrm>
            <a:prstGeom prst="line">
              <a:avLst/>
            </a:prstGeom>
            <a:ln cap="sq" w="720">
              <a:solidFill>
                <a:srgbClr val="ffffff"/>
              </a:solidFill>
              <a:miter/>
            </a:ln>
          </p:spPr>
          <p:style>
            <a:lnRef idx="0"/>
            <a:fillRef idx="0"/>
            <a:effectRef idx="0"/>
            <a:fontRef idx="minor"/>
          </p:style>
        </p:sp>
        <p:sp>
          <p:nvSpPr>
            <p:cNvPr id="441" name=""/>
            <p:cNvSpPr/>
            <p:nvPr/>
          </p:nvSpPr>
          <p:spPr>
            <a:xfrm>
              <a:off x="5733000" y="7031160"/>
              <a:ext cx="0" cy="568080"/>
            </a:xfrm>
            <a:prstGeom prst="line">
              <a:avLst/>
            </a:prstGeom>
            <a:ln cap="sq" w="720">
              <a:solidFill>
                <a:srgbClr val="ffffff"/>
              </a:solidFill>
              <a:miter/>
            </a:ln>
          </p:spPr>
          <p:style>
            <a:lnRef idx="0"/>
            <a:fillRef idx="0"/>
            <a:effectRef idx="0"/>
            <a:fontRef idx="minor"/>
          </p:style>
        </p:sp>
        <p:sp>
          <p:nvSpPr>
            <p:cNvPr id="442" name=""/>
            <p:cNvSpPr/>
            <p:nvPr/>
          </p:nvSpPr>
          <p:spPr>
            <a:xfrm>
              <a:off x="5733000" y="7601040"/>
              <a:ext cx="0" cy="460080"/>
            </a:xfrm>
            <a:prstGeom prst="line">
              <a:avLst/>
            </a:prstGeom>
            <a:ln cap="sq" w="720">
              <a:solidFill>
                <a:srgbClr val="ffffff"/>
              </a:solidFill>
              <a:miter/>
            </a:ln>
          </p:spPr>
          <p:style>
            <a:lnRef idx="0"/>
            <a:fillRef idx="0"/>
            <a:effectRef idx="0"/>
            <a:fontRef idx="minor"/>
          </p:style>
        </p:sp>
        <p:sp>
          <p:nvSpPr>
            <p:cNvPr id="443" name=""/>
            <p:cNvSpPr/>
            <p:nvPr/>
          </p:nvSpPr>
          <p:spPr>
            <a:xfrm>
              <a:off x="9396360" y="1095480"/>
              <a:ext cx="0" cy="591840"/>
            </a:xfrm>
            <a:prstGeom prst="line">
              <a:avLst/>
            </a:prstGeom>
            <a:ln cap="sq" w="720">
              <a:solidFill>
                <a:srgbClr val="ffffff"/>
              </a:solidFill>
              <a:miter/>
            </a:ln>
          </p:spPr>
          <p:style>
            <a:lnRef idx="0"/>
            <a:fillRef idx="0"/>
            <a:effectRef idx="0"/>
            <a:fontRef idx="minor"/>
          </p:style>
        </p:sp>
        <p:sp>
          <p:nvSpPr>
            <p:cNvPr id="444" name=""/>
            <p:cNvSpPr/>
            <p:nvPr/>
          </p:nvSpPr>
          <p:spPr>
            <a:xfrm>
              <a:off x="9396360" y="1688760"/>
              <a:ext cx="0" cy="369360"/>
            </a:xfrm>
            <a:prstGeom prst="line">
              <a:avLst/>
            </a:prstGeom>
            <a:ln cap="sq" w="720">
              <a:solidFill>
                <a:srgbClr val="ffffff"/>
              </a:solidFill>
              <a:miter/>
            </a:ln>
          </p:spPr>
          <p:style>
            <a:lnRef idx="0"/>
            <a:fillRef idx="0"/>
            <a:effectRef idx="0"/>
            <a:fontRef idx="minor"/>
          </p:style>
        </p:sp>
        <p:sp>
          <p:nvSpPr>
            <p:cNvPr id="445" name=""/>
            <p:cNvSpPr/>
            <p:nvPr/>
          </p:nvSpPr>
          <p:spPr>
            <a:xfrm>
              <a:off x="9396360" y="2060280"/>
              <a:ext cx="0" cy="369360"/>
            </a:xfrm>
            <a:prstGeom prst="line">
              <a:avLst/>
            </a:prstGeom>
            <a:ln cap="sq" w="720">
              <a:solidFill>
                <a:srgbClr val="ffffff"/>
              </a:solidFill>
              <a:miter/>
            </a:ln>
          </p:spPr>
          <p:style>
            <a:lnRef idx="0"/>
            <a:fillRef idx="0"/>
            <a:effectRef idx="0"/>
            <a:fontRef idx="minor"/>
          </p:style>
        </p:sp>
        <p:sp>
          <p:nvSpPr>
            <p:cNvPr id="446" name=""/>
            <p:cNvSpPr/>
            <p:nvPr/>
          </p:nvSpPr>
          <p:spPr>
            <a:xfrm>
              <a:off x="9396360" y="2431800"/>
              <a:ext cx="0" cy="369360"/>
            </a:xfrm>
            <a:prstGeom prst="line">
              <a:avLst/>
            </a:prstGeom>
            <a:ln cap="sq" w="720">
              <a:solidFill>
                <a:srgbClr val="ffffff"/>
              </a:solidFill>
              <a:miter/>
            </a:ln>
          </p:spPr>
          <p:style>
            <a:lnRef idx="0"/>
            <a:fillRef idx="0"/>
            <a:effectRef idx="0"/>
            <a:fontRef idx="minor"/>
          </p:style>
        </p:sp>
        <p:sp>
          <p:nvSpPr>
            <p:cNvPr id="447" name=""/>
            <p:cNvSpPr/>
            <p:nvPr/>
          </p:nvSpPr>
          <p:spPr>
            <a:xfrm>
              <a:off x="9396360" y="2803320"/>
              <a:ext cx="0" cy="369360"/>
            </a:xfrm>
            <a:prstGeom prst="line">
              <a:avLst/>
            </a:prstGeom>
            <a:ln cap="sq" w="720">
              <a:solidFill>
                <a:srgbClr val="ffffff"/>
              </a:solidFill>
              <a:miter/>
            </a:ln>
          </p:spPr>
          <p:style>
            <a:lnRef idx="0"/>
            <a:fillRef idx="0"/>
            <a:effectRef idx="0"/>
            <a:fontRef idx="minor"/>
          </p:style>
        </p:sp>
        <p:sp>
          <p:nvSpPr>
            <p:cNvPr id="448" name=""/>
            <p:cNvSpPr/>
            <p:nvPr/>
          </p:nvSpPr>
          <p:spPr>
            <a:xfrm>
              <a:off x="9396360" y="3174120"/>
              <a:ext cx="0" cy="369720"/>
            </a:xfrm>
            <a:prstGeom prst="line">
              <a:avLst/>
            </a:prstGeom>
            <a:ln cap="sq" w="720">
              <a:solidFill>
                <a:srgbClr val="ffffff"/>
              </a:solidFill>
              <a:miter/>
            </a:ln>
          </p:spPr>
          <p:style>
            <a:lnRef idx="0"/>
            <a:fillRef idx="0"/>
            <a:effectRef idx="0"/>
            <a:fontRef idx="minor"/>
          </p:style>
        </p:sp>
        <p:sp>
          <p:nvSpPr>
            <p:cNvPr id="449" name=""/>
            <p:cNvSpPr/>
            <p:nvPr/>
          </p:nvSpPr>
          <p:spPr>
            <a:xfrm>
              <a:off x="9396360" y="3545640"/>
              <a:ext cx="0" cy="369720"/>
            </a:xfrm>
            <a:prstGeom prst="line">
              <a:avLst/>
            </a:prstGeom>
            <a:ln cap="sq" w="720">
              <a:solidFill>
                <a:srgbClr val="ffffff"/>
              </a:solidFill>
              <a:miter/>
            </a:ln>
          </p:spPr>
          <p:style>
            <a:lnRef idx="0"/>
            <a:fillRef idx="0"/>
            <a:effectRef idx="0"/>
            <a:fontRef idx="minor"/>
          </p:style>
        </p:sp>
        <p:sp>
          <p:nvSpPr>
            <p:cNvPr id="450" name=""/>
            <p:cNvSpPr/>
            <p:nvPr/>
          </p:nvSpPr>
          <p:spPr>
            <a:xfrm>
              <a:off x="9396360" y="3917160"/>
              <a:ext cx="0" cy="603000"/>
            </a:xfrm>
            <a:prstGeom prst="line">
              <a:avLst/>
            </a:prstGeom>
            <a:ln cap="sq" w="720">
              <a:solidFill>
                <a:srgbClr val="ffffff"/>
              </a:solidFill>
              <a:miter/>
            </a:ln>
          </p:spPr>
          <p:style>
            <a:lnRef idx="0"/>
            <a:fillRef idx="0"/>
            <a:effectRef idx="0"/>
            <a:fontRef idx="minor"/>
          </p:style>
        </p:sp>
        <p:sp>
          <p:nvSpPr>
            <p:cNvPr id="451" name=""/>
            <p:cNvSpPr/>
            <p:nvPr/>
          </p:nvSpPr>
          <p:spPr>
            <a:xfrm>
              <a:off x="9396360" y="4521960"/>
              <a:ext cx="0" cy="603000"/>
            </a:xfrm>
            <a:prstGeom prst="line">
              <a:avLst/>
            </a:prstGeom>
            <a:ln cap="sq" w="720">
              <a:solidFill>
                <a:srgbClr val="ffffff"/>
              </a:solidFill>
              <a:miter/>
            </a:ln>
          </p:spPr>
          <p:style>
            <a:lnRef idx="0"/>
            <a:fillRef idx="0"/>
            <a:effectRef idx="0"/>
            <a:fontRef idx="minor"/>
          </p:style>
        </p:sp>
        <p:sp>
          <p:nvSpPr>
            <p:cNvPr id="452" name=""/>
            <p:cNvSpPr/>
            <p:nvPr/>
          </p:nvSpPr>
          <p:spPr>
            <a:xfrm>
              <a:off x="9396360" y="5126400"/>
              <a:ext cx="0" cy="369720"/>
            </a:xfrm>
            <a:prstGeom prst="line">
              <a:avLst/>
            </a:prstGeom>
            <a:ln cap="sq" w="720">
              <a:solidFill>
                <a:srgbClr val="ffffff"/>
              </a:solidFill>
              <a:miter/>
            </a:ln>
          </p:spPr>
          <p:style>
            <a:lnRef idx="0"/>
            <a:fillRef idx="0"/>
            <a:effectRef idx="0"/>
            <a:fontRef idx="minor"/>
          </p:style>
        </p:sp>
        <p:sp>
          <p:nvSpPr>
            <p:cNvPr id="453" name=""/>
            <p:cNvSpPr/>
            <p:nvPr/>
          </p:nvSpPr>
          <p:spPr>
            <a:xfrm>
              <a:off x="9396360" y="5497920"/>
              <a:ext cx="0" cy="560160"/>
            </a:xfrm>
            <a:prstGeom prst="line">
              <a:avLst/>
            </a:prstGeom>
            <a:ln cap="sq" w="720">
              <a:solidFill>
                <a:srgbClr val="ffffff"/>
              </a:solidFill>
              <a:miter/>
            </a:ln>
          </p:spPr>
          <p:style>
            <a:lnRef idx="0"/>
            <a:fillRef idx="0"/>
            <a:effectRef idx="0"/>
            <a:fontRef idx="minor"/>
          </p:style>
        </p:sp>
        <p:sp>
          <p:nvSpPr>
            <p:cNvPr id="454" name=""/>
            <p:cNvSpPr/>
            <p:nvPr/>
          </p:nvSpPr>
          <p:spPr>
            <a:xfrm>
              <a:off x="9396360" y="6059880"/>
              <a:ext cx="0" cy="603000"/>
            </a:xfrm>
            <a:prstGeom prst="line">
              <a:avLst/>
            </a:prstGeom>
            <a:ln cap="sq" w="720">
              <a:solidFill>
                <a:srgbClr val="ffffff"/>
              </a:solidFill>
              <a:miter/>
            </a:ln>
          </p:spPr>
          <p:style>
            <a:lnRef idx="0"/>
            <a:fillRef idx="0"/>
            <a:effectRef idx="0"/>
            <a:fontRef idx="minor"/>
          </p:style>
        </p:sp>
        <p:sp>
          <p:nvSpPr>
            <p:cNvPr id="455" name=""/>
            <p:cNvSpPr/>
            <p:nvPr/>
          </p:nvSpPr>
          <p:spPr>
            <a:xfrm>
              <a:off x="9396360" y="6666120"/>
              <a:ext cx="0" cy="363240"/>
            </a:xfrm>
            <a:prstGeom prst="line">
              <a:avLst/>
            </a:prstGeom>
            <a:ln cap="sq" w="720">
              <a:solidFill>
                <a:srgbClr val="ffffff"/>
              </a:solidFill>
              <a:miter/>
            </a:ln>
          </p:spPr>
          <p:style>
            <a:lnRef idx="0"/>
            <a:fillRef idx="0"/>
            <a:effectRef idx="0"/>
            <a:fontRef idx="minor"/>
          </p:style>
        </p:sp>
        <p:sp>
          <p:nvSpPr>
            <p:cNvPr id="456" name=""/>
            <p:cNvSpPr/>
            <p:nvPr/>
          </p:nvSpPr>
          <p:spPr>
            <a:xfrm>
              <a:off x="9396360" y="7031160"/>
              <a:ext cx="0" cy="568080"/>
            </a:xfrm>
            <a:prstGeom prst="line">
              <a:avLst/>
            </a:prstGeom>
            <a:ln cap="sq" w="720">
              <a:solidFill>
                <a:srgbClr val="ffffff"/>
              </a:solidFill>
              <a:miter/>
            </a:ln>
          </p:spPr>
          <p:style>
            <a:lnRef idx="0"/>
            <a:fillRef idx="0"/>
            <a:effectRef idx="0"/>
            <a:fontRef idx="minor"/>
          </p:style>
        </p:sp>
        <p:sp>
          <p:nvSpPr>
            <p:cNvPr id="457" name=""/>
            <p:cNvSpPr/>
            <p:nvPr/>
          </p:nvSpPr>
          <p:spPr>
            <a:xfrm>
              <a:off x="9396360" y="7601040"/>
              <a:ext cx="0" cy="460080"/>
            </a:xfrm>
            <a:prstGeom prst="line">
              <a:avLst/>
            </a:prstGeom>
            <a:ln cap="sq" w="720">
              <a:solidFill>
                <a:srgbClr val="ffffff"/>
              </a:solidFill>
              <a:miter/>
            </a:ln>
          </p:spPr>
          <p:style>
            <a:lnRef idx="0"/>
            <a:fillRef idx="0"/>
            <a:effectRef idx="0"/>
            <a:fontRef idx="minor"/>
          </p:style>
        </p:sp>
      </p:grpSp>
    </p:spTree>
  </p:cSld>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58" name="PlaceHolder 1"/>
          <p:cNvSpPr>
            <a:spLocks noGrp="1"/>
          </p:cNvSpPr>
          <p:nvPr>
            <p:ph type="title"/>
          </p:nvPr>
        </p:nvSpPr>
        <p:spPr>
          <a:xfrm>
            <a:off x="539640" y="269640"/>
            <a:ext cx="8996400" cy="98748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Ex 3 to the text </a:t>
            </a:r>
            <a:br/>
            <a:r>
              <a:rPr b="0" lang="ru-RU" sz="3300" spc="-1" strike="noStrike">
                <a:solidFill>
                  <a:srgbClr val="ffffff"/>
                </a:solidFill>
                <a:latin typeface="Arial"/>
              </a:rPr>
              <a:t>It’s my job</a:t>
            </a:r>
            <a:endParaRPr b="0" lang="ru-RU" sz="3300" spc="-1" strike="noStrike">
              <a:solidFill>
                <a:srgbClr val="ffffff"/>
              </a:solidFill>
              <a:latin typeface="Arial"/>
            </a:endParaRPr>
          </a:p>
        </p:txBody>
      </p:sp>
      <p:sp>
        <p:nvSpPr>
          <p:cNvPr id="459" name="PlaceHolder 2"/>
          <p:cNvSpPr>
            <a:spLocks noGrp="1"/>
          </p:cNvSpPr>
          <p:nvPr>
            <p:ph/>
          </p:nvPr>
        </p:nvSpPr>
        <p:spPr>
          <a:xfrm>
            <a:off x="723960" y="1263240"/>
            <a:ext cx="8996400" cy="3597480"/>
          </a:xfrm>
          <a:prstGeom prst="rect">
            <a:avLst/>
          </a:prstGeom>
          <a:noFill/>
          <a:ln w="0">
            <a:noFill/>
          </a:ln>
        </p:spPr>
        <p:txBody>
          <a:bodyPr lIns="0" rIns="0" tIns="21240" bIns="0" anchor="t">
            <a:normAutofit/>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r>
              <a:rPr b="1" i="1" lang="ru-RU" sz="1400" spc="-1" strike="noStrike">
                <a:solidFill>
                  <a:srgbClr val="000000"/>
                </a:solidFill>
                <a:latin typeface="Arial"/>
              </a:rPr>
              <a:t>Ex </a:t>
            </a:r>
            <a:r>
              <a:rPr b="1" i="1" lang="en-US" sz="1400" spc="-1" strike="noStrike" u="sng">
                <a:solidFill>
                  <a:srgbClr val="000000"/>
                </a:solidFill>
                <a:uFillTx/>
                <a:latin typeface="Arial"/>
                <a:ea typeface="Segoe UI"/>
              </a:rPr>
              <a:t>№ </a:t>
            </a:r>
            <a:r>
              <a:rPr b="1" i="1" lang="ru-RU" sz="1400" spc="-1" strike="noStrike" u="sng">
                <a:solidFill>
                  <a:srgbClr val="000000"/>
                </a:solidFill>
                <a:uFillTx/>
                <a:latin typeface="Arial"/>
                <a:ea typeface="Segoe UI"/>
              </a:rPr>
              <a:t>3</a:t>
            </a:r>
            <a:endParaRPr b="0" lang="ru-RU" sz="1400" spc="-1" strike="noStrike">
              <a:solidFill>
                <a:srgbClr val="000000"/>
              </a:solidFill>
              <a:latin typeface="Arial"/>
            </a:endParaRPr>
          </a:p>
          <a:p>
            <a:pPr>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u="sng">
                <a:solidFill>
                  <a:srgbClr val="000000"/>
                </a:solidFill>
                <a:uFillTx/>
                <a:latin typeface="Arial"/>
                <a:ea typeface="Calibri"/>
              </a:rPr>
              <a:t> </a:t>
            </a:r>
            <a:r>
              <a:rPr b="1" i="1" lang="en-US" sz="1400" spc="-1" strike="noStrike" u="sng">
                <a:solidFill>
                  <a:srgbClr val="000000"/>
                </a:solidFill>
                <a:uFillTx/>
                <a:latin typeface="Arial"/>
              </a:rPr>
              <a:t>a)  Read the text  «It’s my job»   and write down the instruments which Mathew use.</a:t>
            </a:r>
            <a:endParaRPr b="0" lang="ru-RU" sz="1400" spc="-1" strike="noStrike">
              <a:solidFill>
                <a:srgbClr val="000000"/>
              </a:solidFill>
              <a:latin typeface="Arial"/>
            </a:endParaRPr>
          </a:p>
          <a:p>
            <a:pPr marL="343080" indent="-34164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u="sng">
                <a:solidFill>
                  <a:srgbClr val="000000"/>
                </a:solidFill>
                <a:uFillTx/>
                <a:latin typeface="Arial"/>
              </a:rPr>
              <a:t>b)  Read the text  «It’s my job»   and answer the questions.</a:t>
            </a:r>
            <a:endParaRPr b="0" lang="ru-RU" sz="1400" spc="-1" strike="noStrike">
              <a:solidFill>
                <a:srgbClr val="000000"/>
              </a:solidFill>
              <a:latin typeface="Arial"/>
            </a:endParaRPr>
          </a:p>
          <a:p>
            <a:pPr marL="343080" indent="-34164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grpSp>
        <p:nvGrpSpPr>
          <p:cNvPr id="460" name=""/>
          <p:cNvGrpSpPr/>
          <p:nvPr/>
        </p:nvGrpSpPr>
        <p:grpSpPr>
          <a:xfrm>
            <a:off x="1360440" y="2084400"/>
            <a:ext cx="7913880" cy="3597120"/>
            <a:chOff x="1360440" y="2084400"/>
            <a:chExt cx="7913880" cy="3597120"/>
          </a:xfrm>
        </p:grpSpPr>
        <p:sp>
          <p:nvSpPr>
            <p:cNvPr id="461" name=""/>
            <p:cNvSpPr/>
            <p:nvPr/>
          </p:nvSpPr>
          <p:spPr>
            <a:xfrm>
              <a:off x="1360440" y="2084400"/>
              <a:ext cx="699840" cy="71712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1</a:t>
              </a:r>
              <a:endParaRPr b="0" lang="ru-RU" sz="1400" spc="-1" strike="noStrike">
                <a:solidFill>
                  <a:srgbClr val="000000"/>
                </a:solidFill>
                <a:latin typeface="Arial"/>
              </a:endParaRPr>
            </a:p>
          </p:txBody>
        </p:sp>
        <p:sp>
          <p:nvSpPr>
            <p:cNvPr id="462" name=""/>
            <p:cNvSpPr/>
            <p:nvPr/>
          </p:nvSpPr>
          <p:spPr>
            <a:xfrm>
              <a:off x="2061720" y="2084400"/>
              <a:ext cx="3263400" cy="71712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How does the theatre nurse count pieces of equipment?</a:t>
              </a:r>
              <a:endParaRPr b="0" lang="ru-RU" sz="1400" spc="-1" strike="noStrike">
                <a:solidFill>
                  <a:srgbClr val="000000"/>
                </a:solidFill>
                <a:latin typeface="Arial"/>
              </a:endParaRPr>
            </a:p>
          </p:txBody>
        </p:sp>
        <p:sp>
          <p:nvSpPr>
            <p:cNvPr id="463" name=""/>
            <p:cNvSpPr/>
            <p:nvPr/>
          </p:nvSpPr>
          <p:spPr>
            <a:xfrm>
              <a:off x="5326560" y="2084400"/>
              <a:ext cx="3944160" cy="71712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r>
                <a:rPr b="0" lang="ru-RU" sz="1400" spc="-1" strike="noStrike">
                  <a:solidFill>
                    <a:srgbClr val="000000"/>
                  </a:solidFill>
                  <a:latin typeface="Arial"/>
                  <a:ea typeface="Microsoft YaHei"/>
                </a:rPr>
                <a:t>Как хирургическая сестра считает оборудование?</a:t>
              </a:r>
              <a:endParaRPr b="0" lang="ru-RU" sz="1400" spc="-1" strike="noStrike">
                <a:solidFill>
                  <a:srgbClr val="000000"/>
                </a:solidFill>
                <a:latin typeface="Arial"/>
              </a:endParaRPr>
            </a:p>
          </p:txBody>
        </p:sp>
        <p:sp>
          <p:nvSpPr>
            <p:cNvPr id="464" name=""/>
            <p:cNvSpPr/>
            <p:nvPr/>
          </p:nvSpPr>
          <p:spPr>
            <a:xfrm>
              <a:off x="1360440" y="2803320"/>
              <a:ext cx="69984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2</a:t>
              </a:r>
              <a:endParaRPr b="0" lang="ru-RU" sz="1400" spc="-1" strike="noStrike">
                <a:solidFill>
                  <a:srgbClr val="000000"/>
                </a:solidFill>
                <a:latin typeface="Arial"/>
              </a:endParaRPr>
            </a:p>
          </p:txBody>
        </p:sp>
        <p:sp>
          <p:nvSpPr>
            <p:cNvPr id="465" name=""/>
            <p:cNvSpPr/>
            <p:nvPr/>
          </p:nvSpPr>
          <p:spPr>
            <a:xfrm>
              <a:off x="2061720" y="2803320"/>
              <a:ext cx="326340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How does the theatre nurse care for the patient on the operating table?</a:t>
              </a:r>
              <a:endParaRPr b="0" lang="ru-RU" sz="1400" spc="-1" strike="noStrike">
                <a:solidFill>
                  <a:srgbClr val="000000"/>
                </a:solidFill>
                <a:latin typeface="Arial"/>
              </a:endParaRPr>
            </a:p>
          </p:txBody>
        </p:sp>
        <p:sp>
          <p:nvSpPr>
            <p:cNvPr id="466" name=""/>
            <p:cNvSpPr/>
            <p:nvPr/>
          </p:nvSpPr>
          <p:spPr>
            <a:xfrm>
              <a:off x="5326560" y="2803320"/>
              <a:ext cx="394416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Как хирургическая сестра заботится о пациенте на операционном столе?</a:t>
              </a:r>
              <a:endParaRPr b="0" lang="ru-RU" sz="1400" spc="-1" strike="noStrike">
                <a:solidFill>
                  <a:srgbClr val="000000"/>
                </a:solidFill>
                <a:latin typeface="Arial"/>
              </a:endParaRPr>
            </a:p>
          </p:txBody>
        </p:sp>
        <p:sp>
          <p:nvSpPr>
            <p:cNvPr id="467" name=""/>
            <p:cNvSpPr/>
            <p:nvPr/>
          </p:nvSpPr>
          <p:spPr>
            <a:xfrm>
              <a:off x="1360440" y="3521880"/>
              <a:ext cx="699840" cy="7171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3</a:t>
              </a:r>
              <a:endParaRPr b="0" lang="ru-RU" sz="1400" spc="-1" strike="noStrike">
                <a:solidFill>
                  <a:srgbClr val="000000"/>
                </a:solidFill>
                <a:latin typeface="Arial"/>
              </a:endParaRPr>
            </a:p>
          </p:txBody>
        </p:sp>
        <p:sp>
          <p:nvSpPr>
            <p:cNvPr id="468" name=""/>
            <p:cNvSpPr/>
            <p:nvPr/>
          </p:nvSpPr>
          <p:spPr>
            <a:xfrm>
              <a:off x="2061720" y="3521880"/>
              <a:ext cx="3263400" cy="7171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Why does the theatre nurse need to watch the operation carefully?</a:t>
              </a:r>
              <a:endParaRPr b="0" lang="ru-RU" sz="1400" spc="-1" strike="noStrike">
                <a:solidFill>
                  <a:srgbClr val="000000"/>
                </a:solidFill>
                <a:latin typeface="Arial"/>
              </a:endParaRPr>
            </a:p>
          </p:txBody>
        </p:sp>
        <p:sp>
          <p:nvSpPr>
            <p:cNvPr id="469" name=""/>
            <p:cNvSpPr/>
            <p:nvPr/>
          </p:nvSpPr>
          <p:spPr>
            <a:xfrm>
              <a:off x="5326560" y="3521880"/>
              <a:ext cx="3944160" cy="7171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Почему хирургическая сестра должна внимательно следить за ходом операции?</a:t>
              </a:r>
              <a:endParaRPr b="0" lang="ru-RU" sz="1400" spc="-1" strike="noStrike">
                <a:solidFill>
                  <a:srgbClr val="000000"/>
                </a:solidFill>
                <a:latin typeface="Arial"/>
              </a:endParaRPr>
            </a:p>
          </p:txBody>
        </p:sp>
        <p:sp>
          <p:nvSpPr>
            <p:cNvPr id="470" name=""/>
            <p:cNvSpPr/>
            <p:nvPr/>
          </p:nvSpPr>
          <p:spPr>
            <a:xfrm>
              <a:off x="1360440" y="4242240"/>
              <a:ext cx="69984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4</a:t>
              </a:r>
              <a:endParaRPr b="0" lang="ru-RU" sz="1400" spc="-1" strike="noStrike">
                <a:solidFill>
                  <a:srgbClr val="000000"/>
                </a:solidFill>
                <a:latin typeface="Arial"/>
              </a:endParaRPr>
            </a:p>
          </p:txBody>
        </p:sp>
        <p:sp>
          <p:nvSpPr>
            <p:cNvPr id="471" name=""/>
            <p:cNvSpPr/>
            <p:nvPr/>
          </p:nvSpPr>
          <p:spPr>
            <a:xfrm>
              <a:off x="2061720" y="4242240"/>
              <a:ext cx="326340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What is the theatre nurse’s first job after  the operation?</a:t>
              </a:r>
              <a:endParaRPr b="0" lang="ru-RU" sz="1400" spc="-1" strike="noStrike">
                <a:solidFill>
                  <a:srgbClr val="000000"/>
                </a:solidFill>
                <a:latin typeface="Arial"/>
              </a:endParaRPr>
            </a:p>
          </p:txBody>
        </p:sp>
        <p:sp>
          <p:nvSpPr>
            <p:cNvPr id="472" name=""/>
            <p:cNvSpPr/>
            <p:nvPr/>
          </p:nvSpPr>
          <p:spPr>
            <a:xfrm>
              <a:off x="5326560" y="4242240"/>
              <a:ext cx="394416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Какова основная работа хирургической сестры после операции?</a:t>
              </a:r>
              <a:endParaRPr b="0" lang="ru-RU" sz="1400" spc="-1" strike="noStrike">
                <a:solidFill>
                  <a:srgbClr val="000000"/>
                </a:solidFill>
                <a:latin typeface="Arial"/>
              </a:endParaRPr>
            </a:p>
          </p:txBody>
        </p:sp>
        <p:sp>
          <p:nvSpPr>
            <p:cNvPr id="473" name=""/>
            <p:cNvSpPr/>
            <p:nvPr/>
          </p:nvSpPr>
          <p:spPr>
            <a:xfrm>
              <a:off x="1360440" y="4961160"/>
              <a:ext cx="699840" cy="7185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26"/>
                </a:spcBef>
                <a:spcAft>
                  <a:spcPts val="26"/>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Microsoft YaHei"/>
                </a:rPr>
                <a:t>5</a:t>
              </a:r>
              <a:endParaRPr b="0" lang="ru-RU" sz="1400" spc="-1" strike="noStrike">
                <a:solidFill>
                  <a:srgbClr val="000000"/>
                </a:solidFill>
                <a:latin typeface="Arial"/>
              </a:endParaRPr>
            </a:p>
          </p:txBody>
        </p:sp>
        <p:sp>
          <p:nvSpPr>
            <p:cNvPr id="474" name=""/>
            <p:cNvSpPr/>
            <p:nvPr/>
          </p:nvSpPr>
          <p:spPr>
            <a:xfrm>
              <a:off x="2061720" y="4961160"/>
              <a:ext cx="3263400" cy="7185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How has Mathew’s job changed ?</a:t>
              </a:r>
              <a:endParaRPr b="0" lang="ru-RU" sz="1400" spc="-1" strike="noStrike">
                <a:solidFill>
                  <a:srgbClr val="000000"/>
                </a:solidFill>
                <a:latin typeface="Arial"/>
              </a:endParaRPr>
            </a:p>
          </p:txBody>
        </p:sp>
        <p:sp>
          <p:nvSpPr>
            <p:cNvPr id="475" name=""/>
            <p:cNvSpPr/>
            <p:nvPr/>
          </p:nvSpPr>
          <p:spPr>
            <a:xfrm>
              <a:off x="5326560" y="4961160"/>
              <a:ext cx="3944160" cy="71856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Как поменялась работа Мэтью?</a:t>
              </a:r>
              <a:endParaRPr b="0" lang="ru-RU" sz="1400" spc="-1" strike="noStrike">
                <a:solidFill>
                  <a:srgbClr val="000000"/>
                </a:solidFill>
                <a:latin typeface="Arial"/>
              </a:endParaRPr>
            </a:p>
          </p:txBody>
        </p:sp>
        <p:sp>
          <p:nvSpPr>
            <p:cNvPr id="476" name=""/>
            <p:cNvSpPr/>
            <p:nvPr/>
          </p:nvSpPr>
          <p:spPr>
            <a:xfrm>
              <a:off x="1360440" y="2084400"/>
              <a:ext cx="699840" cy="0"/>
            </a:xfrm>
            <a:prstGeom prst="line">
              <a:avLst/>
            </a:prstGeom>
            <a:ln cap="sq" w="720">
              <a:solidFill>
                <a:srgbClr val="ffffff"/>
              </a:solidFill>
              <a:miter/>
            </a:ln>
          </p:spPr>
          <p:style>
            <a:lnRef idx="0"/>
            <a:fillRef idx="0"/>
            <a:effectRef idx="0"/>
            <a:fontRef idx="minor"/>
          </p:style>
        </p:sp>
        <p:sp>
          <p:nvSpPr>
            <p:cNvPr id="477" name=""/>
            <p:cNvSpPr/>
            <p:nvPr/>
          </p:nvSpPr>
          <p:spPr>
            <a:xfrm>
              <a:off x="2061720" y="2084400"/>
              <a:ext cx="3263400" cy="0"/>
            </a:xfrm>
            <a:prstGeom prst="line">
              <a:avLst/>
            </a:prstGeom>
            <a:ln cap="sq" w="720">
              <a:solidFill>
                <a:srgbClr val="ffffff"/>
              </a:solidFill>
              <a:miter/>
            </a:ln>
          </p:spPr>
          <p:style>
            <a:lnRef idx="0"/>
            <a:fillRef idx="0"/>
            <a:effectRef idx="0"/>
            <a:fontRef idx="minor"/>
          </p:style>
        </p:sp>
        <p:sp>
          <p:nvSpPr>
            <p:cNvPr id="478" name=""/>
            <p:cNvSpPr/>
            <p:nvPr/>
          </p:nvSpPr>
          <p:spPr>
            <a:xfrm>
              <a:off x="5326560" y="2084400"/>
              <a:ext cx="3944160" cy="0"/>
            </a:xfrm>
            <a:prstGeom prst="line">
              <a:avLst/>
            </a:prstGeom>
            <a:ln cap="sq" w="720">
              <a:solidFill>
                <a:srgbClr val="ffffff"/>
              </a:solidFill>
              <a:miter/>
            </a:ln>
          </p:spPr>
          <p:style>
            <a:lnRef idx="0"/>
            <a:fillRef idx="0"/>
            <a:effectRef idx="0"/>
            <a:fontRef idx="minor"/>
          </p:style>
        </p:sp>
        <p:sp>
          <p:nvSpPr>
            <p:cNvPr id="479" name=""/>
            <p:cNvSpPr/>
            <p:nvPr/>
          </p:nvSpPr>
          <p:spPr>
            <a:xfrm>
              <a:off x="1360440" y="2803320"/>
              <a:ext cx="699840" cy="0"/>
            </a:xfrm>
            <a:prstGeom prst="line">
              <a:avLst/>
            </a:prstGeom>
            <a:ln cap="sq" w="720">
              <a:solidFill>
                <a:srgbClr val="ffffff"/>
              </a:solidFill>
              <a:miter/>
            </a:ln>
          </p:spPr>
          <p:style>
            <a:lnRef idx="0"/>
            <a:fillRef idx="0"/>
            <a:effectRef idx="0"/>
            <a:fontRef idx="minor"/>
          </p:style>
        </p:sp>
        <p:sp>
          <p:nvSpPr>
            <p:cNvPr id="480" name=""/>
            <p:cNvSpPr/>
            <p:nvPr/>
          </p:nvSpPr>
          <p:spPr>
            <a:xfrm>
              <a:off x="2061720" y="2803320"/>
              <a:ext cx="3263400" cy="0"/>
            </a:xfrm>
            <a:prstGeom prst="line">
              <a:avLst/>
            </a:prstGeom>
            <a:ln cap="sq" w="720">
              <a:solidFill>
                <a:srgbClr val="ffffff"/>
              </a:solidFill>
              <a:miter/>
            </a:ln>
          </p:spPr>
          <p:style>
            <a:lnRef idx="0"/>
            <a:fillRef idx="0"/>
            <a:effectRef idx="0"/>
            <a:fontRef idx="minor"/>
          </p:style>
        </p:sp>
        <p:sp>
          <p:nvSpPr>
            <p:cNvPr id="481" name=""/>
            <p:cNvSpPr/>
            <p:nvPr/>
          </p:nvSpPr>
          <p:spPr>
            <a:xfrm>
              <a:off x="5326560" y="2803320"/>
              <a:ext cx="3944160" cy="0"/>
            </a:xfrm>
            <a:prstGeom prst="line">
              <a:avLst/>
            </a:prstGeom>
            <a:ln cap="sq" w="720">
              <a:solidFill>
                <a:srgbClr val="ffffff"/>
              </a:solidFill>
              <a:miter/>
            </a:ln>
          </p:spPr>
          <p:style>
            <a:lnRef idx="0"/>
            <a:fillRef idx="0"/>
            <a:effectRef idx="0"/>
            <a:fontRef idx="minor"/>
          </p:style>
        </p:sp>
        <p:sp>
          <p:nvSpPr>
            <p:cNvPr id="482" name=""/>
            <p:cNvSpPr/>
            <p:nvPr/>
          </p:nvSpPr>
          <p:spPr>
            <a:xfrm>
              <a:off x="1360440" y="3521880"/>
              <a:ext cx="699840" cy="0"/>
            </a:xfrm>
            <a:prstGeom prst="line">
              <a:avLst/>
            </a:prstGeom>
            <a:ln cap="sq" w="720">
              <a:solidFill>
                <a:srgbClr val="ffffff"/>
              </a:solidFill>
              <a:miter/>
            </a:ln>
          </p:spPr>
          <p:style>
            <a:lnRef idx="0"/>
            <a:fillRef idx="0"/>
            <a:effectRef idx="0"/>
            <a:fontRef idx="minor"/>
          </p:style>
        </p:sp>
        <p:sp>
          <p:nvSpPr>
            <p:cNvPr id="483" name=""/>
            <p:cNvSpPr/>
            <p:nvPr/>
          </p:nvSpPr>
          <p:spPr>
            <a:xfrm>
              <a:off x="2061720" y="3521880"/>
              <a:ext cx="3263400" cy="0"/>
            </a:xfrm>
            <a:prstGeom prst="line">
              <a:avLst/>
            </a:prstGeom>
            <a:ln cap="sq" w="720">
              <a:solidFill>
                <a:srgbClr val="ffffff"/>
              </a:solidFill>
              <a:miter/>
            </a:ln>
          </p:spPr>
          <p:style>
            <a:lnRef idx="0"/>
            <a:fillRef idx="0"/>
            <a:effectRef idx="0"/>
            <a:fontRef idx="minor"/>
          </p:style>
        </p:sp>
        <p:sp>
          <p:nvSpPr>
            <p:cNvPr id="484" name=""/>
            <p:cNvSpPr/>
            <p:nvPr/>
          </p:nvSpPr>
          <p:spPr>
            <a:xfrm>
              <a:off x="5326560" y="3521880"/>
              <a:ext cx="3944160" cy="0"/>
            </a:xfrm>
            <a:prstGeom prst="line">
              <a:avLst/>
            </a:prstGeom>
            <a:ln cap="sq" w="720">
              <a:solidFill>
                <a:srgbClr val="ffffff"/>
              </a:solidFill>
              <a:miter/>
            </a:ln>
          </p:spPr>
          <p:style>
            <a:lnRef idx="0"/>
            <a:fillRef idx="0"/>
            <a:effectRef idx="0"/>
            <a:fontRef idx="minor"/>
          </p:style>
        </p:sp>
        <p:sp>
          <p:nvSpPr>
            <p:cNvPr id="485" name=""/>
            <p:cNvSpPr/>
            <p:nvPr/>
          </p:nvSpPr>
          <p:spPr>
            <a:xfrm>
              <a:off x="1360440" y="4242240"/>
              <a:ext cx="699840" cy="0"/>
            </a:xfrm>
            <a:prstGeom prst="line">
              <a:avLst/>
            </a:prstGeom>
            <a:ln cap="sq" w="720">
              <a:solidFill>
                <a:srgbClr val="ffffff"/>
              </a:solidFill>
              <a:miter/>
            </a:ln>
          </p:spPr>
          <p:style>
            <a:lnRef idx="0"/>
            <a:fillRef idx="0"/>
            <a:effectRef idx="0"/>
            <a:fontRef idx="minor"/>
          </p:style>
        </p:sp>
        <p:sp>
          <p:nvSpPr>
            <p:cNvPr id="486" name=""/>
            <p:cNvSpPr/>
            <p:nvPr/>
          </p:nvSpPr>
          <p:spPr>
            <a:xfrm>
              <a:off x="2061720" y="4242240"/>
              <a:ext cx="3263400" cy="0"/>
            </a:xfrm>
            <a:prstGeom prst="line">
              <a:avLst/>
            </a:prstGeom>
            <a:ln cap="sq" w="720">
              <a:solidFill>
                <a:srgbClr val="ffffff"/>
              </a:solidFill>
              <a:miter/>
            </a:ln>
          </p:spPr>
          <p:style>
            <a:lnRef idx="0"/>
            <a:fillRef idx="0"/>
            <a:effectRef idx="0"/>
            <a:fontRef idx="minor"/>
          </p:style>
        </p:sp>
        <p:sp>
          <p:nvSpPr>
            <p:cNvPr id="487" name=""/>
            <p:cNvSpPr/>
            <p:nvPr/>
          </p:nvSpPr>
          <p:spPr>
            <a:xfrm>
              <a:off x="5326560" y="4242240"/>
              <a:ext cx="3944160" cy="0"/>
            </a:xfrm>
            <a:prstGeom prst="line">
              <a:avLst/>
            </a:prstGeom>
            <a:ln cap="sq" w="720">
              <a:solidFill>
                <a:srgbClr val="ffffff"/>
              </a:solidFill>
              <a:miter/>
            </a:ln>
          </p:spPr>
          <p:style>
            <a:lnRef idx="0"/>
            <a:fillRef idx="0"/>
            <a:effectRef idx="0"/>
            <a:fontRef idx="minor"/>
          </p:style>
        </p:sp>
        <p:sp>
          <p:nvSpPr>
            <p:cNvPr id="488" name=""/>
            <p:cNvSpPr/>
            <p:nvPr/>
          </p:nvSpPr>
          <p:spPr>
            <a:xfrm>
              <a:off x="1360440" y="4961160"/>
              <a:ext cx="699840" cy="0"/>
            </a:xfrm>
            <a:prstGeom prst="line">
              <a:avLst/>
            </a:prstGeom>
            <a:ln cap="sq" w="720">
              <a:solidFill>
                <a:srgbClr val="ffffff"/>
              </a:solidFill>
              <a:miter/>
            </a:ln>
          </p:spPr>
          <p:style>
            <a:lnRef idx="0"/>
            <a:fillRef idx="0"/>
            <a:effectRef idx="0"/>
            <a:fontRef idx="minor"/>
          </p:style>
        </p:sp>
        <p:sp>
          <p:nvSpPr>
            <p:cNvPr id="489" name=""/>
            <p:cNvSpPr/>
            <p:nvPr/>
          </p:nvSpPr>
          <p:spPr>
            <a:xfrm>
              <a:off x="2061720" y="4961160"/>
              <a:ext cx="3263400" cy="0"/>
            </a:xfrm>
            <a:prstGeom prst="line">
              <a:avLst/>
            </a:prstGeom>
            <a:ln cap="sq" w="720">
              <a:solidFill>
                <a:srgbClr val="ffffff"/>
              </a:solidFill>
              <a:miter/>
            </a:ln>
          </p:spPr>
          <p:style>
            <a:lnRef idx="0"/>
            <a:fillRef idx="0"/>
            <a:effectRef idx="0"/>
            <a:fontRef idx="minor"/>
          </p:style>
        </p:sp>
        <p:sp>
          <p:nvSpPr>
            <p:cNvPr id="490" name=""/>
            <p:cNvSpPr/>
            <p:nvPr/>
          </p:nvSpPr>
          <p:spPr>
            <a:xfrm>
              <a:off x="5326560" y="4961160"/>
              <a:ext cx="3944160" cy="0"/>
            </a:xfrm>
            <a:prstGeom prst="line">
              <a:avLst/>
            </a:prstGeom>
            <a:ln cap="sq" w="720">
              <a:solidFill>
                <a:srgbClr val="ffffff"/>
              </a:solidFill>
              <a:miter/>
            </a:ln>
          </p:spPr>
          <p:style>
            <a:lnRef idx="0"/>
            <a:fillRef idx="0"/>
            <a:effectRef idx="0"/>
            <a:fontRef idx="minor"/>
          </p:style>
        </p:sp>
        <p:sp>
          <p:nvSpPr>
            <p:cNvPr id="491" name=""/>
            <p:cNvSpPr/>
            <p:nvPr/>
          </p:nvSpPr>
          <p:spPr>
            <a:xfrm>
              <a:off x="1360440" y="5681520"/>
              <a:ext cx="699840" cy="0"/>
            </a:xfrm>
            <a:prstGeom prst="line">
              <a:avLst/>
            </a:prstGeom>
            <a:ln cap="sq" w="720">
              <a:solidFill>
                <a:srgbClr val="ffffff"/>
              </a:solidFill>
              <a:miter/>
            </a:ln>
          </p:spPr>
          <p:style>
            <a:lnRef idx="0"/>
            <a:fillRef idx="0"/>
            <a:effectRef idx="0"/>
            <a:fontRef idx="minor"/>
          </p:style>
        </p:sp>
        <p:sp>
          <p:nvSpPr>
            <p:cNvPr id="492" name=""/>
            <p:cNvSpPr/>
            <p:nvPr/>
          </p:nvSpPr>
          <p:spPr>
            <a:xfrm>
              <a:off x="2061720" y="5681520"/>
              <a:ext cx="3263400" cy="0"/>
            </a:xfrm>
            <a:prstGeom prst="line">
              <a:avLst/>
            </a:prstGeom>
            <a:ln cap="sq" w="720">
              <a:solidFill>
                <a:srgbClr val="ffffff"/>
              </a:solidFill>
              <a:miter/>
            </a:ln>
          </p:spPr>
          <p:style>
            <a:lnRef idx="0"/>
            <a:fillRef idx="0"/>
            <a:effectRef idx="0"/>
            <a:fontRef idx="minor"/>
          </p:style>
        </p:sp>
        <p:sp>
          <p:nvSpPr>
            <p:cNvPr id="493" name=""/>
            <p:cNvSpPr/>
            <p:nvPr/>
          </p:nvSpPr>
          <p:spPr>
            <a:xfrm>
              <a:off x="5326560" y="5681520"/>
              <a:ext cx="3944160" cy="0"/>
            </a:xfrm>
            <a:prstGeom prst="line">
              <a:avLst/>
            </a:prstGeom>
            <a:ln cap="sq" w="720">
              <a:solidFill>
                <a:srgbClr val="ffffff"/>
              </a:solidFill>
              <a:miter/>
            </a:ln>
          </p:spPr>
          <p:style>
            <a:lnRef idx="0"/>
            <a:fillRef idx="0"/>
            <a:effectRef idx="0"/>
            <a:fontRef idx="minor"/>
          </p:style>
        </p:sp>
        <p:sp>
          <p:nvSpPr>
            <p:cNvPr id="494" name=""/>
            <p:cNvSpPr/>
            <p:nvPr/>
          </p:nvSpPr>
          <p:spPr>
            <a:xfrm>
              <a:off x="1360440" y="2084400"/>
              <a:ext cx="0" cy="717120"/>
            </a:xfrm>
            <a:prstGeom prst="line">
              <a:avLst/>
            </a:prstGeom>
            <a:ln cap="sq" w="720">
              <a:solidFill>
                <a:srgbClr val="ffffff"/>
              </a:solidFill>
              <a:miter/>
            </a:ln>
          </p:spPr>
          <p:style>
            <a:lnRef idx="0"/>
            <a:fillRef idx="0"/>
            <a:effectRef idx="0"/>
            <a:fontRef idx="minor"/>
          </p:style>
        </p:sp>
        <p:sp>
          <p:nvSpPr>
            <p:cNvPr id="495" name=""/>
            <p:cNvSpPr/>
            <p:nvPr/>
          </p:nvSpPr>
          <p:spPr>
            <a:xfrm>
              <a:off x="1360440" y="2803320"/>
              <a:ext cx="0" cy="717120"/>
            </a:xfrm>
            <a:prstGeom prst="line">
              <a:avLst/>
            </a:prstGeom>
            <a:ln cap="sq" w="720">
              <a:solidFill>
                <a:srgbClr val="ffffff"/>
              </a:solidFill>
              <a:miter/>
            </a:ln>
          </p:spPr>
          <p:style>
            <a:lnRef idx="0"/>
            <a:fillRef idx="0"/>
            <a:effectRef idx="0"/>
            <a:fontRef idx="minor"/>
          </p:style>
        </p:sp>
        <p:sp>
          <p:nvSpPr>
            <p:cNvPr id="496" name=""/>
            <p:cNvSpPr/>
            <p:nvPr/>
          </p:nvSpPr>
          <p:spPr>
            <a:xfrm>
              <a:off x="1360440" y="3521880"/>
              <a:ext cx="0" cy="717120"/>
            </a:xfrm>
            <a:prstGeom prst="line">
              <a:avLst/>
            </a:prstGeom>
            <a:ln cap="sq" w="720">
              <a:solidFill>
                <a:srgbClr val="ffffff"/>
              </a:solidFill>
              <a:miter/>
            </a:ln>
          </p:spPr>
          <p:style>
            <a:lnRef idx="0"/>
            <a:fillRef idx="0"/>
            <a:effectRef idx="0"/>
            <a:fontRef idx="minor"/>
          </p:style>
        </p:sp>
        <p:sp>
          <p:nvSpPr>
            <p:cNvPr id="497" name=""/>
            <p:cNvSpPr/>
            <p:nvPr/>
          </p:nvSpPr>
          <p:spPr>
            <a:xfrm>
              <a:off x="1360440" y="4242240"/>
              <a:ext cx="0" cy="717120"/>
            </a:xfrm>
            <a:prstGeom prst="line">
              <a:avLst/>
            </a:prstGeom>
            <a:ln cap="sq" w="720">
              <a:solidFill>
                <a:srgbClr val="ffffff"/>
              </a:solidFill>
              <a:miter/>
            </a:ln>
          </p:spPr>
          <p:style>
            <a:lnRef idx="0"/>
            <a:fillRef idx="0"/>
            <a:effectRef idx="0"/>
            <a:fontRef idx="minor"/>
          </p:style>
        </p:sp>
        <p:sp>
          <p:nvSpPr>
            <p:cNvPr id="498" name=""/>
            <p:cNvSpPr/>
            <p:nvPr/>
          </p:nvSpPr>
          <p:spPr>
            <a:xfrm>
              <a:off x="1360440" y="4961160"/>
              <a:ext cx="0" cy="718560"/>
            </a:xfrm>
            <a:prstGeom prst="line">
              <a:avLst/>
            </a:prstGeom>
            <a:ln cap="sq" w="720">
              <a:solidFill>
                <a:srgbClr val="ffffff"/>
              </a:solidFill>
              <a:miter/>
            </a:ln>
          </p:spPr>
          <p:style>
            <a:lnRef idx="0"/>
            <a:fillRef idx="0"/>
            <a:effectRef idx="0"/>
            <a:fontRef idx="minor"/>
          </p:style>
        </p:sp>
        <p:sp>
          <p:nvSpPr>
            <p:cNvPr id="499" name=""/>
            <p:cNvSpPr/>
            <p:nvPr/>
          </p:nvSpPr>
          <p:spPr>
            <a:xfrm>
              <a:off x="2061720" y="2084400"/>
              <a:ext cx="0" cy="717120"/>
            </a:xfrm>
            <a:prstGeom prst="line">
              <a:avLst/>
            </a:prstGeom>
            <a:ln cap="sq" w="720">
              <a:solidFill>
                <a:srgbClr val="ffffff"/>
              </a:solidFill>
              <a:miter/>
            </a:ln>
          </p:spPr>
          <p:style>
            <a:lnRef idx="0"/>
            <a:fillRef idx="0"/>
            <a:effectRef idx="0"/>
            <a:fontRef idx="minor"/>
          </p:style>
        </p:sp>
        <p:sp>
          <p:nvSpPr>
            <p:cNvPr id="500" name=""/>
            <p:cNvSpPr/>
            <p:nvPr/>
          </p:nvSpPr>
          <p:spPr>
            <a:xfrm>
              <a:off x="2061720" y="2803320"/>
              <a:ext cx="0" cy="717120"/>
            </a:xfrm>
            <a:prstGeom prst="line">
              <a:avLst/>
            </a:prstGeom>
            <a:ln cap="sq" w="720">
              <a:solidFill>
                <a:srgbClr val="ffffff"/>
              </a:solidFill>
              <a:miter/>
            </a:ln>
          </p:spPr>
          <p:style>
            <a:lnRef idx="0"/>
            <a:fillRef idx="0"/>
            <a:effectRef idx="0"/>
            <a:fontRef idx="minor"/>
          </p:style>
        </p:sp>
        <p:sp>
          <p:nvSpPr>
            <p:cNvPr id="501" name=""/>
            <p:cNvSpPr/>
            <p:nvPr/>
          </p:nvSpPr>
          <p:spPr>
            <a:xfrm>
              <a:off x="2061720" y="3521880"/>
              <a:ext cx="0" cy="717120"/>
            </a:xfrm>
            <a:prstGeom prst="line">
              <a:avLst/>
            </a:prstGeom>
            <a:ln cap="sq" w="720">
              <a:solidFill>
                <a:srgbClr val="ffffff"/>
              </a:solidFill>
              <a:miter/>
            </a:ln>
          </p:spPr>
          <p:style>
            <a:lnRef idx="0"/>
            <a:fillRef idx="0"/>
            <a:effectRef idx="0"/>
            <a:fontRef idx="minor"/>
          </p:style>
        </p:sp>
        <p:sp>
          <p:nvSpPr>
            <p:cNvPr id="502" name=""/>
            <p:cNvSpPr/>
            <p:nvPr/>
          </p:nvSpPr>
          <p:spPr>
            <a:xfrm>
              <a:off x="2061720" y="4242240"/>
              <a:ext cx="0" cy="717120"/>
            </a:xfrm>
            <a:prstGeom prst="line">
              <a:avLst/>
            </a:prstGeom>
            <a:ln cap="sq" w="720">
              <a:solidFill>
                <a:srgbClr val="ffffff"/>
              </a:solidFill>
              <a:miter/>
            </a:ln>
          </p:spPr>
          <p:style>
            <a:lnRef idx="0"/>
            <a:fillRef idx="0"/>
            <a:effectRef idx="0"/>
            <a:fontRef idx="minor"/>
          </p:style>
        </p:sp>
        <p:sp>
          <p:nvSpPr>
            <p:cNvPr id="503" name=""/>
            <p:cNvSpPr/>
            <p:nvPr/>
          </p:nvSpPr>
          <p:spPr>
            <a:xfrm>
              <a:off x="2061720" y="4961160"/>
              <a:ext cx="0" cy="718560"/>
            </a:xfrm>
            <a:prstGeom prst="line">
              <a:avLst/>
            </a:prstGeom>
            <a:ln cap="sq" w="720">
              <a:solidFill>
                <a:srgbClr val="ffffff"/>
              </a:solidFill>
              <a:miter/>
            </a:ln>
          </p:spPr>
          <p:style>
            <a:lnRef idx="0"/>
            <a:fillRef idx="0"/>
            <a:effectRef idx="0"/>
            <a:fontRef idx="minor"/>
          </p:style>
        </p:sp>
        <p:sp>
          <p:nvSpPr>
            <p:cNvPr id="504" name=""/>
            <p:cNvSpPr/>
            <p:nvPr/>
          </p:nvSpPr>
          <p:spPr>
            <a:xfrm>
              <a:off x="5326560" y="2084400"/>
              <a:ext cx="0" cy="717120"/>
            </a:xfrm>
            <a:prstGeom prst="line">
              <a:avLst/>
            </a:prstGeom>
            <a:ln cap="sq" w="720">
              <a:solidFill>
                <a:srgbClr val="ffffff"/>
              </a:solidFill>
              <a:miter/>
            </a:ln>
          </p:spPr>
          <p:style>
            <a:lnRef idx="0"/>
            <a:fillRef idx="0"/>
            <a:effectRef idx="0"/>
            <a:fontRef idx="minor"/>
          </p:style>
        </p:sp>
        <p:sp>
          <p:nvSpPr>
            <p:cNvPr id="505" name=""/>
            <p:cNvSpPr/>
            <p:nvPr/>
          </p:nvSpPr>
          <p:spPr>
            <a:xfrm>
              <a:off x="5326560" y="2803320"/>
              <a:ext cx="0" cy="717120"/>
            </a:xfrm>
            <a:prstGeom prst="line">
              <a:avLst/>
            </a:prstGeom>
            <a:ln cap="sq" w="720">
              <a:solidFill>
                <a:srgbClr val="ffffff"/>
              </a:solidFill>
              <a:miter/>
            </a:ln>
          </p:spPr>
          <p:style>
            <a:lnRef idx="0"/>
            <a:fillRef idx="0"/>
            <a:effectRef idx="0"/>
            <a:fontRef idx="minor"/>
          </p:style>
        </p:sp>
        <p:sp>
          <p:nvSpPr>
            <p:cNvPr id="506" name=""/>
            <p:cNvSpPr/>
            <p:nvPr/>
          </p:nvSpPr>
          <p:spPr>
            <a:xfrm>
              <a:off x="5326560" y="3521880"/>
              <a:ext cx="0" cy="717120"/>
            </a:xfrm>
            <a:prstGeom prst="line">
              <a:avLst/>
            </a:prstGeom>
            <a:ln cap="sq" w="720">
              <a:solidFill>
                <a:srgbClr val="ffffff"/>
              </a:solidFill>
              <a:miter/>
            </a:ln>
          </p:spPr>
          <p:style>
            <a:lnRef idx="0"/>
            <a:fillRef idx="0"/>
            <a:effectRef idx="0"/>
            <a:fontRef idx="minor"/>
          </p:style>
        </p:sp>
        <p:sp>
          <p:nvSpPr>
            <p:cNvPr id="507" name=""/>
            <p:cNvSpPr/>
            <p:nvPr/>
          </p:nvSpPr>
          <p:spPr>
            <a:xfrm>
              <a:off x="5326560" y="4242240"/>
              <a:ext cx="0" cy="717120"/>
            </a:xfrm>
            <a:prstGeom prst="line">
              <a:avLst/>
            </a:prstGeom>
            <a:ln cap="sq" w="720">
              <a:solidFill>
                <a:srgbClr val="ffffff"/>
              </a:solidFill>
              <a:miter/>
            </a:ln>
          </p:spPr>
          <p:style>
            <a:lnRef idx="0"/>
            <a:fillRef idx="0"/>
            <a:effectRef idx="0"/>
            <a:fontRef idx="minor"/>
          </p:style>
        </p:sp>
        <p:sp>
          <p:nvSpPr>
            <p:cNvPr id="508" name=""/>
            <p:cNvSpPr/>
            <p:nvPr/>
          </p:nvSpPr>
          <p:spPr>
            <a:xfrm>
              <a:off x="5326560" y="4961160"/>
              <a:ext cx="0" cy="718560"/>
            </a:xfrm>
            <a:prstGeom prst="line">
              <a:avLst/>
            </a:prstGeom>
            <a:ln cap="sq" w="720">
              <a:solidFill>
                <a:srgbClr val="ffffff"/>
              </a:solidFill>
              <a:miter/>
            </a:ln>
          </p:spPr>
          <p:style>
            <a:lnRef idx="0"/>
            <a:fillRef idx="0"/>
            <a:effectRef idx="0"/>
            <a:fontRef idx="minor"/>
          </p:style>
        </p:sp>
        <p:sp>
          <p:nvSpPr>
            <p:cNvPr id="509" name=""/>
            <p:cNvSpPr/>
            <p:nvPr/>
          </p:nvSpPr>
          <p:spPr>
            <a:xfrm>
              <a:off x="9274320" y="2084400"/>
              <a:ext cx="0" cy="717120"/>
            </a:xfrm>
            <a:prstGeom prst="line">
              <a:avLst/>
            </a:prstGeom>
            <a:ln cap="sq" w="720">
              <a:solidFill>
                <a:srgbClr val="ffffff"/>
              </a:solidFill>
              <a:miter/>
            </a:ln>
          </p:spPr>
          <p:style>
            <a:lnRef idx="0"/>
            <a:fillRef idx="0"/>
            <a:effectRef idx="0"/>
            <a:fontRef idx="minor"/>
          </p:style>
        </p:sp>
        <p:sp>
          <p:nvSpPr>
            <p:cNvPr id="510" name=""/>
            <p:cNvSpPr/>
            <p:nvPr/>
          </p:nvSpPr>
          <p:spPr>
            <a:xfrm>
              <a:off x="9274320" y="2803320"/>
              <a:ext cx="0" cy="717120"/>
            </a:xfrm>
            <a:prstGeom prst="line">
              <a:avLst/>
            </a:prstGeom>
            <a:ln cap="sq" w="720">
              <a:solidFill>
                <a:srgbClr val="ffffff"/>
              </a:solidFill>
              <a:miter/>
            </a:ln>
          </p:spPr>
          <p:style>
            <a:lnRef idx="0"/>
            <a:fillRef idx="0"/>
            <a:effectRef idx="0"/>
            <a:fontRef idx="minor"/>
          </p:style>
        </p:sp>
        <p:sp>
          <p:nvSpPr>
            <p:cNvPr id="511" name=""/>
            <p:cNvSpPr/>
            <p:nvPr/>
          </p:nvSpPr>
          <p:spPr>
            <a:xfrm>
              <a:off x="9274320" y="3521880"/>
              <a:ext cx="0" cy="717120"/>
            </a:xfrm>
            <a:prstGeom prst="line">
              <a:avLst/>
            </a:prstGeom>
            <a:ln cap="sq" w="720">
              <a:solidFill>
                <a:srgbClr val="ffffff"/>
              </a:solidFill>
              <a:miter/>
            </a:ln>
          </p:spPr>
          <p:style>
            <a:lnRef idx="0"/>
            <a:fillRef idx="0"/>
            <a:effectRef idx="0"/>
            <a:fontRef idx="minor"/>
          </p:style>
        </p:sp>
        <p:sp>
          <p:nvSpPr>
            <p:cNvPr id="512" name=""/>
            <p:cNvSpPr/>
            <p:nvPr/>
          </p:nvSpPr>
          <p:spPr>
            <a:xfrm>
              <a:off x="9274320" y="4242240"/>
              <a:ext cx="0" cy="717120"/>
            </a:xfrm>
            <a:prstGeom prst="line">
              <a:avLst/>
            </a:prstGeom>
            <a:ln cap="sq" w="720">
              <a:solidFill>
                <a:srgbClr val="ffffff"/>
              </a:solidFill>
              <a:miter/>
            </a:ln>
          </p:spPr>
          <p:style>
            <a:lnRef idx="0"/>
            <a:fillRef idx="0"/>
            <a:effectRef idx="0"/>
            <a:fontRef idx="minor"/>
          </p:style>
        </p:sp>
        <p:sp>
          <p:nvSpPr>
            <p:cNvPr id="513" name=""/>
            <p:cNvSpPr/>
            <p:nvPr/>
          </p:nvSpPr>
          <p:spPr>
            <a:xfrm>
              <a:off x="9274320" y="4961160"/>
              <a:ext cx="0" cy="718560"/>
            </a:xfrm>
            <a:prstGeom prst="line">
              <a:avLst/>
            </a:prstGeom>
            <a:ln cap="sq" w="720">
              <a:solidFill>
                <a:srgbClr val="ffffff"/>
              </a:solidFill>
              <a:miter/>
            </a:ln>
          </p:spPr>
          <p:style>
            <a:lnRef idx="0"/>
            <a:fillRef idx="0"/>
            <a:effectRef idx="0"/>
            <a:fontRef idx="minor"/>
          </p:style>
        </p:sp>
      </p:grpSp>
    </p:spTree>
  </p:cSld>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4"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Ex 4. Complete the sentences</a:t>
            </a:r>
            <a:endParaRPr b="0" lang="ru-RU" sz="3300" spc="-1" strike="noStrike">
              <a:solidFill>
                <a:srgbClr val="ffffff"/>
              </a:solidFill>
              <a:latin typeface="Arial"/>
            </a:endParaRPr>
          </a:p>
        </p:txBody>
      </p:sp>
      <p:sp>
        <p:nvSpPr>
          <p:cNvPr id="515" name="PlaceHolder 2"/>
          <p:cNvSpPr>
            <a:spLocks noGrp="1"/>
          </p:cNvSpPr>
          <p:nvPr>
            <p:ph/>
          </p:nvPr>
        </p:nvSpPr>
        <p:spPr>
          <a:xfrm>
            <a:off x="539280" y="1439640"/>
            <a:ext cx="899172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0" lang="en-US" sz="1400" spc="-1" strike="noStrike">
                <a:solidFill>
                  <a:srgbClr val="000000"/>
                </a:solidFill>
                <a:latin typeface="Times New Roman"/>
                <a:ea typeface="Segoe UI"/>
              </a:rPr>
              <a:t>1. My job as a </a:t>
            </a:r>
            <a:r>
              <a:rPr b="0" lang="ru-RU" sz="1400" spc="-1" strike="noStrike">
                <a:solidFill>
                  <a:srgbClr val="c9211e"/>
                </a:solidFill>
                <a:latin typeface="Times New Roman"/>
                <a:ea typeface="Segoe UI"/>
              </a:rPr>
              <a:t>….</a:t>
            </a:r>
            <a:r>
              <a:rPr b="0" lang="en-US" sz="1400" spc="-1" strike="noStrike">
                <a:solidFill>
                  <a:srgbClr val="000000"/>
                </a:solidFill>
                <a:latin typeface="Times New Roman"/>
                <a:ea typeface="Segoe UI"/>
              </a:rPr>
              <a:t> is to prepare the </a:t>
            </a:r>
            <a:r>
              <a:rPr b="0" lang="en-US" sz="1400" spc="-1" strike="noStrike">
                <a:solidFill>
                  <a:srgbClr val="c9211e"/>
                </a:solidFill>
                <a:latin typeface="Times New Roman"/>
                <a:ea typeface="Segoe UI"/>
              </a:rPr>
              <a:t>…...</a:t>
            </a:r>
            <a:r>
              <a:rPr b="0" lang="en-US" sz="1400" spc="-1" strike="noStrike">
                <a:solidFill>
                  <a:srgbClr val="000000"/>
                </a:solidFill>
                <a:latin typeface="Times New Roman"/>
                <a:ea typeface="Segoe UI"/>
              </a:rPr>
              <a:t>.</a:t>
            </a:r>
            <a:endParaRPr b="0" lang="ru-RU" sz="1400" spc="-1" strike="noStrike">
              <a:solidFill>
                <a:srgbClr val="000000"/>
              </a:solidFill>
              <a:latin typeface="Arial"/>
            </a:endParaRPr>
          </a:p>
          <a:p>
            <a:r>
              <a:rPr b="0" lang="en-US" sz="1400" spc="-1" strike="noStrike">
                <a:solidFill>
                  <a:srgbClr val="000000"/>
                </a:solidFill>
                <a:latin typeface="Times New Roman"/>
              </a:rPr>
              <a:t>2. I check all the electrical …...</a:t>
            </a:r>
            <a:r>
              <a:rPr b="0" lang="en-US" sz="1400" spc="-1" strike="noStrike">
                <a:solidFill>
                  <a:srgbClr val="c9211e"/>
                </a:solidFill>
                <a:latin typeface="Times New Roman"/>
              </a:rPr>
              <a:t>.</a:t>
            </a:r>
            <a:endParaRPr b="0" lang="en-US" sz="1400" spc="-1" strike="noStrike">
              <a:solidFill>
                <a:srgbClr val="000000"/>
              </a:solidFill>
              <a:latin typeface="Times New Roman"/>
            </a:endParaRPr>
          </a:p>
          <a:p>
            <a:r>
              <a:rPr b="0" lang="en-US" sz="1400" spc="-1" strike="noStrike">
                <a:solidFill>
                  <a:srgbClr val="000000"/>
                </a:solidFill>
                <a:latin typeface="Times New Roman"/>
              </a:rPr>
              <a:t>3</a:t>
            </a:r>
            <a:r>
              <a:rPr b="0" lang="en-US" sz="1400" spc="-1" strike="noStrike">
                <a:solidFill>
                  <a:srgbClr val="c9211e"/>
                </a:solidFill>
                <a:latin typeface="Times New Roman"/>
              </a:rPr>
              <a:t>. </a:t>
            </a:r>
            <a:r>
              <a:rPr b="0" lang="en-US" sz="1400" spc="-1" strike="noStrike">
                <a:solidFill>
                  <a:srgbClr val="000000"/>
                </a:solidFill>
                <a:latin typeface="Times New Roman"/>
              </a:rPr>
              <a:t>I count all the</a:t>
            </a:r>
            <a:r>
              <a:rPr b="0" lang="en-US" sz="1400" spc="-1" strike="noStrike">
                <a:solidFill>
                  <a:srgbClr val="c9211e"/>
                </a:solidFill>
                <a:latin typeface="Times New Roman"/>
              </a:rPr>
              <a:t> ….., ….., ….</a:t>
            </a:r>
            <a:r>
              <a:rPr b="0" lang="en-US" sz="1400" spc="-1" strike="noStrike">
                <a:solidFill>
                  <a:srgbClr val="000000"/>
                </a:solidFill>
                <a:latin typeface="Times New Roman"/>
              </a:rPr>
              <a:t>before the operation.</a:t>
            </a:r>
            <a:endParaRPr b="0" lang="en-US" sz="1400" spc="-1" strike="noStrike">
              <a:solidFill>
                <a:srgbClr val="000000"/>
              </a:solidFill>
              <a:latin typeface="Times New Roman"/>
            </a:endParaRPr>
          </a:p>
          <a:p>
            <a:r>
              <a:rPr b="0" lang="en-US" sz="1400" spc="-1" strike="noStrike">
                <a:solidFill>
                  <a:srgbClr val="000000"/>
                </a:solidFill>
                <a:latin typeface="Times New Roman"/>
              </a:rPr>
              <a:t>4. I must make sure that the patients aren’t ….</a:t>
            </a:r>
            <a:r>
              <a:rPr b="0" lang="en-US" sz="1400" spc="-1" strike="noStrike">
                <a:solidFill>
                  <a:srgbClr val="ff0000"/>
                </a:solidFill>
                <a:latin typeface="Times New Roman"/>
              </a:rPr>
              <a:t> </a:t>
            </a:r>
            <a:r>
              <a:rPr b="0" lang="en-US" sz="1400" spc="-1" strike="noStrike">
                <a:solidFill>
                  <a:srgbClr val="000000"/>
                </a:solidFill>
                <a:latin typeface="Times New Roman"/>
              </a:rPr>
              <a:t>when the are on the operating table.</a:t>
            </a:r>
            <a:endParaRPr b="0" lang="en-US" sz="1400" spc="-1" strike="noStrike">
              <a:solidFill>
                <a:srgbClr val="000000"/>
              </a:solidFill>
              <a:latin typeface="Times New Roman"/>
            </a:endParaRPr>
          </a:p>
          <a:p>
            <a:r>
              <a:rPr b="0" lang="en-US" sz="1400" spc="-1" strike="noStrike">
                <a:solidFill>
                  <a:srgbClr val="000000"/>
                </a:solidFill>
                <a:latin typeface="Times New Roman"/>
              </a:rPr>
              <a:t>5. After the operation I wheel the patient into a </a:t>
            </a:r>
            <a:r>
              <a:rPr b="0" lang="en-US" sz="1400" spc="-1" strike="noStrike">
                <a:solidFill>
                  <a:srgbClr val="ff0000"/>
                </a:solidFill>
                <a:latin typeface="Times New Roman"/>
              </a:rPr>
              <a:t>…….</a:t>
            </a:r>
            <a:r>
              <a:rPr b="0" lang="en-US" sz="1400" spc="-1" strike="noStrike">
                <a:solidFill>
                  <a:srgbClr val="000000"/>
                </a:solidFill>
                <a:latin typeface="Times New Roman"/>
              </a:rPr>
              <a:t>.</a:t>
            </a:r>
            <a:endParaRPr b="0" lang="en-US" sz="1400" spc="-1" strike="noStrike">
              <a:solidFill>
                <a:srgbClr val="000000"/>
              </a:solidFill>
              <a:latin typeface="Times New Roman"/>
            </a:endParaRPr>
          </a:p>
          <a:p>
            <a:r>
              <a:rPr b="0" lang="en-US" sz="1400" spc="-1" strike="noStrike">
                <a:solidFill>
                  <a:srgbClr val="000000"/>
                </a:solidFill>
                <a:latin typeface="Times New Roman"/>
              </a:rPr>
              <a:t>6. We also perform a lot of  </a:t>
            </a:r>
            <a:r>
              <a:rPr b="0" lang="en-US" sz="1400" spc="-1" strike="noStrike">
                <a:solidFill>
                  <a:srgbClr val="ff0000"/>
                </a:solidFill>
                <a:latin typeface="Times New Roman"/>
              </a:rPr>
              <a:t>…...</a:t>
            </a:r>
            <a:r>
              <a:rPr b="0" lang="en-US" sz="1400" spc="-1" strike="noStrike">
                <a:solidFill>
                  <a:srgbClr val="000000"/>
                </a:solidFill>
                <a:latin typeface="Times New Roman"/>
              </a:rPr>
              <a:t>.</a:t>
            </a:r>
            <a:endParaRPr b="0" lang="en-US" sz="1400" spc="-1" strike="noStrike">
              <a:solidFill>
                <a:srgbClr val="000000"/>
              </a:solidFill>
              <a:latin typeface="Times New Roman"/>
            </a:endParaRPr>
          </a:p>
          <a:p>
            <a:r>
              <a:rPr b="0" lang="en-US" sz="1400" spc="-1" strike="noStrike">
                <a:solidFill>
                  <a:srgbClr val="000000"/>
                </a:solidFill>
                <a:latin typeface="Times New Roman"/>
              </a:rPr>
              <a:t>7…</a:t>
            </a:r>
            <a:r>
              <a:rPr b="0" lang="en-US" sz="1400" spc="-1" strike="noStrike">
                <a:solidFill>
                  <a:srgbClr val="ff0000"/>
                </a:solidFill>
                <a:latin typeface="Times New Roman"/>
              </a:rPr>
              <a:t>...</a:t>
            </a:r>
            <a:r>
              <a:rPr b="0" lang="en-US" sz="1400" spc="-1" strike="noStrike">
                <a:solidFill>
                  <a:srgbClr val="000000"/>
                </a:solidFill>
                <a:latin typeface="Times New Roman"/>
              </a:rPr>
              <a:t> machine is used for cutting or …..</a:t>
            </a:r>
            <a:r>
              <a:rPr b="0" lang="en-US" sz="1400" spc="-1" strike="noStrike">
                <a:solidFill>
                  <a:srgbClr val="ff0000"/>
                </a:solidFill>
                <a:latin typeface="Times New Roman"/>
              </a:rPr>
              <a:t>.</a:t>
            </a:r>
            <a:endParaRPr b="0" lang="en-US" sz="1400" spc="-1" strike="noStrike">
              <a:solidFill>
                <a:srgbClr val="000000"/>
              </a:solidFill>
              <a:latin typeface="Times New Roman"/>
            </a:endParaRPr>
          </a:p>
        </p:txBody>
      </p:sp>
    </p:spTree>
  </p:cSld>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16"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5 </a:t>
            </a:r>
            <a:br/>
            <a:r>
              <a:rPr b="0" lang="ru-RU" sz="3300" spc="-1" strike="noStrike">
                <a:solidFill>
                  <a:srgbClr val="ffffff"/>
                </a:solidFill>
                <a:latin typeface="Arial"/>
              </a:rPr>
              <a:t>Watch a video</a:t>
            </a:r>
            <a:endParaRPr b="0" lang="ru-RU" sz="3300" spc="-1" strike="noStrike">
              <a:solidFill>
                <a:srgbClr val="ffffff"/>
              </a:solidFill>
              <a:latin typeface="Arial"/>
            </a:endParaRPr>
          </a:p>
        </p:txBody>
      </p:sp>
      <p:sp>
        <p:nvSpPr>
          <p:cNvPr id="517" name="PlaceHolder 2"/>
          <p:cNvSpPr>
            <a:spLocks noGrp="1"/>
          </p:cNvSpPr>
          <p:nvPr>
            <p:ph/>
          </p:nvPr>
        </p:nvSpPr>
        <p:spPr>
          <a:xfrm>
            <a:off x="540000" y="1440000"/>
            <a:ext cx="4387680" cy="3592440"/>
          </a:xfrm>
          <a:prstGeom prst="rect">
            <a:avLst/>
          </a:prstGeom>
          <a:noFill/>
          <a:ln w="0">
            <a:noFill/>
          </a:ln>
        </p:spPr>
        <p:txBody>
          <a:bodyPr lIns="0" rIns="0" tIns="21240" bIns="0" anchor="t">
            <a:normAutofit/>
          </a:bodyPr>
          <a:p>
            <a:r>
              <a:rPr b="1" i="1" lang="en-US" sz="1400" spc="-1" strike="noStrike" u="sng">
                <a:solidFill>
                  <a:srgbClr val="000000"/>
                </a:solidFill>
                <a:uFillTx/>
                <a:latin typeface="Times New Roman"/>
                <a:ea typeface="Segoe UI"/>
              </a:rPr>
              <a:t>Watch a video  “Teach Sterile Surgical Technic” .</a:t>
            </a:r>
            <a:endParaRPr b="1" i="1" lang="en-US" sz="1400" spc="-1" strike="noStrike" u="sng">
              <a:solidFill>
                <a:srgbClr val="000000"/>
              </a:solidFill>
              <a:uFillTx/>
              <a:latin typeface="Times New Roman"/>
            </a:endParaRPr>
          </a:p>
          <a:p>
            <a:endParaRPr b="1" i="1" lang="en-US" sz="1400" spc="-1" strike="noStrike" u="sng">
              <a:solidFill>
                <a:srgbClr val="000000"/>
              </a:solidFill>
              <a:uFillTx/>
              <a:latin typeface="Times New Roman"/>
            </a:endParaRPr>
          </a:p>
          <a:p>
            <a:r>
              <a:rPr b="1" i="1" lang="en-US" sz="1400" spc="-1" strike="noStrike" u="sng">
                <a:solidFill>
                  <a:srgbClr val="000000"/>
                </a:solidFill>
                <a:uFillTx/>
                <a:latin typeface="Times New Roman"/>
                <a:ea typeface="Segoe UI"/>
              </a:rPr>
              <a:t> </a:t>
            </a:r>
            <a:r>
              <a:rPr b="1" i="1" lang="en-US" sz="1400" spc="-1" strike="noStrike" u="sng">
                <a:solidFill>
                  <a:srgbClr val="000000"/>
                </a:solidFill>
                <a:uFillTx/>
                <a:latin typeface="Times New Roman"/>
                <a:ea typeface="Segoe UI"/>
                <a:hlinkClick r:id="rId1"/>
              </a:rPr>
              <a:t>https:www.youtube.com/watch?v=R8eQ9T0CZNw</a:t>
            </a:r>
            <a:endParaRPr b="1" i="1" lang="en-US" sz="1400" spc="-1" strike="noStrike" u="sng">
              <a:solidFill>
                <a:srgbClr val="000000"/>
              </a:solidFill>
              <a:uFillTx/>
              <a:latin typeface="Times New Roman"/>
            </a:endParaRPr>
          </a:p>
          <a:p>
            <a:endParaRPr b="1" i="1" lang="en-US" sz="1400" spc="-1" strike="noStrike" u="sng">
              <a:solidFill>
                <a:srgbClr val="000000"/>
              </a:solidFill>
              <a:uFillTx/>
              <a:latin typeface="Times New Roman"/>
            </a:endParaRPr>
          </a:p>
        </p:txBody>
      </p:sp>
      <p:sp>
        <p:nvSpPr>
          <p:cNvPr id="518" name="PlaceHolder 3"/>
          <p:cNvSpPr>
            <a:spLocks noGrp="1"/>
          </p:cNvSpPr>
          <p:nvPr>
            <p:ph/>
          </p:nvPr>
        </p:nvSpPr>
        <p:spPr>
          <a:xfrm>
            <a:off x="5146560" y="162000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pic>
        <p:nvPicPr>
          <p:cNvPr id="519" name="" descr=""/>
          <p:cNvPicPr/>
          <p:nvPr/>
        </p:nvPicPr>
        <p:blipFill>
          <a:blip r:embed="rId2"/>
          <a:stretch/>
        </p:blipFill>
        <p:spPr>
          <a:xfrm>
            <a:off x="671040" y="2520000"/>
            <a:ext cx="2928960" cy="1711080"/>
          </a:xfrm>
          <a:prstGeom prst="rect">
            <a:avLst/>
          </a:prstGeom>
          <a:ln w="0">
            <a:noFill/>
          </a:ln>
        </p:spPr>
      </p:pic>
      <p:graphicFrame>
        <p:nvGraphicFramePr>
          <p:cNvPr id="520" name=""/>
          <p:cNvGraphicFramePr/>
          <p:nvPr/>
        </p:nvGraphicFramePr>
        <p:xfrm>
          <a:off x="4812840" y="1304280"/>
          <a:ext cx="5040000" cy="3579480"/>
        </p:xfrm>
        <a:graphic>
          <a:graphicData uri="http://schemas.openxmlformats.org/drawingml/2006/table">
            <a:tbl>
              <a:tblPr/>
              <a:tblGrid>
                <a:gridCol w="1631880"/>
                <a:gridCol w="3408120"/>
              </a:tblGrid>
              <a:tr h="1666440">
                <a:tc>
                  <a:txBody>
                    <a:bodyPr lIns="90000" rIns="90000" tIns="46800" bIns="46800" anchor="t">
                      <a:noAutofit/>
                    </a:bodyPr>
                    <a:p>
                      <a:r>
                        <a:rPr b="1" i="1" lang="en-US" sz="1400" spc="-1" strike="noStrike" u="sng">
                          <a:uFillTx/>
                          <a:latin typeface="Times New Roman"/>
                        </a:rPr>
                        <a:t>Ex 1. Name 8 steps of  Sterile Surgical Technic</a:t>
                      </a:r>
                      <a:endParaRPr b="1" i="1" lang="en-US" sz="1400" spc="-1" strike="noStrike" u="sng">
                        <a:uFillTx/>
                        <a:latin typeface="Times New Roman"/>
                      </a:endParaRPr>
                    </a:p>
                    <a:p>
                      <a:endParaRPr b="0" lang="en-US" sz="1400" spc="-1" strike="noStrike">
                        <a:latin typeface="Times New Roman"/>
                      </a:endParaRPr>
                    </a:p>
                    <a:p>
                      <a:pPr algn="ctr">
                        <a:buNone/>
                      </a:pPr>
                      <a:r>
                        <a:rPr b="0" lang="en-US" sz="1400" spc="-1" strike="noStrike">
                          <a:latin typeface="Times New Roman"/>
                        </a:rPr>
                        <a:t>1</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290520">
                <a:tc>
                  <a:txBody>
                    <a:bodyPr lIns="90000" rIns="90000" tIns="46800" bIns="46800" anchor="t">
                      <a:noAutofit/>
                    </a:bodyPr>
                    <a:p>
                      <a:pPr algn="ctr">
                        <a:buNone/>
                      </a:pPr>
                      <a:r>
                        <a:rPr b="0" lang="en-US" sz="1400" spc="-1" strike="noStrike">
                          <a:latin typeface="Times New Roman"/>
                        </a:rPr>
                        <a:t>2</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90520">
                <a:tc>
                  <a:txBody>
                    <a:bodyPr lIns="90000" rIns="90000" tIns="46800" bIns="46800" anchor="t">
                      <a:noAutofit/>
                    </a:bodyPr>
                    <a:p>
                      <a:pPr algn="ctr">
                        <a:buNone/>
                      </a:pPr>
                      <a:r>
                        <a:rPr b="0" lang="en-US" sz="1400" spc="-1" strike="noStrike">
                          <a:latin typeface="Times New Roman"/>
                        </a:rPr>
                        <a:t>3</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290520">
                <a:tc>
                  <a:txBody>
                    <a:bodyPr lIns="90000" rIns="90000" tIns="46800" bIns="46800" anchor="t">
                      <a:noAutofit/>
                    </a:bodyPr>
                    <a:p>
                      <a:pPr algn="ctr">
                        <a:buNone/>
                      </a:pPr>
                      <a:r>
                        <a:rPr b="0" lang="en-US" sz="1400" spc="-1" strike="noStrike">
                          <a:latin typeface="Times New Roman"/>
                        </a:rPr>
                        <a:t>4</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90520">
                <a:tc>
                  <a:txBody>
                    <a:bodyPr lIns="90000" rIns="90000" tIns="46800" bIns="46800" anchor="t">
                      <a:noAutofit/>
                    </a:bodyPr>
                    <a:p>
                      <a:pPr algn="ctr">
                        <a:buNone/>
                      </a:pPr>
                      <a:r>
                        <a:rPr b="0" lang="en-US" sz="1400" spc="-1" strike="noStrike">
                          <a:latin typeface="Times New Roman"/>
                        </a:rPr>
                        <a:t>5</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290520">
                <a:tc>
                  <a:txBody>
                    <a:bodyPr lIns="90000" rIns="90000" tIns="46800" bIns="46800" anchor="t">
                      <a:noAutofit/>
                    </a:bodyPr>
                    <a:p>
                      <a:pPr algn="ctr">
                        <a:buNone/>
                      </a:pPr>
                      <a:r>
                        <a:rPr b="0" lang="en-US" sz="1400" spc="-1" strike="noStrike">
                          <a:latin typeface="Times New Roman"/>
                        </a:rPr>
                        <a:t>6</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90520">
                <a:tc>
                  <a:txBody>
                    <a:bodyPr lIns="90000" rIns="90000" tIns="46800" bIns="46800" anchor="t">
                      <a:noAutofit/>
                    </a:bodyPr>
                    <a:p>
                      <a:pPr algn="ctr">
                        <a:buNone/>
                      </a:pPr>
                      <a:r>
                        <a:rPr b="0" lang="en-US" sz="1400" spc="-1" strike="noStrike">
                          <a:latin typeface="Times New Roman"/>
                        </a:rPr>
                        <a:t>7</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290520">
                <a:tc>
                  <a:txBody>
                    <a:bodyPr lIns="90000" rIns="90000" tIns="46800" bIns="46800" anchor="t">
                      <a:noAutofit/>
                    </a:bodyPr>
                    <a:p>
                      <a:pPr algn="ctr">
                        <a:buNone/>
                      </a:pPr>
                      <a:r>
                        <a:rPr b="0" lang="en-US" sz="1400" spc="-1" strike="noStrike">
                          <a:latin typeface="Times New Roman"/>
                        </a:rPr>
                        <a:t>8</a:t>
                      </a:r>
                      <a:endParaRPr b="0" lang="en-US" sz="1400" spc="-1" strike="noStrike">
                        <a:latin typeface="Times New Roman"/>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spTree>
  </p:cSld>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1"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 </a:t>
            </a:r>
            <a:endParaRPr b="0" lang="ru-RU" sz="3300" spc="-1" strike="noStrike">
              <a:solidFill>
                <a:srgbClr val="ffffff"/>
              </a:solidFill>
              <a:latin typeface="Arial"/>
            </a:endParaRPr>
          </a:p>
        </p:txBody>
      </p:sp>
      <p:sp>
        <p:nvSpPr>
          <p:cNvPr id="522"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0" lang="en-US" sz="1400" spc="-1" strike="noStrike" u="sng">
                <a:solidFill>
                  <a:srgbClr val="000000"/>
                </a:solidFill>
                <a:uFillTx/>
                <a:latin typeface="Times New Roman"/>
                <a:ea typeface="Segoe UI"/>
              </a:rPr>
              <a:t>What are the steps of scrub technique?</a:t>
            </a:r>
            <a:endParaRPr b="0" lang="ru-RU" sz="1400" spc="-1" strike="noStrike">
              <a:solidFill>
                <a:srgbClr val="000000"/>
              </a:solidFill>
              <a:latin typeface="Arial"/>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1) dress in clean scrub, tuck shirt into pants.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2) Natural nails (no false nails, nail polish)</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3) Shoe covers or hospital-only shoes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4)Remove all the jewelry.</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5)Surgical cap, tuck you hair in.</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6)Eye protection.</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7)Hospital ID is all you need.</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8)Wear a clean mask</a:t>
            </a:r>
            <a:endParaRPr b="0" lang="en-US" sz="1400" spc="-1" strike="noStrike">
              <a:solidFill>
                <a:srgbClr val="000000"/>
              </a:solidFill>
              <a:latin typeface="Times New Roman"/>
            </a:endParaRPr>
          </a:p>
        </p:txBody>
      </p:sp>
      <p:sp>
        <p:nvSpPr>
          <p:cNvPr id="523"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0" lang="en-US" sz="1400" spc="-1" strike="noStrike" u="sng">
                <a:solidFill>
                  <a:srgbClr val="000000"/>
                </a:solidFill>
                <a:uFillTx/>
                <a:latin typeface="Times New Roman"/>
                <a:ea typeface="Segoe UI"/>
              </a:rPr>
              <a:t>water-based scrub:</a:t>
            </a:r>
            <a:endParaRPr b="0" lang="ru-RU" sz="1400" spc="-1" strike="noStrike">
              <a:solidFill>
                <a:srgbClr val="000000"/>
              </a:solidFill>
              <a:latin typeface="Arial"/>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1) scrub forearm for 30 sec each arm</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2)repeat steps 3-6 for opposite hand</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4)scrub nails for 30 sec</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5) rinse hands and arms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6)wet scrub brush again – start timer</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3)scrub fingers for 30 sec</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7) wet and soap hands/arms clean nails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8)scrub palm for 30 sec</a:t>
            </a:r>
            <a:endParaRPr b="0" lang="en-US" sz="1400" spc="-1" strike="noStrike">
              <a:solidFill>
                <a:srgbClr val="000000"/>
              </a:solidFill>
              <a:latin typeface="Times New Roman"/>
            </a:endParaRPr>
          </a:p>
        </p:txBody>
      </p:sp>
      <p:graphicFrame>
        <p:nvGraphicFramePr>
          <p:cNvPr id="524" name=""/>
          <p:cNvGraphicFramePr/>
          <p:nvPr/>
        </p:nvGraphicFramePr>
        <p:xfrm>
          <a:off x="1440720" y="2160"/>
          <a:ext cx="6119280" cy="1077840"/>
        </p:xfrm>
        <a:graphic>
          <a:graphicData uri="http://schemas.openxmlformats.org/presentationml/2006/ole">
            <p:oleObj progId="Word.Document.12" r:id="rId1" spid="">
              <p:embed/>
            </p:oleObj>
          </a:graphicData>
        </a:graphic>
      </p:graphicFrame>
    </p:spTree>
  </p:cSld>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5"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Continue doing the task</a:t>
            </a:r>
            <a:endParaRPr b="0" lang="ru-RU" sz="3300" spc="-1" strike="noStrike">
              <a:solidFill>
                <a:srgbClr val="ffffff"/>
              </a:solidFill>
              <a:latin typeface="Arial"/>
            </a:endParaRPr>
          </a:p>
        </p:txBody>
      </p:sp>
      <p:sp>
        <p:nvSpPr>
          <p:cNvPr id="526"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sp>
        <p:nvSpPr>
          <p:cNvPr id="527" name="PlaceHolder 3"/>
          <p:cNvSpPr>
            <a:spLocks noGrp="1"/>
          </p:cNvSpPr>
          <p:nvPr>
            <p:ph/>
          </p:nvPr>
        </p:nvSpPr>
        <p:spPr>
          <a:xfrm>
            <a:off x="292320" y="1447560"/>
            <a:ext cx="4387680" cy="3592440"/>
          </a:xfrm>
          <a:prstGeom prst="rect">
            <a:avLst/>
          </a:prstGeom>
          <a:noFill/>
          <a:ln w="0">
            <a:noFill/>
          </a:ln>
        </p:spPr>
        <p:txBody>
          <a:bodyPr lIns="0" rIns="0" tIns="21240" bIns="0" anchor="t">
            <a:normAutofit fontScale="99000"/>
          </a:bodyPr>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u="sng">
                <a:solidFill>
                  <a:srgbClr val="000000"/>
                </a:solidFill>
                <a:uFillTx/>
                <a:latin typeface="Times New Roman"/>
              </a:rPr>
              <a:t>waterless scrub:</a:t>
            </a:r>
            <a:endParaRPr b="0" lang="en-US" sz="1400" spc="-1" strike="noStrike" u="sng">
              <a:solidFill>
                <a:srgbClr val="000000"/>
              </a:solidFill>
              <a:uFillTx/>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1)rub hands until dry</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2)dispense scrub solution to the palm</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3)dispense scrub solution to palm (3</a:t>
            </a:r>
            <a:r>
              <a:rPr b="0" lang="en-US" sz="1400" spc="-1" strike="noStrike" baseline="14000000">
                <a:solidFill>
                  <a:srgbClr val="000000"/>
                </a:solidFill>
                <a:latin typeface="Times New Roman"/>
              </a:rPr>
              <a:t>rd</a:t>
            </a:r>
            <a:r>
              <a:rPr b="0" lang="en-US" sz="1400" spc="-1" strike="noStrike">
                <a:solidFill>
                  <a:srgbClr val="000000"/>
                </a:solidFill>
                <a:latin typeface="Times New Roman"/>
              </a:rPr>
              <a:t> pump)</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4)scrub fingers and hands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5)repeat steps 2-4 with opposite hand</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6)scrub nails,cuticles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7)spread excess to the opposite hand, arm elbow</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8)wash hands and nail pick</a:t>
            </a:r>
            <a:endParaRPr b="0" lang="en-US" sz="1400" spc="-1" strike="noStrike">
              <a:solidFill>
                <a:srgbClr val="000000"/>
              </a:solidFill>
              <a:latin typeface="Times New Roman"/>
            </a:endParaRPr>
          </a:p>
        </p:txBody>
      </p:sp>
    </p:spTree>
  </p:cSld>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8"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Continue doing the task</a:t>
            </a:r>
            <a:endParaRPr b="0" lang="ru-RU" sz="3300" spc="-1" strike="noStrike">
              <a:solidFill>
                <a:srgbClr val="ffffff"/>
              </a:solidFill>
              <a:latin typeface="Arial"/>
            </a:endParaRPr>
          </a:p>
        </p:txBody>
      </p:sp>
      <p:sp>
        <p:nvSpPr>
          <p:cNvPr id="529"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u="sng">
                <a:solidFill>
                  <a:srgbClr val="000000"/>
                </a:solidFill>
                <a:uFillTx/>
                <a:latin typeface="Times New Roman"/>
              </a:rPr>
              <a:t>Gown:</a:t>
            </a:r>
            <a:endParaRPr b="0" lang="en-US" sz="1400" spc="-1" strike="noStrike" u="sng">
              <a:solidFill>
                <a:srgbClr val="000000"/>
              </a:solidFill>
              <a:uFillTx/>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1)put the gown on</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2)ask someone to tie back of the gown</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3)enter or with forearms tilted upwards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4)dry hands with sterile towel if needed</a:t>
            </a:r>
            <a:endParaRPr b="0" lang="en-US" sz="1400" spc="-1" strike="noStrike">
              <a:solidFill>
                <a:srgbClr val="000000"/>
              </a:solidFill>
              <a:latin typeface="Times New Roman"/>
            </a:endParaRPr>
          </a:p>
        </p:txBody>
      </p:sp>
      <p:sp>
        <p:nvSpPr>
          <p:cNvPr id="530"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0" lang="en-US" sz="1400" spc="-1" strike="noStrike" u="sng">
                <a:solidFill>
                  <a:srgbClr val="000000"/>
                </a:solidFill>
                <a:uFillTx/>
                <a:latin typeface="Times New Roman"/>
                <a:ea typeface="Segoe UI"/>
              </a:rPr>
              <a:t>doffing:</a:t>
            </a:r>
            <a:endParaRPr b="0" lang="ru-RU" sz="1400" spc="-1" strike="noStrike">
              <a:solidFill>
                <a:srgbClr val="000000"/>
              </a:solidFill>
              <a:latin typeface="Arial"/>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1)ask someone to untie the back ties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2)undo the front tie on gown</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3)wash hands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4)remove and discard mask</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5)remove and discard gloves</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6)remove and discard the gown</a:t>
            </a:r>
            <a:endParaRPr b="0" lang="en-US" sz="1400" spc="-1" strike="noStrike">
              <a:solidFill>
                <a:srgbClr val="000000"/>
              </a:solidFill>
              <a:latin typeface="Times New Roman"/>
            </a:endParaRPr>
          </a:p>
        </p:txBody>
      </p:sp>
    </p:spTree>
  </p:cSld>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1"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6</a:t>
            </a:r>
            <a:br/>
            <a:r>
              <a:rPr b="0" lang="ru-RU" sz="3300" spc="-1" strike="noStrike">
                <a:solidFill>
                  <a:srgbClr val="ffffff"/>
                </a:solidFill>
                <a:latin typeface="Arial"/>
              </a:rPr>
              <a:t>watch the video and do the tasks</a:t>
            </a:r>
            <a:endParaRPr b="0" lang="ru-RU" sz="3300" spc="-1" strike="noStrike">
              <a:solidFill>
                <a:srgbClr val="ffffff"/>
              </a:solidFill>
              <a:latin typeface="Arial"/>
            </a:endParaRPr>
          </a:p>
        </p:txBody>
      </p:sp>
      <p:sp>
        <p:nvSpPr>
          <p:cNvPr id="532" name="PlaceHolder 2"/>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1" i="1" lang="en-US" sz="1400" spc="-1" strike="noStrike" u="sng">
                <a:solidFill>
                  <a:srgbClr val="000000"/>
                </a:solidFill>
                <a:uFillTx/>
                <a:latin typeface="Times New Roman"/>
                <a:ea typeface="Segoe UI"/>
              </a:rPr>
              <a:t>Watch a video “A Day In A Life of an Operating Room Nurse”</a:t>
            </a:r>
            <a:endParaRPr b="0" lang="ru-RU" sz="1400" spc="-1" strike="noStrike">
              <a:solidFill>
                <a:srgbClr val="000000"/>
              </a:solidFill>
              <a:latin typeface="Arial"/>
            </a:endParaRPr>
          </a:p>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u="sng">
                <a:solidFill>
                  <a:srgbClr val="000000"/>
                </a:solidFill>
                <a:uFillTx/>
                <a:latin typeface="Times New Roman"/>
                <a:ea typeface="Segoe UI"/>
              </a:rPr>
              <a:t> </a:t>
            </a:r>
            <a:endParaRPr b="0" lang="ru-RU" sz="1400" spc="-1" strike="noStrike">
              <a:solidFill>
                <a:srgbClr val="000000"/>
              </a:solidFill>
              <a:latin typeface="Arial"/>
            </a:endParaRPr>
          </a:p>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u="sng">
                <a:solidFill>
                  <a:srgbClr val="000000"/>
                </a:solidFill>
                <a:uFillTx/>
                <a:latin typeface="Times New Roman"/>
                <a:ea typeface="Segoe UI"/>
              </a:rPr>
              <a:t> </a:t>
            </a:r>
            <a:endParaRPr b="0" lang="ru-RU" sz="1400" spc="-1" strike="noStrike">
              <a:solidFill>
                <a:srgbClr val="000000"/>
              </a:solidFill>
              <a:latin typeface="Arial"/>
            </a:endParaRPr>
          </a:p>
        </p:txBody>
      </p:sp>
      <p:pic>
        <p:nvPicPr>
          <p:cNvPr id="533" name="" descr=""/>
          <p:cNvPicPr/>
          <p:nvPr/>
        </p:nvPicPr>
        <p:blipFill>
          <a:blip r:embed="rId1"/>
          <a:stretch/>
        </p:blipFill>
        <p:spPr>
          <a:xfrm>
            <a:off x="5400000" y="1980000"/>
            <a:ext cx="3030840" cy="1694880"/>
          </a:xfrm>
          <a:prstGeom prst="rect">
            <a:avLst/>
          </a:prstGeom>
          <a:ln w="0">
            <a:noFill/>
          </a:ln>
        </p:spPr>
      </p:pic>
      <p:graphicFrame>
        <p:nvGraphicFramePr>
          <p:cNvPr id="534" name=""/>
          <p:cNvGraphicFramePr/>
          <p:nvPr/>
        </p:nvGraphicFramePr>
        <p:xfrm>
          <a:off x="3780720" y="3422160"/>
          <a:ext cx="6119280" cy="1077840"/>
        </p:xfrm>
        <a:graphic>
          <a:graphicData uri="http://schemas.openxmlformats.org/presentationml/2006/ole">
            <p:oleObj progId="Word.Document.12" r:id="rId2" spid="">
              <p:embed/>
            </p:oleObj>
          </a:graphicData>
        </a:graphic>
      </p:graphicFrame>
      <p:sp>
        <p:nvSpPr>
          <p:cNvPr id="535" name="PlaceHolder 3"/>
          <p:cNvSpPr>
            <a:spLocks noGrp="1"/>
          </p:cNvSpPr>
          <p:nvPr>
            <p:ph type="subTitle"/>
          </p:nvPr>
        </p:nvSpPr>
        <p:spPr>
          <a:xfrm>
            <a:off x="1440000" y="1440000"/>
            <a:ext cx="8991720" cy="3592440"/>
          </a:xfrm>
          <a:prstGeom prst="rect">
            <a:avLst/>
          </a:prstGeom>
          <a:noFill/>
          <a:ln w="0">
            <a:noFill/>
          </a:ln>
        </p:spPr>
        <p:txBody>
          <a:bodyPr lIns="0" rIns="0" tIns="0" bIns="0" anchor="ctr">
            <a:noAutofit/>
          </a:bodyPr>
          <a:p>
            <a:pPr algn="ctr">
              <a:spcBef>
                <a:spcPts val="51"/>
              </a:spcBef>
              <a:spcAft>
                <a:spcPts val="5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200" spc="-1" strike="noStrike">
                <a:solidFill>
                  <a:srgbClr val="000000"/>
                </a:solidFill>
                <a:latin typeface="Arial"/>
              </a:rPr>
              <a:t> </a:t>
            </a:r>
            <a:endParaRPr b="0" lang="ru-RU" sz="3200" spc="-1" strike="noStrike">
              <a:solidFill>
                <a:srgbClr val="000000"/>
              </a:solidFill>
              <a:latin typeface="Arial"/>
            </a:endParaRPr>
          </a:p>
        </p:txBody>
      </p:sp>
    </p:spTree>
  </p:cSld>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6"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 </a:t>
            </a:r>
            <a:r>
              <a:rPr b="0" lang="ru-RU" sz="3300" spc="-1" strike="noStrike">
                <a:solidFill>
                  <a:srgbClr val="ffffff"/>
                </a:solidFill>
                <a:latin typeface="Arial"/>
              </a:rPr>
              <a:t>Exercises to the video</a:t>
            </a:r>
            <a:endParaRPr b="0" lang="ru-RU" sz="3300" spc="-1" strike="noStrike">
              <a:solidFill>
                <a:srgbClr val="ffffff"/>
              </a:solidFill>
              <a:latin typeface="Arial"/>
            </a:endParaRPr>
          </a:p>
        </p:txBody>
      </p:sp>
      <p:sp>
        <p:nvSpPr>
          <p:cNvPr id="537" name="PlaceHolder 2"/>
          <p:cNvSpPr>
            <a:spLocks noGrp="1"/>
          </p:cNvSpPr>
          <p:nvPr>
            <p:ph/>
          </p:nvPr>
        </p:nvSpPr>
        <p:spPr>
          <a:xfrm>
            <a:off x="539280" y="1439640"/>
            <a:ext cx="899172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1" i="1" lang="en-US" sz="1400" spc="-1" strike="noStrike" u="sng">
                <a:solidFill>
                  <a:srgbClr val="000000"/>
                </a:solidFill>
                <a:uFillTx/>
                <a:latin typeface="Times New Roman"/>
                <a:ea typeface="Segoe UI"/>
              </a:rPr>
              <a:t>Ex1. Answer the questions.</a:t>
            </a:r>
            <a:endParaRPr b="0" lang="ru-RU" sz="1400" spc="-1" strike="noStrike">
              <a:solidFill>
                <a:srgbClr val="000000"/>
              </a:solidFill>
              <a:latin typeface="Arial"/>
            </a:endParaRPr>
          </a:p>
          <a:p>
            <a:pPr marL="343080" indent="-343080">
              <a:lnSpc>
                <a:spcPct val="10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1" i="1" lang="en-US" sz="1400" spc="-1" strike="noStrike" u="sng">
              <a:solidFill>
                <a:srgbClr val="000000"/>
              </a:solidFill>
              <a:uFillTx/>
              <a:latin typeface="Arial"/>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1) how do we call an operative nurse? </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2) which two types of nurse are called operative nurse? </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3) what does a sterile in surgery mean? (free from bacteria, well-desinfected, germ-free)</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4) What does a scrub nurse do before the operation? </a:t>
            </a:r>
            <a:endParaRPr b="0" lang="en-US" sz="1400" spc="-1" strike="noStrike">
              <a:solidFill>
                <a:srgbClr val="000000"/>
              </a:solidFill>
              <a:latin typeface="Times New Roman"/>
            </a:endParaRPr>
          </a:p>
          <a:p>
            <a:pPr marL="343080" indent="-343080">
              <a:lnSpc>
                <a:spcPct val="15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5) What features of character are important for OR nurse?</a:t>
            </a:r>
            <a:endParaRPr b="0" lang="en-US" sz="1400" spc="-1" strike="noStrike">
              <a:solidFill>
                <a:srgbClr val="000000"/>
              </a:solidFill>
              <a:latin typeface="Times New Roman"/>
            </a:endParaRPr>
          </a:p>
          <a:p>
            <a:pPr marL="343080" indent="-343080">
              <a:lnSpc>
                <a:spcPct val="10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en-US" sz="1400" spc="-1" strike="noStrike">
              <a:solidFill>
                <a:srgbClr val="000000"/>
              </a:solidFill>
              <a:latin typeface="Times New Roman"/>
            </a:endParaRPr>
          </a:p>
          <a:p>
            <a:pPr marL="343080" indent="-343080">
              <a:lnSpc>
                <a:spcPct val="100000"/>
              </a:lnSpc>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u="sng">
                <a:solidFill>
                  <a:srgbClr val="000000"/>
                </a:solidFill>
                <a:uFillTx/>
                <a:latin typeface="Times New Roman"/>
              </a:rPr>
              <a:t>Ex 2. Give a short summary of the video.</a:t>
            </a:r>
            <a:endParaRPr b="1" i="1" lang="en-US" sz="1400" spc="-1" strike="noStrike" u="sng">
              <a:solidFill>
                <a:srgbClr val="000000"/>
              </a:solidFill>
              <a:uFillTx/>
              <a:latin typeface="Times New Roman"/>
            </a:endParaRPr>
          </a:p>
        </p:txBody>
      </p:sp>
    </p:spTree>
  </p:cSld>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38" name="PlaceHolder 1"/>
          <p:cNvSpPr>
            <a:spLocks noGrp="1"/>
          </p:cNvSpPr>
          <p:nvPr>
            <p:ph type="title"/>
          </p:nvPr>
        </p:nvSpPr>
        <p:spPr>
          <a:xfrm>
            <a:off x="539640" y="233280"/>
            <a:ext cx="8996400" cy="1060560"/>
          </a:xfrm>
          <a:prstGeom prst="rect">
            <a:avLst/>
          </a:prstGeom>
          <a:noFill/>
          <a:ln w="0">
            <a:noFill/>
          </a:ln>
        </p:spPr>
        <p:txBody>
          <a:bodyPr lIns="0" rIns="0" tIns="0" bIns="0" anchor="ctr">
            <a:noAutofit/>
          </a:bodyPr>
          <a:p>
            <a:pPr algn="ct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400" spc="-1" strike="noStrike">
                <a:solidFill>
                  <a:srgbClr val="000000"/>
                </a:solidFill>
                <a:latin typeface="Arial"/>
                <a:ea typeface="Segoe UI"/>
              </a:rPr>
              <a:t>Terminology revising exercises</a:t>
            </a:r>
            <a:br/>
            <a:br/>
            <a:r>
              <a:rPr b="1" i="1" lang="ru-RU" sz="1400" spc="-1" strike="noStrike">
                <a:solidFill>
                  <a:srgbClr val="000000"/>
                </a:solidFill>
                <a:latin typeface="Arial"/>
                <a:ea typeface="Segoe UI"/>
              </a:rPr>
              <a:t>Ex</a:t>
            </a:r>
            <a:r>
              <a:rPr b="1" i="1" lang="en-US" sz="1400" spc="-1" strike="noStrike" u="sng">
                <a:solidFill>
                  <a:srgbClr val="000000"/>
                </a:solidFill>
                <a:uFillTx/>
                <a:latin typeface="Arial"/>
                <a:ea typeface="Segoe UI"/>
              </a:rPr>
              <a:t> 1  Match each word with its description. How many of the items can you find in the pictures.</a:t>
            </a:r>
            <a:br/>
            <a:r>
              <a:rPr b="0" lang="ru-RU" sz="3300" spc="-1" strike="noStrike">
                <a:solidFill>
                  <a:srgbClr val="ffffff"/>
                </a:solidFill>
                <a:latin typeface="Arial"/>
                <a:ea typeface="Segoe UI"/>
              </a:rPr>
              <a:t> </a:t>
            </a:r>
            <a:endParaRPr b="0" lang="ru-RU" sz="3300" spc="-1" strike="noStrike">
              <a:solidFill>
                <a:srgbClr val="ffffff"/>
              </a:solidFill>
              <a:latin typeface="Arial"/>
            </a:endParaRPr>
          </a:p>
        </p:txBody>
      </p:sp>
      <p:sp>
        <p:nvSpPr>
          <p:cNvPr id="539" name="PlaceHolder 2"/>
          <p:cNvSpPr>
            <a:spLocks noGrp="1"/>
          </p:cNvSpPr>
          <p:nvPr>
            <p:ph/>
          </p:nvPr>
        </p:nvSpPr>
        <p:spPr>
          <a:xfrm>
            <a:off x="539280" y="1440000"/>
            <a:ext cx="4389480" cy="3597120"/>
          </a:xfrm>
          <a:prstGeom prst="rect">
            <a:avLst/>
          </a:prstGeom>
          <a:noFill/>
          <a:ln w="0">
            <a:noFill/>
          </a:ln>
        </p:spPr>
        <p:txBody>
          <a:bodyPr lIns="0" rIns="0" tIns="21240" bIns="0" anchor="t">
            <a:normAutofit/>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A    </a:t>
            </a:r>
            <a:r>
              <a:rPr b="0" lang="en-US" sz="1200" spc="-1" strike="noStrike">
                <a:solidFill>
                  <a:srgbClr val="000000"/>
                </a:solidFill>
                <a:latin typeface="Arial"/>
                <a:ea typeface="Segoe UI"/>
              </a:rPr>
              <a:t>drapes</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B    forceps</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C    an implant</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D    a swab</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E   retractors</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F   a scalpel</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G   a scar</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H   a clamp</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I   suction</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J   sutures</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K  diathermy plates</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L   a gown</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M   an incision</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200" spc="-1" strike="noStrike">
                <a:solidFill>
                  <a:srgbClr val="000000"/>
                </a:solidFill>
                <a:latin typeface="Arial"/>
              </a:rPr>
              <a:t>N   staples</a:t>
            </a:r>
            <a:endParaRPr b="0" lang="ru-RU" sz="1200" spc="-1" strike="noStrike">
              <a:solidFill>
                <a:srgbClr val="000000"/>
              </a:solidFill>
              <a:latin typeface="Arial"/>
            </a:endParaRPr>
          </a:p>
          <a:p>
            <a:pPr marL="228600" indent="-227160">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200" spc="-1" strike="noStrike">
              <a:solidFill>
                <a:srgbClr val="000000"/>
              </a:solidFill>
              <a:latin typeface="Arial"/>
            </a:endParaRPr>
          </a:p>
        </p:txBody>
      </p:sp>
      <p:sp>
        <p:nvSpPr>
          <p:cNvPr id="540" name="PlaceHolder 3"/>
          <p:cNvSpPr>
            <a:spLocks noGrp="1"/>
          </p:cNvSpPr>
          <p:nvPr>
            <p:ph/>
          </p:nvPr>
        </p:nvSpPr>
        <p:spPr>
          <a:xfrm>
            <a:off x="5149440" y="1440000"/>
            <a:ext cx="4389480" cy="3597120"/>
          </a:xfrm>
          <a:prstGeom prst="rect">
            <a:avLst/>
          </a:prstGeom>
          <a:noFill/>
          <a:ln w="0">
            <a:noFill/>
          </a:ln>
        </p:spPr>
        <p:txBody>
          <a:bodyPr lIns="0" rIns="0" tIns="21240" bIns="0" anchor="t">
            <a:normAutofit fontScale="75000"/>
          </a:bodyPr>
          <a:p>
            <a:pPr marL="343080" indent="-34164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  </a:t>
            </a:r>
            <a:r>
              <a:rPr b="1" i="1" lang="ru-RU" sz="1400" spc="-1" strike="noStrike">
                <a:solidFill>
                  <a:srgbClr val="000000"/>
                </a:solidFill>
                <a:latin typeface="Arial"/>
                <a:ea typeface="Segoe UI"/>
              </a:rPr>
              <a:t>A     </a:t>
            </a:r>
            <a:r>
              <a:rPr b="1" i="1" lang="en-US" sz="1400" spc="-1" strike="noStrike">
                <a:solidFill>
                  <a:srgbClr val="000000"/>
                </a:solidFill>
                <a:latin typeface="Arial"/>
                <a:ea typeface="Segoe UI"/>
              </a:rPr>
              <a:t>a tool with a sharp blade for cutting</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  </a:t>
            </a:r>
            <a:r>
              <a:rPr b="1" i="1" lang="en-US" sz="1400" spc="-1" strike="noStrike">
                <a:solidFill>
                  <a:srgbClr val="000000"/>
                </a:solidFill>
                <a:latin typeface="Arial"/>
                <a:ea typeface="Segoe UI"/>
              </a:rPr>
              <a:t>B          a scissor -like tool for gripping tissue</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  </a:t>
            </a:r>
            <a:r>
              <a:rPr b="1" i="1" lang="en-US" sz="1400" spc="-1" strike="noStrike">
                <a:solidFill>
                  <a:srgbClr val="000000"/>
                </a:solidFill>
                <a:latin typeface="Arial"/>
                <a:ea typeface="Segoe UI"/>
              </a:rPr>
              <a:t>C        tubes attached to a pump for removing blood or other  fluid from the surgical site</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D        a device  or artificial part that is inserted into the body, for example to replace or assist the defective part.</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E      Stitches that are inserted to close the wound</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F       Sterile covers for the parts of the patient’s body not involved in the operation</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G     Small pieces of wire that are pushed with a machine into each side of a wound</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H     Tools that hold organs out of the way to allow the access to the surgical site</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I     A mark that remains after a cut has healed.</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J     A loose , sterile piece of clothing worn by people in the operating theatre</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K    A tool for holding a blood vessel closed to prevent bleeding</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L    Tools that use the heat to close the ends of blood vessels to prevent bleeding</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M   A piece of material, such as cotton, that used to absorb blood during the surgery</a:t>
            </a:r>
            <a:endParaRPr b="0" lang="ru-RU" sz="1400" spc="-1" strike="noStrike">
              <a:solidFill>
                <a:srgbClr val="000000"/>
              </a:solidFill>
              <a:latin typeface="Arial"/>
            </a:endParaRPr>
          </a:p>
          <a:p>
            <a:pPr marL="228600" indent="-227160">
              <a:lnSpc>
                <a:spcPct val="93000"/>
              </a:lnSpc>
              <a:spcBef>
                <a:spcPts val="26"/>
              </a:spcBef>
              <a:spcAft>
                <a:spcPts val="162"/>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ea typeface="Segoe UI"/>
              </a:rPr>
              <a:t>N    A cut made by a surgeon to allow access inside the body</a:t>
            </a:r>
            <a:endParaRPr b="0" lang="ru-RU" sz="1400" spc="-1" strike="noStrike">
              <a:solidFill>
                <a:srgbClr val="000000"/>
              </a:solidFill>
              <a:latin typeface="Arial"/>
            </a:endParaRPr>
          </a:p>
        </p:txBody>
      </p:sp>
      <p:pic>
        <p:nvPicPr>
          <p:cNvPr id="541" name="" descr=""/>
          <p:cNvPicPr/>
          <p:nvPr/>
        </p:nvPicPr>
        <p:blipFill>
          <a:blip r:embed="rId1"/>
          <a:stretch/>
        </p:blipFill>
        <p:spPr>
          <a:xfrm>
            <a:off x="281160" y="4260960"/>
            <a:ext cx="4649760" cy="2579400"/>
          </a:xfrm>
          <a:prstGeom prst="rect">
            <a:avLst/>
          </a:prstGeom>
          <a:ln w="0">
            <a:noFill/>
          </a:ln>
        </p:spPr>
      </p:pic>
    </p:spTree>
  </p:cSld>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42" name="PlaceHolder 1"/>
          <p:cNvSpPr>
            <a:spLocks noGrp="1"/>
          </p:cNvSpPr>
          <p:nvPr>
            <p:ph type="title"/>
          </p:nvPr>
        </p:nvSpPr>
        <p:spPr>
          <a:xfrm>
            <a:off x="539640" y="269640"/>
            <a:ext cx="8996400" cy="98748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r>
              <a:rPr b="1" i="1" lang="ru-RU" sz="1400" spc="-1" strike="noStrike">
                <a:solidFill>
                  <a:srgbClr val="000000"/>
                </a:solidFill>
                <a:latin typeface="Arial"/>
              </a:rPr>
              <a:t>Ex </a:t>
            </a:r>
            <a:r>
              <a:rPr b="1" i="1" lang="en-US" sz="1400" spc="-1" strike="noStrike" u="sng">
                <a:solidFill>
                  <a:srgbClr val="000000"/>
                </a:solidFill>
                <a:uFillTx/>
                <a:latin typeface="Arial"/>
                <a:ea typeface="Segoe UI"/>
              </a:rPr>
              <a:t>№ 2</a:t>
            </a:r>
            <a:br/>
            <a:r>
              <a:rPr b="1" i="1" lang="en-US" sz="1400" spc="-1" strike="noStrike" u="sng">
                <a:solidFill>
                  <a:srgbClr val="000000"/>
                </a:solidFill>
                <a:uFillTx/>
                <a:latin typeface="Arial"/>
                <a:ea typeface="Segoe UI"/>
              </a:rPr>
              <a:t>  Which of the instruments shown in the picture is needed for each of the following procedures? </a:t>
            </a:r>
            <a:endParaRPr b="0" lang="ru-RU" sz="1400" spc="-1" strike="noStrike">
              <a:solidFill>
                <a:srgbClr val="ffffff"/>
              </a:solidFill>
              <a:latin typeface="Arial"/>
            </a:endParaRPr>
          </a:p>
        </p:txBody>
      </p:sp>
      <p:sp>
        <p:nvSpPr>
          <p:cNvPr id="543" name="PlaceHolder 2"/>
          <p:cNvSpPr>
            <a:spLocks noGrp="1"/>
          </p:cNvSpPr>
          <p:nvPr>
            <p:ph type="subTitle"/>
          </p:nvPr>
        </p:nvSpPr>
        <p:spPr>
          <a:xfrm>
            <a:off x="-716040" y="1263240"/>
            <a:ext cx="8996400" cy="3597480"/>
          </a:xfrm>
          <a:prstGeom prst="rect">
            <a:avLst/>
          </a:prstGeom>
          <a:noFill/>
          <a:ln w="0">
            <a:noFill/>
          </a:ln>
        </p:spPr>
        <p:txBody>
          <a:bodyPr lIns="0" rIns="0" tIns="0" bIns="0" anchor="ctr">
            <a:noAutofit/>
          </a:bodyPr>
          <a:p>
            <a:pPr marL="343080" indent="-341640" algn="ctr">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200" spc="-1" strike="noStrike">
                <a:solidFill>
                  <a:srgbClr val="000000"/>
                </a:solidFill>
                <a:latin typeface="Arial"/>
              </a:rPr>
              <a:t>  </a:t>
            </a:r>
            <a:endParaRPr b="0" lang="ru-RU" sz="3200" spc="-1" strike="noStrike">
              <a:solidFill>
                <a:srgbClr val="000000"/>
              </a:solidFill>
              <a:latin typeface="Arial"/>
            </a:endParaRPr>
          </a:p>
        </p:txBody>
      </p:sp>
      <p:grpSp>
        <p:nvGrpSpPr>
          <p:cNvPr id="544" name=""/>
          <p:cNvGrpSpPr/>
          <p:nvPr/>
        </p:nvGrpSpPr>
        <p:grpSpPr>
          <a:xfrm>
            <a:off x="504720" y="1360440"/>
            <a:ext cx="5078520" cy="2876760"/>
            <a:chOff x="504720" y="1360440"/>
            <a:chExt cx="5078520" cy="2876760"/>
          </a:xfrm>
        </p:grpSpPr>
        <p:sp>
          <p:nvSpPr>
            <p:cNvPr id="545" name=""/>
            <p:cNvSpPr/>
            <p:nvPr/>
          </p:nvSpPr>
          <p:spPr>
            <a:xfrm>
              <a:off x="504720" y="1360440"/>
              <a:ext cx="2536200" cy="71712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400" spc="-1" strike="noStrike">
                  <a:solidFill>
                    <a:srgbClr val="000000"/>
                  </a:solidFill>
                  <a:latin typeface="Arial"/>
                  <a:ea typeface="Calibri"/>
                </a:rPr>
                <a:t> </a:t>
              </a:r>
              <a:r>
                <a:rPr b="0" lang="en-US" sz="1400" spc="-1" strike="noStrike">
                  <a:solidFill>
                    <a:srgbClr val="000000"/>
                  </a:solidFill>
                  <a:latin typeface="Arial"/>
                </a:rPr>
                <a:t>making an incision</a:t>
              </a:r>
              <a:endParaRPr b="0" lang="ru-RU" sz="1400" spc="-1" strike="noStrike">
                <a:solidFill>
                  <a:srgbClr val="000000"/>
                </a:solidFill>
                <a:latin typeface="Arial"/>
              </a:endParaRPr>
            </a:p>
          </p:txBody>
        </p:sp>
        <p:sp>
          <p:nvSpPr>
            <p:cNvPr id="546" name=""/>
            <p:cNvSpPr/>
            <p:nvPr/>
          </p:nvSpPr>
          <p:spPr>
            <a:xfrm>
              <a:off x="3042360" y="1360440"/>
              <a:ext cx="2539440" cy="71712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Проведение разреза, вскрытия</a:t>
              </a:r>
              <a:endParaRPr b="0" lang="ru-RU" sz="1400" spc="-1" strike="noStrike">
                <a:solidFill>
                  <a:srgbClr val="000000"/>
                </a:solidFill>
                <a:latin typeface="Arial"/>
              </a:endParaRPr>
            </a:p>
          </p:txBody>
        </p:sp>
        <p:sp>
          <p:nvSpPr>
            <p:cNvPr id="547" name=""/>
            <p:cNvSpPr/>
            <p:nvPr/>
          </p:nvSpPr>
          <p:spPr>
            <a:xfrm>
              <a:off x="504720" y="2079360"/>
              <a:ext cx="253620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keeping the sides of the wound open</a:t>
              </a:r>
              <a:endParaRPr b="0" lang="ru-RU" sz="1400" spc="-1" strike="noStrike">
                <a:solidFill>
                  <a:srgbClr val="000000"/>
                </a:solidFill>
                <a:latin typeface="Arial"/>
              </a:endParaRPr>
            </a:p>
          </p:txBody>
        </p:sp>
        <p:sp>
          <p:nvSpPr>
            <p:cNvPr id="548" name=""/>
            <p:cNvSpPr/>
            <p:nvPr/>
          </p:nvSpPr>
          <p:spPr>
            <a:xfrm>
              <a:off x="3042360" y="2079360"/>
              <a:ext cx="253944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Раскрытия краев раны</a:t>
              </a:r>
              <a:endParaRPr b="0" lang="ru-RU" sz="1400" spc="-1" strike="noStrike">
                <a:solidFill>
                  <a:srgbClr val="000000"/>
                </a:solidFill>
                <a:latin typeface="Arial"/>
              </a:endParaRPr>
            </a:p>
          </p:txBody>
        </p:sp>
        <p:sp>
          <p:nvSpPr>
            <p:cNvPr id="549" name=""/>
            <p:cNvSpPr/>
            <p:nvPr/>
          </p:nvSpPr>
          <p:spPr>
            <a:xfrm>
              <a:off x="504720" y="2797920"/>
              <a:ext cx="2536200" cy="71748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cutting sutures</a:t>
              </a:r>
              <a:endParaRPr b="0" lang="ru-RU" sz="1400" spc="-1" strike="noStrike">
                <a:solidFill>
                  <a:srgbClr val="000000"/>
                </a:solidFill>
                <a:latin typeface="Arial"/>
              </a:endParaRPr>
            </a:p>
          </p:txBody>
        </p:sp>
        <p:sp>
          <p:nvSpPr>
            <p:cNvPr id="550" name=""/>
            <p:cNvSpPr/>
            <p:nvPr/>
          </p:nvSpPr>
          <p:spPr>
            <a:xfrm>
              <a:off x="3042360" y="2797920"/>
              <a:ext cx="2539440" cy="71748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Снятие швов</a:t>
              </a:r>
              <a:endParaRPr b="0" lang="ru-RU" sz="1400" spc="-1" strike="noStrike">
                <a:solidFill>
                  <a:srgbClr val="000000"/>
                </a:solidFill>
                <a:latin typeface="Arial"/>
              </a:endParaRPr>
            </a:p>
          </p:txBody>
        </p:sp>
        <p:sp>
          <p:nvSpPr>
            <p:cNvPr id="551" name=""/>
            <p:cNvSpPr/>
            <p:nvPr/>
          </p:nvSpPr>
          <p:spPr>
            <a:xfrm>
              <a:off x="504720" y="3516840"/>
              <a:ext cx="253620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ea typeface="Segoe UI"/>
                </a:rPr>
                <a:t>holding the cut ends of the blood vessels </a:t>
              </a:r>
              <a:r>
                <a:rPr b="0" lang="en-US" sz="1400" spc="-1" strike="noStrike">
                  <a:solidFill>
                    <a:srgbClr val="000000"/>
                  </a:solidFill>
                  <a:latin typeface="Arial"/>
                </a:rPr>
                <a:t>before they are tied</a:t>
              </a:r>
              <a:endParaRPr b="0" lang="ru-RU" sz="1400" spc="-1" strike="noStrike">
                <a:solidFill>
                  <a:srgbClr val="000000"/>
                </a:solidFill>
                <a:latin typeface="Arial"/>
              </a:endParaRPr>
            </a:p>
          </p:txBody>
        </p:sp>
        <p:sp>
          <p:nvSpPr>
            <p:cNvPr id="552" name=""/>
            <p:cNvSpPr/>
            <p:nvPr/>
          </p:nvSpPr>
          <p:spPr>
            <a:xfrm>
              <a:off x="3042360" y="3516840"/>
              <a:ext cx="253944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1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Зажатие отрезанных концов артерии перед тем как их перевяжут</a:t>
              </a:r>
              <a:endParaRPr b="0" lang="ru-RU" sz="1400" spc="-1" strike="noStrike">
                <a:solidFill>
                  <a:srgbClr val="000000"/>
                </a:solidFill>
                <a:latin typeface="Arial"/>
              </a:endParaRPr>
            </a:p>
          </p:txBody>
        </p:sp>
        <p:sp>
          <p:nvSpPr>
            <p:cNvPr id="553" name=""/>
            <p:cNvSpPr/>
            <p:nvPr/>
          </p:nvSpPr>
          <p:spPr>
            <a:xfrm>
              <a:off x="504720" y="1360440"/>
              <a:ext cx="2536200" cy="0"/>
            </a:xfrm>
            <a:prstGeom prst="line">
              <a:avLst/>
            </a:prstGeom>
            <a:ln cap="sq" w="720">
              <a:solidFill>
                <a:srgbClr val="ffffff"/>
              </a:solidFill>
              <a:miter/>
            </a:ln>
          </p:spPr>
          <p:style>
            <a:lnRef idx="0"/>
            <a:fillRef idx="0"/>
            <a:effectRef idx="0"/>
            <a:fontRef idx="minor"/>
          </p:style>
        </p:sp>
        <p:sp>
          <p:nvSpPr>
            <p:cNvPr id="554" name=""/>
            <p:cNvSpPr/>
            <p:nvPr/>
          </p:nvSpPr>
          <p:spPr>
            <a:xfrm>
              <a:off x="3042360" y="1360440"/>
              <a:ext cx="2539440" cy="0"/>
            </a:xfrm>
            <a:prstGeom prst="line">
              <a:avLst/>
            </a:prstGeom>
            <a:ln cap="sq" w="720">
              <a:solidFill>
                <a:srgbClr val="ffffff"/>
              </a:solidFill>
              <a:miter/>
            </a:ln>
          </p:spPr>
          <p:style>
            <a:lnRef idx="0"/>
            <a:fillRef idx="0"/>
            <a:effectRef idx="0"/>
            <a:fontRef idx="minor"/>
          </p:style>
        </p:sp>
        <p:sp>
          <p:nvSpPr>
            <p:cNvPr id="555" name=""/>
            <p:cNvSpPr/>
            <p:nvPr/>
          </p:nvSpPr>
          <p:spPr>
            <a:xfrm>
              <a:off x="504720" y="2079360"/>
              <a:ext cx="2536200" cy="0"/>
            </a:xfrm>
            <a:prstGeom prst="line">
              <a:avLst/>
            </a:prstGeom>
            <a:ln cap="sq" w="720">
              <a:solidFill>
                <a:srgbClr val="ffffff"/>
              </a:solidFill>
              <a:miter/>
            </a:ln>
          </p:spPr>
          <p:style>
            <a:lnRef idx="0"/>
            <a:fillRef idx="0"/>
            <a:effectRef idx="0"/>
            <a:fontRef idx="minor"/>
          </p:style>
        </p:sp>
        <p:sp>
          <p:nvSpPr>
            <p:cNvPr id="556" name=""/>
            <p:cNvSpPr/>
            <p:nvPr/>
          </p:nvSpPr>
          <p:spPr>
            <a:xfrm>
              <a:off x="3042360" y="2079360"/>
              <a:ext cx="2539440" cy="0"/>
            </a:xfrm>
            <a:prstGeom prst="line">
              <a:avLst/>
            </a:prstGeom>
            <a:ln cap="sq" w="720">
              <a:solidFill>
                <a:srgbClr val="ffffff"/>
              </a:solidFill>
              <a:miter/>
            </a:ln>
          </p:spPr>
          <p:style>
            <a:lnRef idx="0"/>
            <a:fillRef idx="0"/>
            <a:effectRef idx="0"/>
            <a:fontRef idx="minor"/>
          </p:style>
        </p:sp>
        <p:sp>
          <p:nvSpPr>
            <p:cNvPr id="557" name=""/>
            <p:cNvSpPr/>
            <p:nvPr/>
          </p:nvSpPr>
          <p:spPr>
            <a:xfrm>
              <a:off x="504720" y="2797920"/>
              <a:ext cx="2536200" cy="0"/>
            </a:xfrm>
            <a:prstGeom prst="line">
              <a:avLst/>
            </a:prstGeom>
            <a:ln cap="sq" w="720">
              <a:solidFill>
                <a:srgbClr val="ffffff"/>
              </a:solidFill>
              <a:miter/>
            </a:ln>
          </p:spPr>
          <p:style>
            <a:lnRef idx="0"/>
            <a:fillRef idx="0"/>
            <a:effectRef idx="0"/>
            <a:fontRef idx="minor"/>
          </p:style>
        </p:sp>
        <p:sp>
          <p:nvSpPr>
            <p:cNvPr id="558" name=""/>
            <p:cNvSpPr/>
            <p:nvPr/>
          </p:nvSpPr>
          <p:spPr>
            <a:xfrm>
              <a:off x="3042360" y="2797920"/>
              <a:ext cx="2539440" cy="0"/>
            </a:xfrm>
            <a:prstGeom prst="line">
              <a:avLst/>
            </a:prstGeom>
            <a:ln cap="sq" w="720">
              <a:solidFill>
                <a:srgbClr val="ffffff"/>
              </a:solidFill>
              <a:miter/>
            </a:ln>
          </p:spPr>
          <p:style>
            <a:lnRef idx="0"/>
            <a:fillRef idx="0"/>
            <a:effectRef idx="0"/>
            <a:fontRef idx="minor"/>
          </p:style>
        </p:sp>
        <p:sp>
          <p:nvSpPr>
            <p:cNvPr id="559" name=""/>
            <p:cNvSpPr/>
            <p:nvPr/>
          </p:nvSpPr>
          <p:spPr>
            <a:xfrm>
              <a:off x="504720" y="3516840"/>
              <a:ext cx="2536200" cy="0"/>
            </a:xfrm>
            <a:prstGeom prst="line">
              <a:avLst/>
            </a:prstGeom>
            <a:ln cap="sq" w="720">
              <a:solidFill>
                <a:srgbClr val="ffffff"/>
              </a:solidFill>
              <a:miter/>
            </a:ln>
          </p:spPr>
          <p:style>
            <a:lnRef idx="0"/>
            <a:fillRef idx="0"/>
            <a:effectRef idx="0"/>
            <a:fontRef idx="minor"/>
          </p:style>
        </p:sp>
        <p:sp>
          <p:nvSpPr>
            <p:cNvPr id="560" name=""/>
            <p:cNvSpPr/>
            <p:nvPr/>
          </p:nvSpPr>
          <p:spPr>
            <a:xfrm>
              <a:off x="3042360" y="3516840"/>
              <a:ext cx="2539440" cy="0"/>
            </a:xfrm>
            <a:prstGeom prst="line">
              <a:avLst/>
            </a:prstGeom>
            <a:ln cap="sq" w="720">
              <a:solidFill>
                <a:srgbClr val="ffffff"/>
              </a:solidFill>
              <a:miter/>
            </a:ln>
          </p:spPr>
          <p:style>
            <a:lnRef idx="0"/>
            <a:fillRef idx="0"/>
            <a:effectRef idx="0"/>
            <a:fontRef idx="minor"/>
          </p:style>
        </p:sp>
        <p:sp>
          <p:nvSpPr>
            <p:cNvPr id="561" name=""/>
            <p:cNvSpPr/>
            <p:nvPr/>
          </p:nvSpPr>
          <p:spPr>
            <a:xfrm>
              <a:off x="504720" y="4237200"/>
              <a:ext cx="2536200" cy="0"/>
            </a:xfrm>
            <a:prstGeom prst="line">
              <a:avLst/>
            </a:prstGeom>
            <a:ln cap="sq" w="720">
              <a:solidFill>
                <a:srgbClr val="ffffff"/>
              </a:solidFill>
              <a:miter/>
            </a:ln>
          </p:spPr>
          <p:style>
            <a:lnRef idx="0"/>
            <a:fillRef idx="0"/>
            <a:effectRef idx="0"/>
            <a:fontRef idx="minor"/>
          </p:style>
        </p:sp>
        <p:sp>
          <p:nvSpPr>
            <p:cNvPr id="562" name=""/>
            <p:cNvSpPr/>
            <p:nvPr/>
          </p:nvSpPr>
          <p:spPr>
            <a:xfrm>
              <a:off x="3042360" y="4237200"/>
              <a:ext cx="2539440" cy="0"/>
            </a:xfrm>
            <a:prstGeom prst="line">
              <a:avLst/>
            </a:prstGeom>
            <a:ln cap="sq" w="720">
              <a:solidFill>
                <a:srgbClr val="ffffff"/>
              </a:solidFill>
              <a:miter/>
            </a:ln>
          </p:spPr>
          <p:style>
            <a:lnRef idx="0"/>
            <a:fillRef idx="0"/>
            <a:effectRef idx="0"/>
            <a:fontRef idx="minor"/>
          </p:style>
        </p:sp>
        <p:sp>
          <p:nvSpPr>
            <p:cNvPr id="563" name=""/>
            <p:cNvSpPr/>
            <p:nvPr/>
          </p:nvSpPr>
          <p:spPr>
            <a:xfrm>
              <a:off x="504720" y="1360440"/>
              <a:ext cx="0" cy="717120"/>
            </a:xfrm>
            <a:prstGeom prst="line">
              <a:avLst/>
            </a:prstGeom>
            <a:ln cap="sq" w="720">
              <a:solidFill>
                <a:srgbClr val="ffffff"/>
              </a:solidFill>
              <a:miter/>
            </a:ln>
          </p:spPr>
          <p:style>
            <a:lnRef idx="0"/>
            <a:fillRef idx="0"/>
            <a:effectRef idx="0"/>
            <a:fontRef idx="minor"/>
          </p:style>
        </p:sp>
        <p:sp>
          <p:nvSpPr>
            <p:cNvPr id="564" name=""/>
            <p:cNvSpPr/>
            <p:nvPr/>
          </p:nvSpPr>
          <p:spPr>
            <a:xfrm>
              <a:off x="504720" y="2079360"/>
              <a:ext cx="0" cy="717120"/>
            </a:xfrm>
            <a:prstGeom prst="line">
              <a:avLst/>
            </a:prstGeom>
            <a:ln cap="sq" w="720">
              <a:solidFill>
                <a:srgbClr val="ffffff"/>
              </a:solidFill>
              <a:miter/>
            </a:ln>
          </p:spPr>
          <p:style>
            <a:lnRef idx="0"/>
            <a:fillRef idx="0"/>
            <a:effectRef idx="0"/>
            <a:fontRef idx="minor"/>
          </p:style>
        </p:sp>
        <p:sp>
          <p:nvSpPr>
            <p:cNvPr id="565" name=""/>
            <p:cNvSpPr/>
            <p:nvPr/>
          </p:nvSpPr>
          <p:spPr>
            <a:xfrm>
              <a:off x="504720" y="2797920"/>
              <a:ext cx="0" cy="717480"/>
            </a:xfrm>
            <a:prstGeom prst="line">
              <a:avLst/>
            </a:prstGeom>
            <a:ln cap="sq" w="720">
              <a:solidFill>
                <a:srgbClr val="ffffff"/>
              </a:solidFill>
              <a:miter/>
            </a:ln>
          </p:spPr>
          <p:style>
            <a:lnRef idx="0"/>
            <a:fillRef idx="0"/>
            <a:effectRef idx="0"/>
            <a:fontRef idx="minor"/>
          </p:style>
        </p:sp>
        <p:sp>
          <p:nvSpPr>
            <p:cNvPr id="566" name=""/>
            <p:cNvSpPr/>
            <p:nvPr/>
          </p:nvSpPr>
          <p:spPr>
            <a:xfrm>
              <a:off x="504720" y="3516840"/>
              <a:ext cx="0" cy="717120"/>
            </a:xfrm>
            <a:prstGeom prst="line">
              <a:avLst/>
            </a:prstGeom>
            <a:ln cap="sq" w="720">
              <a:solidFill>
                <a:srgbClr val="ffffff"/>
              </a:solidFill>
              <a:miter/>
            </a:ln>
          </p:spPr>
          <p:style>
            <a:lnRef idx="0"/>
            <a:fillRef idx="0"/>
            <a:effectRef idx="0"/>
            <a:fontRef idx="minor"/>
          </p:style>
        </p:sp>
        <p:sp>
          <p:nvSpPr>
            <p:cNvPr id="567" name=""/>
            <p:cNvSpPr/>
            <p:nvPr/>
          </p:nvSpPr>
          <p:spPr>
            <a:xfrm>
              <a:off x="3042360" y="1360440"/>
              <a:ext cx="0" cy="717120"/>
            </a:xfrm>
            <a:prstGeom prst="line">
              <a:avLst/>
            </a:prstGeom>
            <a:ln cap="sq" w="720">
              <a:solidFill>
                <a:srgbClr val="ffffff"/>
              </a:solidFill>
              <a:miter/>
            </a:ln>
          </p:spPr>
          <p:style>
            <a:lnRef idx="0"/>
            <a:fillRef idx="0"/>
            <a:effectRef idx="0"/>
            <a:fontRef idx="minor"/>
          </p:style>
        </p:sp>
        <p:sp>
          <p:nvSpPr>
            <p:cNvPr id="568" name=""/>
            <p:cNvSpPr/>
            <p:nvPr/>
          </p:nvSpPr>
          <p:spPr>
            <a:xfrm>
              <a:off x="3042360" y="2079360"/>
              <a:ext cx="0" cy="717120"/>
            </a:xfrm>
            <a:prstGeom prst="line">
              <a:avLst/>
            </a:prstGeom>
            <a:ln cap="sq" w="720">
              <a:solidFill>
                <a:srgbClr val="ffffff"/>
              </a:solidFill>
              <a:miter/>
            </a:ln>
          </p:spPr>
          <p:style>
            <a:lnRef idx="0"/>
            <a:fillRef idx="0"/>
            <a:effectRef idx="0"/>
            <a:fontRef idx="minor"/>
          </p:style>
        </p:sp>
        <p:sp>
          <p:nvSpPr>
            <p:cNvPr id="569" name=""/>
            <p:cNvSpPr/>
            <p:nvPr/>
          </p:nvSpPr>
          <p:spPr>
            <a:xfrm>
              <a:off x="3042360" y="2797920"/>
              <a:ext cx="0" cy="717480"/>
            </a:xfrm>
            <a:prstGeom prst="line">
              <a:avLst/>
            </a:prstGeom>
            <a:ln cap="sq" w="720">
              <a:solidFill>
                <a:srgbClr val="ffffff"/>
              </a:solidFill>
              <a:miter/>
            </a:ln>
          </p:spPr>
          <p:style>
            <a:lnRef idx="0"/>
            <a:fillRef idx="0"/>
            <a:effectRef idx="0"/>
            <a:fontRef idx="minor"/>
          </p:style>
        </p:sp>
        <p:sp>
          <p:nvSpPr>
            <p:cNvPr id="570" name=""/>
            <p:cNvSpPr/>
            <p:nvPr/>
          </p:nvSpPr>
          <p:spPr>
            <a:xfrm>
              <a:off x="3042360" y="3516840"/>
              <a:ext cx="0" cy="717120"/>
            </a:xfrm>
            <a:prstGeom prst="line">
              <a:avLst/>
            </a:prstGeom>
            <a:ln cap="sq" w="720">
              <a:solidFill>
                <a:srgbClr val="ffffff"/>
              </a:solidFill>
              <a:miter/>
            </a:ln>
          </p:spPr>
          <p:style>
            <a:lnRef idx="0"/>
            <a:fillRef idx="0"/>
            <a:effectRef idx="0"/>
            <a:fontRef idx="minor"/>
          </p:style>
        </p:sp>
        <p:sp>
          <p:nvSpPr>
            <p:cNvPr id="571" name=""/>
            <p:cNvSpPr/>
            <p:nvPr/>
          </p:nvSpPr>
          <p:spPr>
            <a:xfrm>
              <a:off x="5583240" y="1360440"/>
              <a:ext cx="0" cy="717120"/>
            </a:xfrm>
            <a:prstGeom prst="line">
              <a:avLst/>
            </a:prstGeom>
            <a:ln cap="sq" w="720">
              <a:solidFill>
                <a:srgbClr val="ffffff"/>
              </a:solidFill>
              <a:miter/>
            </a:ln>
          </p:spPr>
          <p:style>
            <a:lnRef idx="0"/>
            <a:fillRef idx="0"/>
            <a:effectRef idx="0"/>
            <a:fontRef idx="minor"/>
          </p:style>
        </p:sp>
        <p:sp>
          <p:nvSpPr>
            <p:cNvPr id="572" name=""/>
            <p:cNvSpPr/>
            <p:nvPr/>
          </p:nvSpPr>
          <p:spPr>
            <a:xfrm>
              <a:off x="5583240" y="2079360"/>
              <a:ext cx="0" cy="717120"/>
            </a:xfrm>
            <a:prstGeom prst="line">
              <a:avLst/>
            </a:prstGeom>
            <a:ln cap="sq" w="720">
              <a:solidFill>
                <a:srgbClr val="ffffff"/>
              </a:solidFill>
              <a:miter/>
            </a:ln>
          </p:spPr>
          <p:style>
            <a:lnRef idx="0"/>
            <a:fillRef idx="0"/>
            <a:effectRef idx="0"/>
            <a:fontRef idx="minor"/>
          </p:style>
        </p:sp>
        <p:sp>
          <p:nvSpPr>
            <p:cNvPr id="573" name=""/>
            <p:cNvSpPr/>
            <p:nvPr/>
          </p:nvSpPr>
          <p:spPr>
            <a:xfrm>
              <a:off x="5583240" y="2797920"/>
              <a:ext cx="0" cy="717480"/>
            </a:xfrm>
            <a:prstGeom prst="line">
              <a:avLst/>
            </a:prstGeom>
            <a:ln cap="sq" w="720">
              <a:solidFill>
                <a:srgbClr val="ffffff"/>
              </a:solidFill>
              <a:miter/>
            </a:ln>
          </p:spPr>
          <p:style>
            <a:lnRef idx="0"/>
            <a:fillRef idx="0"/>
            <a:effectRef idx="0"/>
            <a:fontRef idx="minor"/>
          </p:style>
        </p:sp>
        <p:sp>
          <p:nvSpPr>
            <p:cNvPr id="574" name=""/>
            <p:cNvSpPr/>
            <p:nvPr/>
          </p:nvSpPr>
          <p:spPr>
            <a:xfrm>
              <a:off x="5583240" y="3516840"/>
              <a:ext cx="0" cy="717120"/>
            </a:xfrm>
            <a:prstGeom prst="line">
              <a:avLst/>
            </a:prstGeom>
            <a:ln cap="sq" w="720">
              <a:solidFill>
                <a:srgbClr val="ffffff"/>
              </a:solidFill>
              <a:miter/>
            </a:ln>
          </p:spPr>
          <p:style>
            <a:lnRef idx="0"/>
            <a:fillRef idx="0"/>
            <a:effectRef idx="0"/>
            <a:fontRef idx="minor"/>
          </p:style>
        </p:sp>
      </p:grpSp>
      <p:pic>
        <p:nvPicPr>
          <p:cNvPr id="575" name="" descr=""/>
          <p:cNvPicPr/>
          <p:nvPr/>
        </p:nvPicPr>
        <p:blipFill>
          <a:blip r:embed="rId1"/>
          <a:stretch/>
        </p:blipFill>
        <p:spPr>
          <a:xfrm>
            <a:off x="5759280" y="1440000"/>
            <a:ext cx="4140360" cy="1863720"/>
          </a:xfrm>
          <a:prstGeom prst="rect">
            <a:avLst/>
          </a:prstGeom>
          <a:ln w="0">
            <a:noFill/>
          </a:ln>
        </p:spPr>
      </p:pic>
    </p:spTree>
  </p:cSld>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76" name="PlaceHolder 1"/>
          <p:cNvSpPr>
            <a:spLocks noGrp="1"/>
          </p:cNvSpPr>
          <p:nvPr>
            <p:ph type="title"/>
          </p:nvPr>
        </p:nvSpPr>
        <p:spPr>
          <a:xfrm>
            <a:off x="539640" y="272520"/>
            <a:ext cx="8996400" cy="987480"/>
          </a:xfrm>
          <a:prstGeom prst="rect">
            <a:avLst/>
          </a:prstGeom>
          <a:noFill/>
          <a:ln w="0">
            <a:noFill/>
          </a:ln>
        </p:spPr>
        <p:txBody>
          <a:bodyPr lIns="0" rIns="0" tIns="0" bIns="0" anchor="ctr">
            <a:noAutofit/>
          </a:bodyPr>
          <a:p>
            <a:pPr algn="ct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400" spc="-1" strike="noStrike">
                <a:solidFill>
                  <a:srgbClr val="000000"/>
                </a:solidFill>
                <a:latin typeface="Arial"/>
                <a:ea typeface="Segoe UI"/>
              </a:rPr>
              <a:t>Ex </a:t>
            </a:r>
            <a:r>
              <a:rPr b="1" i="1" lang="en-US" sz="1400" spc="-1" strike="noStrike" u="sng">
                <a:solidFill>
                  <a:srgbClr val="000000"/>
                </a:solidFill>
                <a:uFillTx/>
                <a:latin typeface="Arial"/>
                <a:ea typeface="Segoe UI"/>
              </a:rPr>
              <a:t>№ 3  A surgeon is talking to a medical student about the assisting at operations. Complete</a:t>
            </a:r>
            <a:r>
              <a:rPr b="1" i="1" lang="ru-RU" sz="1400" spc="-1" strike="noStrike">
                <a:solidFill>
                  <a:srgbClr val="000000"/>
                </a:solidFill>
                <a:latin typeface="Arial"/>
                <a:ea typeface="Segoe UI"/>
              </a:rPr>
              <a:t> </a:t>
            </a:r>
            <a:r>
              <a:rPr b="1" i="1" lang="en-US" sz="1400" spc="-1" strike="noStrike" u="sng">
                <a:solidFill>
                  <a:srgbClr val="000000"/>
                </a:solidFill>
                <a:uFillTx/>
                <a:latin typeface="Arial"/>
                <a:ea typeface="Segoe UI"/>
              </a:rPr>
              <a:t>his</a:t>
            </a:r>
            <a:r>
              <a:rPr b="1" i="1" lang="ru-RU" sz="1400" spc="-1" strike="noStrike">
                <a:solidFill>
                  <a:srgbClr val="000000"/>
                </a:solidFill>
                <a:latin typeface="Arial"/>
                <a:ea typeface="Segoe UI"/>
              </a:rPr>
              <a:t> </a:t>
            </a:r>
            <a:r>
              <a:rPr b="1" i="1" lang="en-US" sz="1400" spc="-1" strike="noStrike" u="sng">
                <a:solidFill>
                  <a:srgbClr val="000000"/>
                </a:solidFill>
                <a:uFillTx/>
                <a:latin typeface="Arial"/>
                <a:ea typeface="Segoe UI"/>
              </a:rPr>
              <a:t>advice</a:t>
            </a:r>
            <a:r>
              <a:rPr b="1" i="1" lang="ru-RU" sz="1400" spc="-1" strike="noStrike">
                <a:solidFill>
                  <a:srgbClr val="000000"/>
                </a:solidFill>
                <a:latin typeface="Arial"/>
                <a:ea typeface="Segoe UI"/>
              </a:rPr>
              <a:t> </a:t>
            </a:r>
            <a:r>
              <a:rPr b="1" i="1" lang="en-US" sz="1400" spc="-1" strike="noStrike" u="sng">
                <a:solidFill>
                  <a:srgbClr val="000000"/>
                </a:solidFill>
                <a:uFillTx/>
                <a:latin typeface="Arial"/>
                <a:ea typeface="Segoe UI"/>
              </a:rPr>
              <a:t>using</a:t>
            </a:r>
            <a:r>
              <a:rPr b="1" i="1" lang="ru-RU" sz="1400" spc="-1" strike="noStrike">
                <a:solidFill>
                  <a:srgbClr val="000000"/>
                </a:solidFill>
                <a:latin typeface="Arial"/>
                <a:ea typeface="Segoe UI"/>
              </a:rPr>
              <a:t> </a:t>
            </a:r>
            <a:r>
              <a:rPr b="1" i="1" lang="en-US" sz="1400" spc="-1" strike="noStrike" u="sng">
                <a:solidFill>
                  <a:srgbClr val="000000"/>
                </a:solidFill>
                <a:uFillTx/>
                <a:latin typeface="Arial"/>
                <a:ea typeface="Segoe UI"/>
              </a:rPr>
              <a:t>words</a:t>
            </a:r>
            <a:r>
              <a:rPr b="1" i="1" lang="ru-RU" sz="1400" spc="-1" strike="noStrike" u="sng">
                <a:solidFill>
                  <a:srgbClr val="000000"/>
                </a:solidFill>
                <a:uFillTx/>
                <a:latin typeface="Arial"/>
                <a:ea typeface="Segoe UI"/>
              </a:rPr>
              <a:t>. </a:t>
            </a:r>
            <a:r>
              <a:rPr b="1" i="1" lang="ru-RU" sz="1400" spc="-1" strike="noStrike">
                <a:solidFill>
                  <a:srgbClr val="000000"/>
                </a:solidFill>
                <a:latin typeface="Arial"/>
              </a:rPr>
              <a:t> </a:t>
            </a:r>
            <a:endParaRPr b="0" lang="ru-RU" sz="1400" spc="-1" strike="noStrike">
              <a:solidFill>
                <a:srgbClr val="ffffff"/>
              </a:solidFill>
              <a:latin typeface="Arial"/>
            </a:endParaRPr>
          </a:p>
        </p:txBody>
      </p:sp>
      <p:sp>
        <p:nvSpPr>
          <p:cNvPr id="577" name="PlaceHolder 2"/>
          <p:cNvSpPr>
            <a:spLocks noGrp="1"/>
          </p:cNvSpPr>
          <p:nvPr>
            <p:ph/>
          </p:nvPr>
        </p:nvSpPr>
        <p:spPr>
          <a:xfrm>
            <a:off x="542880" y="1082160"/>
            <a:ext cx="8996400" cy="3597480"/>
          </a:xfrm>
          <a:prstGeom prst="rect">
            <a:avLst/>
          </a:prstGeom>
          <a:noFill/>
          <a:ln w="0">
            <a:noFill/>
          </a:ln>
        </p:spPr>
        <p:txBody>
          <a:bodyPr lIns="0" rIns="0" tIns="21240" bIns="0" anchor="t">
            <a:normAutofit/>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r>
              <a:rPr b="1" i="1" lang="en-US" sz="1400" spc="-1" strike="noStrike">
                <a:solidFill>
                  <a:srgbClr val="000000"/>
                </a:solidFill>
                <a:latin typeface="Arial"/>
                <a:ea typeface="Segoe UI"/>
              </a:rPr>
              <a:t>Assistant, sterile , swabs, drapes,, ligatures, sutures, prepping (preparing), retractor, sucker, drain.</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600" spc="-1" strike="noStrike">
                <a:solidFill>
                  <a:srgbClr val="000000"/>
                </a:solidFill>
                <a:latin typeface="Times New Roman"/>
              </a:rPr>
              <a:t>An ___1___ must be able to carry out the following tasks to help the surgeon. Firstly, he or she must help in ___2____ the patient and putting the ___3_____ in place to provide____4____ conditions. Expert handling of a ___5____ is essential to allow the surgeon to see what he is doing. The assistant must also keep the operation site free of blood, by careful use of the ____6______ or ____7_____. The surgeon also needs assistance with tying and cutting ___8_____, and with insertion of a ___9_____, if necessary. Finally, the assistant may be asked to close the wound with ____10_____ or other devices.</a:t>
            </a:r>
            <a:endParaRPr b="0" lang="ru-RU" sz="1600" spc="-1" strike="noStrike">
              <a:solidFill>
                <a:srgbClr val="000000"/>
              </a:solidFill>
              <a:latin typeface="Arial"/>
            </a:endParaRPr>
          </a:p>
        </p:txBody>
      </p:sp>
    </p:spTree>
  </p:cSld>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78" name="PlaceHolder 1"/>
          <p:cNvSpPr>
            <a:spLocks noGrp="1"/>
          </p:cNvSpPr>
          <p:nvPr>
            <p:ph type="title"/>
          </p:nvPr>
        </p:nvSpPr>
        <p:spPr>
          <a:xfrm>
            <a:off x="539640" y="179280"/>
            <a:ext cx="8996400" cy="116856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Control exercises</a:t>
            </a:r>
            <a:br/>
            <a:r>
              <a:rPr b="1" i="1" lang="ru-RU" sz="1400" spc="-1" strike="noStrike">
                <a:solidFill>
                  <a:srgbClr val="000000"/>
                </a:solidFill>
                <a:latin typeface="Arial"/>
              </a:rPr>
              <a:t>Ex</a:t>
            </a:r>
            <a:r>
              <a:rPr b="1" i="1" lang="ru-RU" sz="1400" spc="-1" strike="noStrike">
                <a:solidFill>
                  <a:srgbClr val="000000"/>
                </a:solidFill>
                <a:latin typeface="Arial"/>
                <a:ea typeface="Segoe UI"/>
              </a:rPr>
              <a:t> </a:t>
            </a:r>
            <a:r>
              <a:rPr b="1" i="1" lang="en-US" sz="1400" spc="-1" strike="noStrike" u="sng">
                <a:solidFill>
                  <a:srgbClr val="000000"/>
                </a:solidFill>
                <a:uFillTx/>
                <a:latin typeface="Arial"/>
                <a:ea typeface="Segoe UI"/>
              </a:rPr>
              <a:t>№ 1 Match the words with  the translations.</a:t>
            </a:r>
            <a:br/>
            <a:endParaRPr b="0" lang="ru-RU" sz="1400" spc="-1" strike="noStrike">
              <a:solidFill>
                <a:srgbClr val="ffffff"/>
              </a:solidFill>
              <a:latin typeface="Arial"/>
            </a:endParaRPr>
          </a:p>
        </p:txBody>
      </p:sp>
      <p:sp>
        <p:nvSpPr>
          <p:cNvPr id="579" name="PlaceHolder 2"/>
          <p:cNvSpPr>
            <a:spLocks noGrp="1"/>
          </p:cNvSpPr>
          <p:nvPr>
            <p:ph/>
          </p:nvPr>
        </p:nvSpPr>
        <p:spPr>
          <a:xfrm>
            <a:off x="539280" y="1440000"/>
            <a:ext cx="4389480" cy="3597120"/>
          </a:xfrm>
          <a:prstGeom prst="rect">
            <a:avLst/>
          </a:prstGeom>
          <a:noFill/>
          <a:ln w="0">
            <a:noFill/>
          </a:ln>
        </p:spPr>
        <p:txBody>
          <a:bodyPr lIns="0" rIns="0" tIns="21240" bIns="0" anchor="t">
            <a:normAutofit fontScale="85000"/>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r>
              <a:rPr b="0" lang="ru-RU" sz="1400" spc="-1" strike="noStrike">
                <a:solidFill>
                  <a:srgbClr val="000000"/>
                </a:solidFill>
                <a:latin typeface="Arial"/>
              </a:rPr>
              <a:t>1  </a:t>
            </a:r>
            <a:r>
              <a:rPr b="0" lang="en-US" sz="1400" spc="-1" strike="noStrike">
                <a:solidFill>
                  <a:srgbClr val="000000"/>
                </a:solidFill>
                <a:latin typeface="Arial"/>
                <a:ea typeface="Segoe UI"/>
              </a:rPr>
              <a:t>a</a:t>
            </a:r>
            <a:r>
              <a:rPr b="0" lang="ru-RU" sz="1400" spc="-1" strike="noStrike">
                <a:solidFill>
                  <a:srgbClr val="000000"/>
                </a:solidFill>
                <a:latin typeface="Arial"/>
                <a:ea typeface="Segoe UI"/>
              </a:rPr>
              <a:t> </a:t>
            </a:r>
            <a:r>
              <a:rPr b="0" lang="en-US" sz="1400" spc="-1" strike="noStrike">
                <a:solidFill>
                  <a:srgbClr val="000000"/>
                </a:solidFill>
                <a:latin typeface="Arial"/>
                <a:ea typeface="Segoe UI"/>
              </a:rPr>
              <a:t>scrub</a:t>
            </a:r>
            <a:r>
              <a:rPr b="0" lang="ru-RU" sz="1400" spc="-1" strike="noStrike">
                <a:solidFill>
                  <a:srgbClr val="000000"/>
                </a:solidFill>
                <a:latin typeface="Arial"/>
                <a:ea typeface="Segoe UI"/>
              </a:rPr>
              <a:t> </a:t>
            </a:r>
            <a:r>
              <a:rPr b="0" lang="en-US" sz="1400" spc="-1" strike="noStrike">
                <a:solidFill>
                  <a:srgbClr val="000000"/>
                </a:solidFill>
                <a:latin typeface="Arial"/>
                <a:ea typeface="Segoe UI"/>
              </a:rPr>
              <a:t>nurse</a:t>
            </a:r>
            <a:r>
              <a:rPr b="0" lang="ru-RU" sz="1400" spc="-1" strike="noStrike">
                <a:solidFill>
                  <a:srgbClr val="000000"/>
                </a:solidFill>
                <a:latin typeface="Arial"/>
                <a:ea typeface="Segoe UI"/>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2  operating room (theatre)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3  to</a:t>
            </a:r>
            <a:r>
              <a:rPr b="0" lang="ru-RU" sz="1400" spc="-1" strike="noStrike">
                <a:solidFill>
                  <a:srgbClr val="000000"/>
                </a:solidFill>
                <a:latin typeface="Arial"/>
              </a:rPr>
              <a:t> </a:t>
            </a:r>
            <a:r>
              <a:rPr b="0" lang="en-US" sz="1400" spc="-1" strike="noStrike">
                <a:solidFill>
                  <a:srgbClr val="000000"/>
                </a:solidFill>
                <a:latin typeface="Arial"/>
              </a:rPr>
              <a:t>scrub</a:t>
            </a:r>
            <a:r>
              <a:rPr b="0" lang="ru-RU" sz="1400" spc="-1" strike="noStrike">
                <a:solidFill>
                  <a:srgbClr val="000000"/>
                </a:solidFill>
                <a:latin typeface="Arial"/>
              </a:rPr>
              <a:t> </a:t>
            </a:r>
            <a:r>
              <a:rPr b="0" lang="en-US" sz="1400" spc="-1" strike="noStrike">
                <a:solidFill>
                  <a:srgbClr val="000000"/>
                </a:solidFill>
                <a:latin typeface="Arial"/>
              </a:rPr>
              <a:t>up</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4  an incision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5  drapes</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6  a swab</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7  a scar</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8  a clamp</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9  sutures</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10  staples</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ea typeface="Calibri"/>
              </a:rPr>
              <a:t>11  </a:t>
            </a:r>
            <a:r>
              <a:rPr b="0" lang="en-US" sz="1400" spc="-1" strike="noStrike">
                <a:solidFill>
                  <a:srgbClr val="000000"/>
                </a:solidFill>
                <a:latin typeface="Arial"/>
              </a:rPr>
              <a:t>ligatures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Calibri"/>
              </a:rPr>
              <a:t>12  </a:t>
            </a:r>
            <a:r>
              <a:rPr b="0" lang="en-US" sz="1400" spc="-1" strike="noStrike">
                <a:solidFill>
                  <a:srgbClr val="000000"/>
                </a:solidFill>
                <a:latin typeface="Arial"/>
              </a:rPr>
              <a:t>a drain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13  diathermy plates</a:t>
            </a:r>
            <a:r>
              <a:rPr b="0" lang="ru-RU" sz="1400" spc="-1" strike="noStrike">
                <a:solidFill>
                  <a:srgbClr val="000000"/>
                </a:solidFill>
                <a:latin typeface="Arial"/>
              </a:rPr>
              <a:t>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Calibri"/>
              </a:rPr>
              <a:t>14</a:t>
            </a:r>
            <a:r>
              <a:rPr b="0" lang="en-US" sz="1400" spc="-1" strike="noStrike">
                <a:solidFill>
                  <a:srgbClr val="000000"/>
                </a:solidFill>
                <a:latin typeface="Arial"/>
                <a:ea typeface="Calibri"/>
              </a:rPr>
              <a:t>   </a:t>
            </a:r>
            <a:r>
              <a:rPr b="0" lang="en-US" sz="1400" spc="-1" strike="noStrike">
                <a:solidFill>
                  <a:srgbClr val="000000"/>
                </a:solidFill>
                <a:latin typeface="Arial"/>
              </a:rPr>
              <a:t>a dressing </a:t>
            </a:r>
            <a:endParaRPr b="0" lang="ru-RU" sz="1400" spc="-1" strike="noStrike">
              <a:solidFill>
                <a:srgbClr val="000000"/>
              </a:solidFill>
              <a:latin typeface="Arial"/>
            </a:endParaRPr>
          </a:p>
          <a:p>
            <a:pPr marL="228600" indent="-22716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rPr>
              <a:t>15  To remove</a:t>
            </a:r>
            <a:endParaRPr b="0" lang="ru-RU" sz="1400" spc="-1" strike="noStrike">
              <a:solidFill>
                <a:srgbClr val="000000"/>
              </a:solidFill>
              <a:latin typeface="Arial"/>
            </a:endParaRPr>
          </a:p>
        </p:txBody>
      </p:sp>
      <p:sp>
        <p:nvSpPr>
          <p:cNvPr id="580" name="PlaceHolder 3"/>
          <p:cNvSpPr>
            <a:spLocks noGrp="1"/>
          </p:cNvSpPr>
          <p:nvPr>
            <p:ph/>
          </p:nvPr>
        </p:nvSpPr>
        <p:spPr>
          <a:xfrm>
            <a:off x="5149440" y="1440000"/>
            <a:ext cx="4389480" cy="3597120"/>
          </a:xfrm>
          <a:prstGeom prst="rect">
            <a:avLst/>
          </a:prstGeom>
          <a:noFill/>
          <a:ln w="0">
            <a:noFill/>
          </a:ln>
        </p:spPr>
        <p:txBody>
          <a:bodyPr lIns="0" rIns="0" tIns="21240" bIns="0" anchor="t">
            <a:normAutofit fontScale="85000"/>
          </a:bodyPr>
          <a:p>
            <a:pPr marL="343080" indent="-34164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 </a:t>
            </a:r>
            <a:r>
              <a:rPr b="0" lang="ru-RU" sz="1400" spc="-1" strike="noStrike">
                <a:solidFill>
                  <a:srgbClr val="000000"/>
                </a:solidFill>
                <a:latin typeface="Arial"/>
                <a:ea typeface="Segoe UI"/>
              </a:rPr>
              <a:t>A  </a:t>
            </a:r>
            <a:r>
              <a:rPr b="0" lang="ru-RU" sz="1400" spc="-1" strike="noStrike">
                <a:solidFill>
                  <a:srgbClr val="000000"/>
                </a:solidFill>
                <a:latin typeface="Arial"/>
                <a:ea typeface="Segoe UI"/>
              </a:rPr>
              <a:t>повязка</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B  швы</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C  шрам</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D  стерильные шторы,  простыни</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E   зажим </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400" spc="-1" strike="noStrike">
                <a:solidFill>
                  <a:srgbClr val="000000"/>
                </a:solidFill>
                <a:latin typeface="Arial"/>
                <a:ea typeface="Segoe UI"/>
              </a:rPr>
              <a:t>F  удалять</a:t>
            </a:r>
            <a:r>
              <a:rPr b="0" lang="ru-RU" sz="1400" spc="-1" strike="noStrike">
                <a:solidFill>
                  <a:srgbClr val="000000"/>
                </a:solidFill>
                <a:latin typeface="Arial"/>
                <a:ea typeface="Segoe UI"/>
              </a:rPr>
              <a:t> </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G  надрез </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H  мыть руки перед операцией на хирургическом уровне </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I  скобы </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J  электроды </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K  тампон</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L  хирургическая сестра</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M  дренаж </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N  операционный зал</a:t>
            </a:r>
            <a:endParaRPr b="0" lang="ru-RU" sz="1400" spc="-1" strike="noStrike">
              <a:solidFill>
                <a:srgbClr val="000000"/>
              </a:solidFill>
              <a:latin typeface="Arial"/>
            </a:endParaRPr>
          </a:p>
          <a:p>
            <a:pPr marL="276120" indent="-22680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ea typeface="Segoe UI"/>
              </a:rPr>
              <a:t>O  лигатуры</a:t>
            </a:r>
            <a:endParaRPr b="0" lang="ru-RU" sz="1400" spc="-1" strike="noStrike">
              <a:solidFill>
                <a:srgbClr val="000000"/>
              </a:solidFill>
              <a:latin typeface="Arial"/>
            </a:endParaRPr>
          </a:p>
        </p:txBody>
      </p:sp>
    </p:spTree>
  </p:cSld>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581" name="PlaceHolder 1"/>
          <p:cNvSpPr>
            <a:spLocks noGrp="1"/>
          </p:cNvSpPr>
          <p:nvPr>
            <p:ph type="title"/>
          </p:nvPr>
        </p:nvSpPr>
        <p:spPr>
          <a:xfrm>
            <a:off x="539640" y="270000"/>
            <a:ext cx="8994960" cy="985680"/>
          </a:xfrm>
          <a:prstGeom prst="rect">
            <a:avLst/>
          </a:prstGeom>
          <a:noFill/>
          <a:ln w="0">
            <a:noFill/>
          </a:ln>
        </p:spPr>
        <p:txBody>
          <a:bodyPr lIns="0" rIns="0" tIns="0" bIns="0" anchor="ctr">
            <a:noAutofit/>
          </a:bodyPr>
          <a:p>
            <a:pPr algn="ct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600" spc="-1" strike="noStrike">
                <a:solidFill>
                  <a:srgbClr val="000000"/>
                </a:solidFill>
                <a:latin typeface="Arial"/>
                <a:ea typeface="Segoe UI"/>
              </a:rPr>
              <a:t>Ex</a:t>
            </a:r>
            <a:r>
              <a:rPr b="1" i="1" lang="ru-RU" sz="1600" spc="-1" strike="noStrike">
                <a:solidFill>
                  <a:srgbClr val="ffffff"/>
                </a:solidFill>
                <a:latin typeface="Arial"/>
                <a:ea typeface="Segoe UI"/>
              </a:rPr>
              <a:t> </a:t>
            </a:r>
            <a:r>
              <a:rPr b="1" i="1" lang="en-US" sz="1600" spc="-1" strike="noStrike" u="sng">
                <a:solidFill>
                  <a:srgbClr val="000000"/>
                </a:solidFill>
                <a:uFillTx/>
                <a:latin typeface="Arial"/>
                <a:ea typeface="Segoe UI"/>
              </a:rPr>
              <a:t>№ 2 Say  which statements are TRUE or FALSE </a:t>
            </a:r>
            <a:endParaRPr b="0" lang="ru-RU" sz="1600" spc="-1" strike="noStrike">
              <a:solidFill>
                <a:srgbClr val="ffffff"/>
              </a:solidFill>
              <a:latin typeface="Arial"/>
            </a:endParaRPr>
          </a:p>
        </p:txBody>
      </p:sp>
      <p:sp>
        <p:nvSpPr>
          <p:cNvPr id="582" name="PlaceHolder 2"/>
          <p:cNvSpPr>
            <a:spLocks noGrp="1"/>
          </p:cNvSpPr>
          <p:nvPr>
            <p:ph type="subTitle"/>
          </p:nvPr>
        </p:nvSpPr>
        <p:spPr>
          <a:xfrm>
            <a:off x="539640" y="1440000"/>
            <a:ext cx="8994960" cy="3595680"/>
          </a:xfrm>
          <a:prstGeom prst="rect">
            <a:avLst/>
          </a:prstGeom>
          <a:noFill/>
          <a:ln w="0">
            <a:noFill/>
          </a:ln>
        </p:spPr>
        <p:txBody>
          <a:bodyPr lIns="0" rIns="0" tIns="0" bIns="0" anchor="ctr">
            <a:noAutofit/>
          </a:bodyPr>
          <a:p>
            <a:pPr marL="343080" indent="-341640" algn="ctr">
              <a:spcBef>
                <a:spcPts val="51"/>
              </a:spcBef>
              <a:spcAft>
                <a:spcPts val="5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200" spc="-1" strike="noStrike">
                <a:solidFill>
                  <a:srgbClr val="000000"/>
                </a:solidFill>
                <a:latin typeface="Arial"/>
              </a:rPr>
              <a:t> </a:t>
            </a:r>
            <a:endParaRPr b="0" lang="ru-RU" sz="3200" spc="-1" strike="noStrike">
              <a:solidFill>
                <a:srgbClr val="000000"/>
              </a:solidFill>
              <a:latin typeface="Arial"/>
            </a:endParaRPr>
          </a:p>
        </p:txBody>
      </p:sp>
      <p:grpSp>
        <p:nvGrpSpPr>
          <p:cNvPr id="583" name=""/>
          <p:cNvGrpSpPr/>
          <p:nvPr/>
        </p:nvGrpSpPr>
        <p:grpSpPr>
          <a:xfrm>
            <a:off x="179280" y="1260360"/>
            <a:ext cx="8820360" cy="4405320"/>
            <a:chOff x="179280" y="1260360"/>
            <a:chExt cx="8820360" cy="4405320"/>
          </a:xfrm>
        </p:grpSpPr>
        <p:sp>
          <p:nvSpPr>
            <p:cNvPr id="584" name=""/>
            <p:cNvSpPr/>
            <p:nvPr/>
          </p:nvSpPr>
          <p:spPr>
            <a:xfrm>
              <a:off x="179280" y="1260360"/>
              <a:ext cx="531720" cy="54900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a:t>
              </a:r>
              <a:endParaRPr b="0" lang="ru-RU" sz="1800" spc="-1" strike="noStrike">
                <a:solidFill>
                  <a:srgbClr val="000000"/>
                </a:solidFill>
                <a:latin typeface="Arial"/>
              </a:endParaRPr>
            </a:p>
          </p:txBody>
        </p:sp>
        <p:sp>
          <p:nvSpPr>
            <p:cNvPr id="585" name=""/>
            <p:cNvSpPr/>
            <p:nvPr/>
          </p:nvSpPr>
          <p:spPr>
            <a:xfrm>
              <a:off x="712440" y="1260360"/>
              <a:ext cx="3917160" cy="54900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It is no very important that operations take place in sterile conditions.  </a:t>
              </a:r>
              <a:endParaRPr b="0" lang="ru-RU" sz="1400" spc="-1" strike="noStrike">
                <a:solidFill>
                  <a:srgbClr val="000000"/>
                </a:solidFill>
                <a:latin typeface="Arial"/>
              </a:endParaRPr>
            </a:p>
          </p:txBody>
        </p:sp>
        <p:sp>
          <p:nvSpPr>
            <p:cNvPr id="586" name=""/>
            <p:cNvSpPr/>
            <p:nvPr/>
          </p:nvSpPr>
          <p:spPr>
            <a:xfrm>
              <a:off x="4632840" y="1260360"/>
              <a:ext cx="4365000" cy="54900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Очень важно, чтобы операция  проходила в стерильных условиях.</a:t>
              </a:r>
              <a:endParaRPr b="0" lang="ru-RU" sz="1400" spc="-1" strike="noStrike">
                <a:solidFill>
                  <a:srgbClr val="000000"/>
                </a:solidFill>
                <a:latin typeface="Arial"/>
              </a:endParaRPr>
            </a:p>
          </p:txBody>
        </p:sp>
        <p:sp>
          <p:nvSpPr>
            <p:cNvPr id="587" name=""/>
            <p:cNvSpPr/>
            <p:nvPr/>
          </p:nvSpPr>
          <p:spPr>
            <a:xfrm>
              <a:off x="179280" y="1810800"/>
              <a:ext cx="531720" cy="549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2</a:t>
              </a:r>
              <a:endParaRPr b="0" lang="ru-RU" sz="1800" spc="-1" strike="noStrike">
                <a:solidFill>
                  <a:srgbClr val="000000"/>
                </a:solidFill>
                <a:latin typeface="Arial"/>
              </a:endParaRPr>
            </a:p>
          </p:txBody>
        </p:sp>
        <p:sp>
          <p:nvSpPr>
            <p:cNvPr id="588" name=""/>
            <p:cNvSpPr/>
            <p:nvPr/>
          </p:nvSpPr>
          <p:spPr>
            <a:xfrm>
              <a:off x="712440" y="1810800"/>
              <a:ext cx="3917160" cy="549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The surgeon and his assistant must scrub up, and put on surgical gowns, masks, and gloves before the operation. </a:t>
              </a:r>
              <a:endParaRPr b="0" lang="ru-RU" sz="1400" spc="-1" strike="noStrike">
                <a:solidFill>
                  <a:srgbClr val="000000"/>
                </a:solidFill>
                <a:latin typeface="Arial"/>
              </a:endParaRPr>
            </a:p>
          </p:txBody>
        </p:sp>
        <p:sp>
          <p:nvSpPr>
            <p:cNvPr id="589" name=""/>
            <p:cNvSpPr/>
            <p:nvPr/>
          </p:nvSpPr>
          <p:spPr>
            <a:xfrm>
              <a:off x="4632840" y="1810800"/>
              <a:ext cx="4365000" cy="549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Хирург и его ассистент должны вымыть руки на хирургическом уровне надеть хирургические халаты, маски и перчатки перед операцией.</a:t>
              </a:r>
              <a:endParaRPr b="0" lang="ru-RU" sz="1400" spc="-1" strike="noStrike">
                <a:solidFill>
                  <a:srgbClr val="000000"/>
                </a:solidFill>
                <a:latin typeface="Arial"/>
              </a:endParaRPr>
            </a:p>
          </p:txBody>
        </p:sp>
        <p:sp>
          <p:nvSpPr>
            <p:cNvPr id="590" name=""/>
            <p:cNvSpPr/>
            <p:nvPr/>
          </p:nvSpPr>
          <p:spPr>
            <a:xfrm>
              <a:off x="179280" y="2361600"/>
              <a:ext cx="531720" cy="5486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3</a:t>
              </a:r>
              <a:endParaRPr b="0" lang="ru-RU" sz="1800" spc="-1" strike="noStrike">
                <a:solidFill>
                  <a:srgbClr val="000000"/>
                </a:solidFill>
                <a:latin typeface="Arial"/>
              </a:endParaRPr>
            </a:p>
          </p:txBody>
        </p:sp>
        <p:sp>
          <p:nvSpPr>
            <p:cNvPr id="591" name=""/>
            <p:cNvSpPr/>
            <p:nvPr/>
          </p:nvSpPr>
          <p:spPr>
            <a:xfrm>
              <a:off x="712440" y="2361600"/>
              <a:ext cx="3917160" cy="5486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 </a:t>
              </a:r>
              <a:endParaRPr b="0" lang="ru-RU" sz="1400" spc="-1" strike="noStrike">
                <a:solidFill>
                  <a:srgbClr val="000000"/>
                </a:solidFill>
                <a:latin typeface="Arial"/>
              </a:endParaRPr>
            </a:p>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When the patient’s skin is disinfected it with antiseptic solution it is known as prepping the patient.</a:t>
              </a:r>
              <a:endParaRPr b="0" lang="ru-RU" sz="1400" spc="-1" strike="noStrike">
                <a:solidFill>
                  <a:srgbClr val="000000"/>
                </a:solidFill>
                <a:latin typeface="Arial"/>
              </a:endParaRPr>
            </a:p>
          </p:txBody>
        </p:sp>
        <p:sp>
          <p:nvSpPr>
            <p:cNvPr id="592" name=""/>
            <p:cNvSpPr/>
            <p:nvPr/>
          </p:nvSpPr>
          <p:spPr>
            <a:xfrm>
              <a:off x="4632840" y="2361600"/>
              <a:ext cx="4365000" cy="54864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Когда кожа пациента дезинфицируется антисептическим раствором – это известно как подготовка пациента.</a:t>
              </a:r>
              <a:endParaRPr b="0" lang="ru-RU" sz="1400" spc="-1" strike="noStrike">
                <a:solidFill>
                  <a:srgbClr val="000000"/>
                </a:solidFill>
                <a:latin typeface="Arial"/>
              </a:endParaRPr>
            </a:p>
          </p:txBody>
        </p:sp>
        <p:sp>
          <p:nvSpPr>
            <p:cNvPr id="593" name=""/>
            <p:cNvSpPr/>
            <p:nvPr/>
          </p:nvSpPr>
          <p:spPr>
            <a:xfrm>
              <a:off x="179280" y="2912400"/>
              <a:ext cx="531720" cy="549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4</a:t>
              </a:r>
              <a:endParaRPr b="0" lang="ru-RU" sz="1800" spc="-1" strike="noStrike">
                <a:solidFill>
                  <a:srgbClr val="000000"/>
                </a:solidFill>
                <a:latin typeface="Arial"/>
              </a:endParaRPr>
            </a:p>
          </p:txBody>
        </p:sp>
        <p:sp>
          <p:nvSpPr>
            <p:cNvPr id="594" name=""/>
            <p:cNvSpPr/>
            <p:nvPr/>
          </p:nvSpPr>
          <p:spPr>
            <a:xfrm>
              <a:off x="712440" y="2912400"/>
              <a:ext cx="3917160" cy="549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The operation begins when the surgeon takes a scalpel. </a:t>
              </a:r>
              <a:endParaRPr b="0" lang="ru-RU" sz="1400" spc="-1" strike="noStrike">
                <a:solidFill>
                  <a:srgbClr val="000000"/>
                </a:solidFill>
                <a:latin typeface="Arial"/>
              </a:endParaRPr>
            </a:p>
          </p:txBody>
        </p:sp>
        <p:sp>
          <p:nvSpPr>
            <p:cNvPr id="595" name=""/>
            <p:cNvSpPr/>
            <p:nvPr/>
          </p:nvSpPr>
          <p:spPr>
            <a:xfrm>
              <a:off x="4632840" y="2912400"/>
              <a:ext cx="4365000" cy="5490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Операция начинается, когда хирург берет скальпель.</a:t>
              </a:r>
              <a:endParaRPr b="0" lang="ru-RU" sz="1400" spc="-1" strike="noStrike">
                <a:solidFill>
                  <a:srgbClr val="000000"/>
                </a:solidFill>
                <a:latin typeface="Arial"/>
              </a:endParaRPr>
            </a:p>
          </p:txBody>
        </p:sp>
        <p:sp>
          <p:nvSpPr>
            <p:cNvPr id="596" name=""/>
            <p:cNvSpPr/>
            <p:nvPr/>
          </p:nvSpPr>
          <p:spPr>
            <a:xfrm>
              <a:off x="179280" y="3462840"/>
              <a:ext cx="531720" cy="549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5</a:t>
              </a:r>
              <a:endParaRPr b="0" lang="ru-RU" sz="1800" spc="-1" strike="noStrike">
                <a:solidFill>
                  <a:srgbClr val="000000"/>
                </a:solidFill>
                <a:latin typeface="Arial"/>
              </a:endParaRPr>
            </a:p>
          </p:txBody>
        </p:sp>
        <p:sp>
          <p:nvSpPr>
            <p:cNvPr id="597" name=""/>
            <p:cNvSpPr/>
            <p:nvPr/>
          </p:nvSpPr>
          <p:spPr>
            <a:xfrm>
              <a:off x="712440" y="3462840"/>
              <a:ext cx="3917160" cy="549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Control of bleeding is not important.</a:t>
              </a:r>
              <a:endParaRPr b="0" lang="ru-RU" sz="1400" spc="-1" strike="noStrike">
                <a:solidFill>
                  <a:srgbClr val="000000"/>
                </a:solidFill>
                <a:latin typeface="Arial"/>
              </a:endParaRPr>
            </a:p>
          </p:txBody>
        </p:sp>
        <p:sp>
          <p:nvSpPr>
            <p:cNvPr id="598" name=""/>
            <p:cNvSpPr/>
            <p:nvPr/>
          </p:nvSpPr>
          <p:spPr>
            <a:xfrm>
              <a:off x="4632840" y="3462840"/>
              <a:ext cx="4365000" cy="549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Контроль за кровотечением не важен.</a:t>
              </a:r>
              <a:endParaRPr b="0" lang="ru-RU" sz="1400" spc="-1" strike="noStrike">
                <a:solidFill>
                  <a:srgbClr val="000000"/>
                </a:solidFill>
                <a:latin typeface="Arial"/>
              </a:endParaRPr>
            </a:p>
          </p:txBody>
        </p:sp>
        <p:sp>
          <p:nvSpPr>
            <p:cNvPr id="599" name=""/>
            <p:cNvSpPr/>
            <p:nvPr/>
          </p:nvSpPr>
          <p:spPr>
            <a:xfrm>
              <a:off x="179280" y="4015080"/>
              <a:ext cx="531720" cy="54864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6</a:t>
              </a:r>
              <a:endParaRPr b="0" lang="ru-RU" sz="1800" spc="-1" strike="noStrike">
                <a:solidFill>
                  <a:srgbClr val="000000"/>
                </a:solidFill>
                <a:latin typeface="Arial"/>
              </a:endParaRPr>
            </a:p>
          </p:txBody>
        </p:sp>
        <p:sp>
          <p:nvSpPr>
            <p:cNvPr id="600" name=""/>
            <p:cNvSpPr/>
            <p:nvPr/>
          </p:nvSpPr>
          <p:spPr>
            <a:xfrm>
              <a:off x="712440" y="4015080"/>
              <a:ext cx="3917160" cy="54864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A swab is a pad of sterile material used to soak up blood from the operation site. </a:t>
              </a:r>
              <a:endParaRPr b="0" lang="ru-RU" sz="1400" spc="-1" strike="noStrike">
                <a:solidFill>
                  <a:srgbClr val="000000"/>
                </a:solidFill>
                <a:latin typeface="Arial"/>
              </a:endParaRPr>
            </a:p>
          </p:txBody>
        </p:sp>
        <p:sp>
          <p:nvSpPr>
            <p:cNvPr id="601" name=""/>
            <p:cNvSpPr/>
            <p:nvPr/>
          </p:nvSpPr>
          <p:spPr>
            <a:xfrm>
              <a:off x="4632840" y="4015080"/>
              <a:ext cx="4365000" cy="54864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Тампон – это стерильный материал используемый для впитывания крови с операционного поля.</a:t>
              </a:r>
              <a:endParaRPr b="0" lang="ru-RU" sz="1400" spc="-1" strike="noStrike">
                <a:solidFill>
                  <a:srgbClr val="000000"/>
                </a:solidFill>
                <a:latin typeface="Arial"/>
              </a:endParaRPr>
            </a:p>
          </p:txBody>
        </p:sp>
        <p:sp>
          <p:nvSpPr>
            <p:cNvPr id="602" name=""/>
            <p:cNvSpPr/>
            <p:nvPr/>
          </p:nvSpPr>
          <p:spPr>
            <a:xfrm>
              <a:off x="179280" y="4565880"/>
              <a:ext cx="531720" cy="549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7</a:t>
              </a:r>
              <a:endParaRPr b="0" lang="ru-RU" sz="1800" spc="-1" strike="noStrike">
                <a:solidFill>
                  <a:srgbClr val="000000"/>
                </a:solidFill>
                <a:latin typeface="Arial"/>
              </a:endParaRPr>
            </a:p>
          </p:txBody>
        </p:sp>
        <p:sp>
          <p:nvSpPr>
            <p:cNvPr id="603" name=""/>
            <p:cNvSpPr/>
            <p:nvPr/>
          </p:nvSpPr>
          <p:spPr>
            <a:xfrm>
              <a:off x="712440" y="4565880"/>
              <a:ext cx="3917160" cy="549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There is only one to close the wound – sutures.  </a:t>
              </a:r>
              <a:endParaRPr b="0" lang="ru-RU" sz="1400" spc="-1" strike="noStrike">
                <a:solidFill>
                  <a:srgbClr val="000000"/>
                </a:solidFill>
                <a:latin typeface="Arial"/>
              </a:endParaRPr>
            </a:p>
          </p:txBody>
        </p:sp>
        <p:sp>
          <p:nvSpPr>
            <p:cNvPr id="604" name=""/>
            <p:cNvSpPr/>
            <p:nvPr/>
          </p:nvSpPr>
          <p:spPr>
            <a:xfrm>
              <a:off x="4632840" y="4565880"/>
              <a:ext cx="4365000" cy="54900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Существует только один способ закрытия раны – наложение швов.</a:t>
              </a:r>
              <a:endParaRPr b="0" lang="ru-RU" sz="1400" spc="-1" strike="noStrike">
                <a:solidFill>
                  <a:srgbClr val="000000"/>
                </a:solidFill>
                <a:latin typeface="Arial"/>
              </a:endParaRPr>
            </a:p>
          </p:txBody>
        </p:sp>
        <p:sp>
          <p:nvSpPr>
            <p:cNvPr id="605" name=""/>
            <p:cNvSpPr/>
            <p:nvPr/>
          </p:nvSpPr>
          <p:spPr>
            <a:xfrm>
              <a:off x="179280" y="5116320"/>
              <a:ext cx="531720" cy="5472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8</a:t>
              </a:r>
              <a:endParaRPr b="0" lang="ru-RU" sz="1800" spc="-1" strike="noStrike">
                <a:solidFill>
                  <a:srgbClr val="000000"/>
                </a:solidFill>
                <a:latin typeface="Arial"/>
              </a:endParaRPr>
            </a:p>
          </p:txBody>
        </p:sp>
        <p:sp>
          <p:nvSpPr>
            <p:cNvPr id="606" name=""/>
            <p:cNvSpPr/>
            <p:nvPr/>
          </p:nvSpPr>
          <p:spPr>
            <a:xfrm>
              <a:off x="712440" y="5116320"/>
              <a:ext cx="3917160" cy="5472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en-US" sz="1400" spc="-1" strike="noStrike">
                  <a:solidFill>
                    <a:srgbClr val="000000"/>
                  </a:solidFill>
                  <a:latin typeface="Arial"/>
                </a:rPr>
                <a:t>Scrub nurses who work in a surgery are responsible for sterilizing equipment and ensuring that the operating environment is aseptic. </a:t>
              </a:r>
              <a:endParaRPr b="0" lang="ru-RU" sz="1400" spc="-1" strike="noStrike">
                <a:solidFill>
                  <a:srgbClr val="000000"/>
                </a:solidFill>
                <a:latin typeface="Arial"/>
              </a:endParaRPr>
            </a:p>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
          <p:nvSpPr>
            <p:cNvPr id="607" name=""/>
            <p:cNvSpPr/>
            <p:nvPr/>
          </p:nvSpPr>
          <p:spPr>
            <a:xfrm>
              <a:off x="4632840" y="5116320"/>
              <a:ext cx="4365000" cy="54720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lang="ru-RU" sz="1400" spc="-1" strike="noStrike">
                  <a:solidFill>
                    <a:srgbClr val="000000"/>
                  </a:solidFill>
                  <a:latin typeface="Arial"/>
                </a:rPr>
                <a:t>Хирургическая сестра, которая работает в хирургическом отделении отвечает за стерилизацию оборудования и поддержание операционного пространства в асептическом состоянии.</a:t>
              </a:r>
              <a:endParaRPr b="0" lang="ru-RU" sz="1400" spc="-1" strike="noStrike">
                <a:solidFill>
                  <a:srgbClr val="000000"/>
                </a:solidFill>
                <a:latin typeface="Arial"/>
              </a:endParaRPr>
            </a:p>
          </p:txBody>
        </p:sp>
        <p:sp>
          <p:nvSpPr>
            <p:cNvPr id="608" name=""/>
            <p:cNvSpPr/>
            <p:nvPr/>
          </p:nvSpPr>
          <p:spPr>
            <a:xfrm>
              <a:off x="179280" y="1260360"/>
              <a:ext cx="531720" cy="0"/>
            </a:xfrm>
            <a:prstGeom prst="line">
              <a:avLst/>
            </a:prstGeom>
            <a:ln cap="sq" w="720">
              <a:solidFill>
                <a:srgbClr val="ffffff"/>
              </a:solidFill>
              <a:miter/>
            </a:ln>
          </p:spPr>
          <p:style>
            <a:lnRef idx="0"/>
            <a:fillRef idx="0"/>
            <a:effectRef idx="0"/>
            <a:fontRef idx="minor"/>
          </p:style>
        </p:sp>
        <p:sp>
          <p:nvSpPr>
            <p:cNvPr id="609" name=""/>
            <p:cNvSpPr/>
            <p:nvPr/>
          </p:nvSpPr>
          <p:spPr>
            <a:xfrm>
              <a:off x="712440" y="1260360"/>
              <a:ext cx="3917160" cy="0"/>
            </a:xfrm>
            <a:prstGeom prst="line">
              <a:avLst/>
            </a:prstGeom>
            <a:ln cap="sq" w="720">
              <a:solidFill>
                <a:srgbClr val="ffffff"/>
              </a:solidFill>
              <a:miter/>
            </a:ln>
          </p:spPr>
          <p:style>
            <a:lnRef idx="0"/>
            <a:fillRef idx="0"/>
            <a:effectRef idx="0"/>
            <a:fontRef idx="minor"/>
          </p:style>
        </p:sp>
        <p:sp>
          <p:nvSpPr>
            <p:cNvPr id="610" name=""/>
            <p:cNvSpPr/>
            <p:nvPr/>
          </p:nvSpPr>
          <p:spPr>
            <a:xfrm>
              <a:off x="4632840" y="1260360"/>
              <a:ext cx="4365000" cy="0"/>
            </a:xfrm>
            <a:prstGeom prst="line">
              <a:avLst/>
            </a:prstGeom>
            <a:ln cap="sq" w="720">
              <a:solidFill>
                <a:srgbClr val="ffffff"/>
              </a:solidFill>
              <a:miter/>
            </a:ln>
          </p:spPr>
          <p:style>
            <a:lnRef idx="0"/>
            <a:fillRef idx="0"/>
            <a:effectRef idx="0"/>
            <a:fontRef idx="minor"/>
          </p:style>
        </p:sp>
        <p:sp>
          <p:nvSpPr>
            <p:cNvPr id="611" name=""/>
            <p:cNvSpPr/>
            <p:nvPr/>
          </p:nvSpPr>
          <p:spPr>
            <a:xfrm>
              <a:off x="179280" y="1810800"/>
              <a:ext cx="531720" cy="0"/>
            </a:xfrm>
            <a:prstGeom prst="line">
              <a:avLst/>
            </a:prstGeom>
            <a:ln cap="sq" w="720">
              <a:solidFill>
                <a:srgbClr val="ffffff"/>
              </a:solidFill>
              <a:miter/>
            </a:ln>
          </p:spPr>
          <p:style>
            <a:lnRef idx="0"/>
            <a:fillRef idx="0"/>
            <a:effectRef idx="0"/>
            <a:fontRef idx="minor"/>
          </p:style>
        </p:sp>
        <p:sp>
          <p:nvSpPr>
            <p:cNvPr id="612" name=""/>
            <p:cNvSpPr/>
            <p:nvPr/>
          </p:nvSpPr>
          <p:spPr>
            <a:xfrm>
              <a:off x="712440" y="1810800"/>
              <a:ext cx="3917160" cy="0"/>
            </a:xfrm>
            <a:prstGeom prst="line">
              <a:avLst/>
            </a:prstGeom>
            <a:ln cap="sq" w="720">
              <a:solidFill>
                <a:srgbClr val="ffffff"/>
              </a:solidFill>
              <a:miter/>
            </a:ln>
          </p:spPr>
          <p:style>
            <a:lnRef idx="0"/>
            <a:fillRef idx="0"/>
            <a:effectRef idx="0"/>
            <a:fontRef idx="minor"/>
          </p:style>
        </p:sp>
        <p:sp>
          <p:nvSpPr>
            <p:cNvPr id="613" name=""/>
            <p:cNvSpPr/>
            <p:nvPr/>
          </p:nvSpPr>
          <p:spPr>
            <a:xfrm>
              <a:off x="4632840" y="1810800"/>
              <a:ext cx="4365000" cy="0"/>
            </a:xfrm>
            <a:prstGeom prst="line">
              <a:avLst/>
            </a:prstGeom>
            <a:ln cap="sq" w="720">
              <a:solidFill>
                <a:srgbClr val="ffffff"/>
              </a:solidFill>
              <a:miter/>
            </a:ln>
          </p:spPr>
          <p:style>
            <a:lnRef idx="0"/>
            <a:fillRef idx="0"/>
            <a:effectRef idx="0"/>
            <a:fontRef idx="minor"/>
          </p:style>
        </p:sp>
        <p:sp>
          <p:nvSpPr>
            <p:cNvPr id="614" name=""/>
            <p:cNvSpPr/>
            <p:nvPr/>
          </p:nvSpPr>
          <p:spPr>
            <a:xfrm>
              <a:off x="179280" y="2361600"/>
              <a:ext cx="531720" cy="0"/>
            </a:xfrm>
            <a:prstGeom prst="line">
              <a:avLst/>
            </a:prstGeom>
            <a:ln cap="sq" w="720">
              <a:solidFill>
                <a:srgbClr val="ffffff"/>
              </a:solidFill>
              <a:miter/>
            </a:ln>
          </p:spPr>
          <p:style>
            <a:lnRef idx="0"/>
            <a:fillRef idx="0"/>
            <a:effectRef idx="0"/>
            <a:fontRef idx="minor"/>
          </p:style>
        </p:sp>
        <p:sp>
          <p:nvSpPr>
            <p:cNvPr id="615" name=""/>
            <p:cNvSpPr/>
            <p:nvPr/>
          </p:nvSpPr>
          <p:spPr>
            <a:xfrm>
              <a:off x="712440" y="2361600"/>
              <a:ext cx="3917160" cy="0"/>
            </a:xfrm>
            <a:prstGeom prst="line">
              <a:avLst/>
            </a:prstGeom>
            <a:ln cap="sq" w="720">
              <a:solidFill>
                <a:srgbClr val="ffffff"/>
              </a:solidFill>
              <a:miter/>
            </a:ln>
          </p:spPr>
          <p:style>
            <a:lnRef idx="0"/>
            <a:fillRef idx="0"/>
            <a:effectRef idx="0"/>
            <a:fontRef idx="minor"/>
          </p:style>
        </p:sp>
        <p:sp>
          <p:nvSpPr>
            <p:cNvPr id="616" name=""/>
            <p:cNvSpPr/>
            <p:nvPr/>
          </p:nvSpPr>
          <p:spPr>
            <a:xfrm>
              <a:off x="4632840" y="2361600"/>
              <a:ext cx="4365000" cy="0"/>
            </a:xfrm>
            <a:prstGeom prst="line">
              <a:avLst/>
            </a:prstGeom>
            <a:ln cap="sq" w="720">
              <a:solidFill>
                <a:srgbClr val="ffffff"/>
              </a:solidFill>
              <a:miter/>
            </a:ln>
          </p:spPr>
          <p:style>
            <a:lnRef idx="0"/>
            <a:fillRef idx="0"/>
            <a:effectRef idx="0"/>
            <a:fontRef idx="minor"/>
          </p:style>
        </p:sp>
        <p:sp>
          <p:nvSpPr>
            <p:cNvPr id="617" name=""/>
            <p:cNvSpPr/>
            <p:nvPr/>
          </p:nvSpPr>
          <p:spPr>
            <a:xfrm>
              <a:off x="179280" y="2912400"/>
              <a:ext cx="531720" cy="0"/>
            </a:xfrm>
            <a:prstGeom prst="line">
              <a:avLst/>
            </a:prstGeom>
            <a:ln cap="sq" w="720">
              <a:solidFill>
                <a:srgbClr val="ffffff"/>
              </a:solidFill>
              <a:miter/>
            </a:ln>
          </p:spPr>
          <p:style>
            <a:lnRef idx="0"/>
            <a:fillRef idx="0"/>
            <a:effectRef idx="0"/>
            <a:fontRef idx="minor"/>
          </p:style>
        </p:sp>
        <p:sp>
          <p:nvSpPr>
            <p:cNvPr id="618" name=""/>
            <p:cNvSpPr/>
            <p:nvPr/>
          </p:nvSpPr>
          <p:spPr>
            <a:xfrm>
              <a:off x="712440" y="2912400"/>
              <a:ext cx="3917160" cy="0"/>
            </a:xfrm>
            <a:prstGeom prst="line">
              <a:avLst/>
            </a:prstGeom>
            <a:ln cap="sq" w="720">
              <a:solidFill>
                <a:srgbClr val="ffffff"/>
              </a:solidFill>
              <a:miter/>
            </a:ln>
          </p:spPr>
          <p:style>
            <a:lnRef idx="0"/>
            <a:fillRef idx="0"/>
            <a:effectRef idx="0"/>
            <a:fontRef idx="minor"/>
          </p:style>
        </p:sp>
        <p:sp>
          <p:nvSpPr>
            <p:cNvPr id="619" name=""/>
            <p:cNvSpPr/>
            <p:nvPr/>
          </p:nvSpPr>
          <p:spPr>
            <a:xfrm>
              <a:off x="4632840" y="2912400"/>
              <a:ext cx="4365000" cy="0"/>
            </a:xfrm>
            <a:prstGeom prst="line">
              <a:avLst/>
            </a:prstGeom>
            <a:ln cap="sq" w="720">
              <a:solidFill>
                <a:srgbClr val="ffffff"/>
              </a:solidFill>
              <a:miter/>
            </a:ln>
          </p:spPr>
          <p:style>
            <a:lnRef idx="0"/>
            <a:fillRef idx="0"/>
            <a:effectRef idx="0"/>
            <a:fontRef idx="minor"/>
          </p:style>
        </p:sp>
        <p:sp>
          <p:nvSpPr>
            <p:cNvPr id="620" name=""/>
            <p:cNvSpPr/>
            <p:nvPr/>
          </p:nvSpPr>
          <p:spPr>
            <a:xfrm>
              <a:off x="179280" y="3462840"/>
              <a:ext cx="531720" cy="0"/>
            </a:xfrm>
            <a:prstGeom prst="line">
              <a:avLst/>
            </a:prstGeom>
            <a:ln cap="sq" w="720">
              <a:solidFill>
                <a:srgbClr val="ffffff"/>
              </a:solidFill>
              <a:miter/>
            </a:ln>
          </p:spPr>
          <p:style>
            <a:lnRef idx="0"/>
            <a:fillRef idx="0"/>
            <a:effectRef idx="0"/>
            <a:fontRef idx="minor"/>
          </p:style>
        </p:sp>
        <p:sp>
          <p:nvSpPr>
            <p:cNvPr id="621" name=""/>
            <p:cNvSpPr/>
            <p:nvPr/>
          </p:nvSpPr>
          <p:spPr>
            <a:xfrm>
              <a:off x="712440" y="3462840"/>
              <a:ext cx="3917160" cy="0"/>
            </a:xfrm>
            <a:prstGeom prst="line">
              <a:avLst/>
            </a:prstGeom>
            <a:ln cap="sq" w="720">
              <a:solidFill>
                <a:srgbClr val="ffffff"/>
              </a:solidFill>
              <a:miter/>
            </a:ln>
          </p:spPr>
          <p:style>
            <a:lnRef idx="0"/>
            <a:fillRef idx="0"/>
            <a:effectRef idx="0"/>
            <a:fontRef idx="minor"/>
          </p:style>
        </p:sp>
        <p:sp>
          <p:nvSpPr>
            <p:cNvPr id="622" name=""/>
            <p:cNvSpPr/>
            <p:nvPr/>
          </p:nvSpPr>
          <p:spPr>
            <a:xfrm>
              <a:off x="4632840" y="3462840"/>
              <a:ext cx="4365000" cy="0"/>
            </a:xfrm>
            <a:prstGeom prst="line">
              <a:avLst/>
            </a:prstGeom>
            <a:ln cap="sq" w="720">
              <a:solidFill>
                <a:srgbClr val="ffffff"/>
              </a:solidFill>
              <a:miter/>
            </a:ln>
          </p:spPr>
          <p:style>
            <a:lnRef idx="0"/>
            <a:fillRef idx="0"/>
            <a:effectRef idx="0"/>
            <a:fontRef idx="minor"/>
          </p:style>
        </p:sp>
        <p:sp>
          <p:nvSpPr>
            <p:cNvPr id="623" name=""/>
            <p:cNvSpPr/>
            <p:nvPr/>
          </p:nvSpPr>
          <p:spPr>
            <a:xfrm>
              <a:off x="179280" y="4015080"/>
              <a:ext cx="531720" cy="0"/>
            </a:xfrm>
            <a:prstGeom prst="line">
              <a:avLst/>
            </a:prstGeom>
            <a:ln cap="sq" w="720">
              <a:solidFill>
                <a:srgbClr val="ffffff"/>
              </a:solidFill>
              <a:miter/>
            </a:ln>
          </p:spPr>
          <p:style>
            <a:lnRef idx="0"/>
            <a:fillRef idx="0"/>
            <a:effectRef idx="0"/>
            <a:fontRef idx="minor"/>
          </p:style>
        </p:sp>
        <p:sp>
          <p:nvSpPr>
            <p:cNvPr id="624" name=""/>
            <p:cNvSpPr/>
            <p:nvPr/>
          </p:nvSpPr>
          <p:spPr>
            <a:xfrm>
              <a:off x="712440" y="4015080"/>
              <a:ext cx="3917160" cy="0"/>
            </a:xfrm>
            <a:prstGeom prst="line">
              <a:avLst/>
            </a:prstGeom>
            <a:ln cap="sq" w="720">
              <a:solidFill>
                <a:srgbClr val="ffffff"/>
              </a:solidFill>
              <a:miter/>
            </a:ln>
          </p:spPr>
          <p:style>
            <a:lnRef idx="0"/>
            <a:fillRef idx="0"/>
            <a:effectRef idx="0"/>
            <a:fontRef idx="minor"/>
          </p:style>
        </p:sp>
        <p:sp>
          <p:nvSpPr>
            <p:cNvPr id="625" name=""/>
            <p:cNvSpPr/>
            <p:nvPr/>
          </p:nvSpPr>
          <p:spPr>
            <a:xfrm>
              <a:off x="4632840" y="4015080"/>
              <a:ext cx="4365000" cy="0"/>
            </a:xfrm>
            <a:prstGeom prst="line">
              <a:avLst/>
            </a:prstGeom>
            <a:ln cap="sq" w="720">
              <a:solidFill>
                <a:srgbClr val="ffffff"/>
              </a:solidFill>
              <a:miter/>
            </a:ln>
          </p:spPr>
          <p:style>
            <a:lnRef idx="0"/>
            <a:fillRef idx="0"/>
            <a:effectRef idx="0"/>
            <a:fontRef idx="minor"/>
          </p:style>
        </p:sp>
        <p:sp>
          <p:nvSpPr>
            <p:cNvPr id="626" name=""/>
            <p:cNvSpPr/>
            <p:nvPr/>
          </p:nvSpPr>
          <p:spPr>
            <a:xfrm>
              <a:off x="179280" y="4565880"/>
              <a:ext cx="531720" cy="0"/>
            </a:xfrm>
            <a:prstGeom prst="line">
              <a:avLst/>
            </a:prstGeom>
            <a:ln cap="sq" w="720">
              <a:solidFill>
                <a:srgbClr val="ffffff"/>
              </a:solidFill>
              <a:miter/>
            </a:ln>
          </p:spPr>
          <p:style>
            <a:lnRef idx="0"/>
            <a:fillRef idx="0"/>
            <a:effectRef idx="0"/>
            <a:fontRef idx="minor"/>
          </p:style>
        </p:sp>
        <p:sp>
          <p:nvSpPr>
            <p:cNvPr id="627" name=""/>
            <p:cNvSpPr/>
            <p:nvPr/>
          </p:nvSpPr>
          <p:spPr>
            <a:xfrm>
              <a:off x="712440" y="4565880"/>
              <a:ext cx="3917160" cy="0"/>
            </a:xfrm>
            <a:prstGeom prst="line">
              <a:avLst/>
            </a:prstGeom>
            <a:ln cap="sq" w="720">
              <a:solidFill>
                <a:srgbClr val="ffffff"/>
              </a:solidFill>
              <a:miter/>
            </a:ln>
          </p:spPr>
          <p:style>
            <a:lnRef idx="0"/>
            <a:fillRef idx="0"/>
            <a:effectRef idx="0"/>
            <a:fontRef idx="minor"/>
          </p:style>
        </p:sp>
        <p:sp>
          <p:nvSpPr>
            <p:cNvPr id="628" name=""/>
            <p:cNvSpPr/>
            <p:nvPr/>
          </p:nvSpPr>
          <p:spPr>
            <a:xfrm>
              <a:off x="4632840" y="4565880"/>
              <a:ext cx="4365000" cy="0"/>
            </a:xfrm>
            <a:prstGeom prst="line">
              <a:avLst/>
            </a:prstGeom>
            <a:ln cap="sq" w="720">
              <a:solidFill>
                <a:srgbClr val="ffffff"/>
              </a:solidFill>
              <a:miter/>
            </a:ln>
          </p:spPr>
          <p:style>
            <a:lnRef idx="0"/>
            <a:fillRef idx="0"/>
            <a:effectRef idx="0"/>
            <a:fontRef idx="minor"/>
          </p:style>
        </p:sp>
        <p:sp>
          <p:nvSpPr>
            <p:cNvPr id="629" name=""/>
            <p:cNvSpPr/>
            <p:nvPr/>
          </p:nvSpPr>
          <p:spPr>
            <a:xfrm>
              <a:off x="179280" y="5116320"/>
              <a:ext cx="531720" cy="0"/>
            </a:xfrm>
            <a:prstGeom prst="line">
              <a:avLst/>
            </a:prstGeom>
            <a:ln cap="sq" w="720">
              <a:solidFill>
                <a:srgbClr val="ffffff"/>
              </a:solidFill>
              <a:miter/>
            </a:ln>
          </p:spPr>
          <p:style>
            <a:lnRef idx="0"/>
            <a:fillRef idx="0"/>
            <a:effectRef idx="0"/>
            <a:fontRef idx="minor"/>
          </p:style>
        </p:sp>
        <p:sp>
          <p:nvSpPr>
            <p:cNvPr id="630" name=""/>
            <p:cNvSpPr/>
            <p:nvPr/>
          </p:nvSpPr>
          <p:spPr>
            <a:xfrm>
              <a:off x="712440" y="5116320"/>
              <a:ext cx="3917160" cy="0"/>
            </a:xfrm>
            <a:prstGeom prst="line">
              <a:avLst/>
            </a:prstGeom>
            <a:ln cap="sq" w="720">
              <a:solidFill>
                <a:srgbClr val="ffffff"/>
              </a:solidFill>
              <a:miter/>
            </a:ln>
          </p:spPr>
          <p:style>
            <a:lnRef idx="0"/>
            <a:fillRef idx="0"/>
            <a:effectRef idx="0"/>
            <a:fontRef idx="minor"/>
          </p:style>
        </p:sp>
        <p:sp>
          <p:nvSpPr>
            <p:cNvPr id="631" name=""/>
            <p:cNvSpPr/>
            <p:nvPr/>
          </p:nvSpPr>
          <p:spPr>
            <a:xfrm>
              <a:off x="4632840" y="5116320"/>
              <a:ext cx="4365000" cy="0"/>
            </a:xfrm>
            <a:prstGeom prst="line">
              <a:avLst/>
            </a:prstGeom>
            <a:ln cap="sq" w="720">
              <a:solidFill>
                <a:srgbClr val="ffffff"/>
              </a:solidFill>
              <a:miter/>
            </a:ln>
          </p:spPr>
          <p:style>
            <a:lnRef idx="0"/>
            <a:fillRef idx="0"/>
            <a:effectRef idx="0"/>
            <a:fontRef idx="minor"/>
          </p:style>
        </p:sp>
        <p:sp>
          <p:nvSpPr>
            <p:cNvPr id="632" name=""/>
            <p:cNvSpPr/>
            <p:nvPr/>
          </p:nvSpPr>
          <p:spPr>
            <a:xfrm>
              <a:off x="179280" y="5665680"/>
              <a:ext cx="531720" cy="0"/>
            </a:xfrm>
            <a:prstGeom prst="line">
              <a:avLst/>
            </a:prstGeom>
            <a:ln cap="sq" w="720">
              <a:solidFill>
                <a:srgbClr val="ffffff"/>
              </a:solidFill>
              <a:miter/>
            </a:ln>
          </p:spPr>
          <p:style>
            <a:lnRef idx="0"/>
            <a:fillRef idx="0"/>
            <a:effectRef idx="0"/>
            <a:fontRef idx="minor"/>
          </p:style>
        </p:sp>
        <p:sp>
          <p:nvSpPr>
            <p:cNvPr id="633" name=""/>
            <p:cNvSpPr/>
            <p:nvPr/>
          </p:nvSpPr>
          <p:spPr>
            <a:xfrm>
              <a:off x="712440" y="5665680"/>
              <a:ext cx="3917160" cy="0"/>
            </a:xfrm>
            <a:prstGeom prst="line">
              <a:avLst/>
            </a:prstGeom>
            <a:ln cap="sq" w="720">
              <a:solidFill>
                <a:srgbClr val="ffffff"/>
              </a:solidFill>
              <a:miter/>
            </a:ln>
          </p:spPr>
          <p:style>
            <a:lnRef idx="0"/>
            <a:fillRef idx="0"/>
            <a:effectRef idx="0"/>
            <a:fontRef idx="minor"/>
          </p:style>
        </p:sp>
        <p:sp>
          <p:nvSpPr>
            <p:cNvPr id="634" name=""/>
            <p:cNvSpPr/>
            <p:nvPr/>
          </p:nvSpPr>
          <p:spPr>
            <a:xfrm>
              <a:off x="4632840" y="5665680"/>
              <a:ext cx="4365000" cy="0"/>
            </a:xfrm>
            <a:prstGeom prst="line">
              <a:avLst/>
            </a:prstGeom>
            <a:ln cap="sq" w="720">
              <a:solidFill>
                <a:srgbClr val="ffffff"/>
              </a:solidFill>
              <a:miter/>
            </a:ln>
          </p:spPr>
          <p:style>
            <a:lnRef idx="0"/>
            <a:fillRef idx="0"/>
            <a:effectRef idx="0"/>
            <a:fontRef idx="minor"/>
          </p:style>
        </p:sp>
        <p:sp>
          <p:nvSpPr>
            <p:cNvPr id="635" name=""/>
            <p:cNvSpPr/>
            <p:nvPr/>
          </p:nvSpPr>
          <p:spPr>
            <a:xfrm>
              <a:off x="179280" y="1260360"/>
              <a:ext cx="0" cy="549000"/>
            </a:xfrm>
            <a:prstGeom prst="line">
              <a:avLst/>
            </a:prstGeom>
            <a:ln cap="sq" w="720">
              <a:solidFill>
                <a:srgbClr val="ffffff"/>
              </a:solidFill>
              <a:miter/>
            </a:ln>
          </p:spPr>
          <p:style>
            <a:lnRef idx="0"/>
            <a:fillRef idx="0"/>
            <a:effectRef idx="0"/>
            <a:fontRef idx="minor"/>
          </p:style>
        </p:sp>
        <p:sp>
          <p:nvSpPr>
            <p:cNvPr id="636" name=""/>
            <p:cNvSpPr/>
            <p:nvPr/>
          </p:nvSpPr>
          <p:spPr>
            <a:xfrm>
              <a:off x="179280" y="1810800"/>
              <a:ext cx="0" cy="549000"/>
            </a:xfrm>
            <a:prstGeom prst="line">
              <a:avLst/>
            </a:prstGeom>
            <a:ln cap="sq" w="720">
              <a:solidFill>
                <a:srgbClr val="ffffff"/>
              </a:solidFill>
              <a:miter/>
            </a:ln>
          </p:spPr>
          <p:style>
            <a:lnRef idx="0"/>
            <a:fillRef idx="0"/>
            <a:effectRef idx="0"/>
            <a:fontRef idx="minor"/>
          </p:style>
        </p:sp>
        <p:sp>
          <p:nvSpPr>
            <p:cNvPr id="637" name=""/>
            <p:cNvSpPr/>
            <p:nvPr/>
          </p:nvSpPr>
          <p:spPr>
            <a:xfrm>
              <a:off x="179280" y="2361600"/>
              <a:ext cx="0" cy="548640"/>
            </a:xfrm>
            <a:prstGeom prst="line">
              <a:avLst/>
            </a:prstGeom>
            <a:ln cap="sq" w="720">
              <a:solidFill>
                <a:srgbClr val="ffffff"/>
              </a:solidFill>
              <a:miter/>
            </a:ln>
          </p:spPr>
          <p:style>
            <a:lnRef idx="0"/>
            <a:fillRef idx="0"/>
            <a:effectRef idx="0"/>
            <a:fontRef idx="minor"/>
          </p:style>
        </p:sp>
        <p:sp>
          <p:nvSpPr>
            <p:cNvPr id="638" name=""/>
            <p:cNvSpPr/>
            <p:nvPr/>
          </p:nvSpPr>
          <p:spPr>
            <a:xfrm>
              <a:off x="179280" y="2912400"/>
              <a:ext cx="0" cy="549000"/>
            </a:xfrm>
            <a:prstGeom prst="line">
              <a:avLst/>
            </a:prstGeom>
            <a:ln cap="sq" w="720">
              <a:solidFill>
                <a:srgbClr val="ffffff"/>
              </a:solidFill>
              <a:miter/>
            </a:ln>
          </p:spPr>
          <p:style>
            <a:lnRef idx="0"/>
            <a:fillRef idx="0"/>
            <a:effectRef idx="0"/>
            <a:fontRef idx="minor"/>
          </p:style>
        </p:sp>
        <p:sp>
          <p:nvSpPr>
            <p:cNvPr id="639" name=""/>
            <p:cNvSpPr/>
            <p:nvPr/>
          </p:nvSpPr>
          <p:spPr>
            <a:xfrm>
              <a:off x="179280" y="3462840"/>
              <a:ext cx="0" cy="549000"/>
            </a:xfrm>
            <a:prstGeom prst="line">
              <a:avLst/>
            </a:prstGeom>
            <a:ln cap="sq" w="720">
              <a:solidFill>
                <a:srgbClr val="ffffff"/>
              </a:solidFill>
              <a:miter/>
            </a:ln>
          </p:spPr>
          <p:style>
            <a:lnRef idx="0"/>
            <a:fillRef idx="0"/>
            <a:effectRef idx="0"/>
            <a:fontRef idx="minor"/>
          </p:style>
        </p:sp>
        <p:sp>
          <p:nvSpPr>
            <p:cNvPr id="640" name=""/>
            <p:cNvSpPr/>
            <p:nvPr/>
          </p:nvSpPr>
          <p:spPr>
            <a:xfrm>
              <a:off x="179280" y="4015080"/>
              <a:ext cx="0" cy="548640"/>
            </a:xfrm>
            <a:prstGeom prst="line">
              <a:avLst/>
            </a:prstGeom>
            <a:ln cap="sq" w="720">
              <a:solidFill>
                <a:srgbClr val="ffffff"/>
              </a:solidFill>
              <a:miter/>
            </a:ln>
          </p:spPr>
          <p:style>
            <a:lnRef idx="0"/>
            <a:fillRef idx="0"/>
            <a:effectRef idx="0"/>
            <a:fontRef idx="minor"/>
          </p:style>
        </p:sp>
        <p:sp>
          <p:nvSpPr>
            <p:cNvPr id="641" name=""/>
            <p:cNvSpPr/>
            <p:nvPr/>
          </p:nvSpPr>
          <p:spPr>
            <a:xfrm>
              <a:off x="179280" y="4565880"/>
              <a:ext cx="0" cy="549000"/>
            </a:xfrm>
            <a:prstGeom prst="line">
              <a:avLst/>
            </a:prstGeom>
            <a:ln cap="sq" w="720">
              <a:solidFill>
                <a:srgbClr val="ffffff"/>
              </a:solidFill>
              <a:miter/>
            </a:ln>
          </p:spPr>
          <p:style>
            <a:lnRef idx="0"/>
            <a:fillRef idx="0"/>
            <a:effectRef idx="0"/>
            <a:fontRef idx="minor"/>
          </p:style>
        </p:sp>
        <p:sp>
          <p:nvSpPr>
            <p:cNvPr id="642" name=""/>
            <p:cNvSpPr/>
            <p:nvPr/>
          </p:nvSpPr>
          <p:spPr>
            <a:xfrm>
              <a:off x="179280" y="5116320"/>
              <a:ext cx="0" cy="547200"/>
            </a:xfrm>
            <a:prstGeom prst="line">
              <a:avLst/>
            </a:prstGeom>
            <a:ln cap="sq" w="720">
              <a:solidFill>
                <a:srgbClr val="ffffff"/>
              </a:solidFill>
              <a:miter/>
            </a:ln>
          </p:spPr>
          <p:style>
            <a:lnRef idx="0"/>
            <a:fillRef idx="0"/>
            <a:effectRef idx="0"/>
            <a:fontRef idx="minor"/>
          </p:style>
        </p:sp>
        <p:sp>
          <p:nvSpPr>
            <p:cNvPr id="643" name=""/>
            <p:cNvSpPr/>
            <p:nvPr/>
          </p:nvSpPr>
          <p:spPr>
            <a:xfrm>
              <a:off x="712440" y="1260360"/>
              <a:ext cx="0" cy="549000"/>
            </a:xfrm>
            <a:prstGeom prst="line">
              <a:avLst/>
            </a:prstGeom>
            <a:ln cap="sq" w="720">
              <a:solidFill>
                <a:srgbClr val="ffffff"/>
              </a:solidFill>
              <a:miter/>
            </a:ln>
          </p:spPr>
          <p:style>
            <a:lnRef idx="0"/>
            <a:fillRef idx="0"/>
            <a:effectRef idx="0"/>
            <a:fontRef idx="minor"/>
          </p:style>
        </p:sp>
        <p:sp>
          <p:nvSpPr>
            <p:cNvPr id="644" name=""/>
            <p:cNvSpPr/>
            <p:nvPr/>
          </p:nvSpPr>
          <p:spPr>
            <a:xfrm>
              <a:off x="712440" y="1810800"/>
              <a:ext cx="0" cy="549000"/>
            </a:xfrm>
            <a:prstGeom prst="line">
              <a:avLst/>
            </a:prstGeom>
            <a:ln cap="sq" w="720">
              <a:solidFill>
                <a:srgbClr val="ffffff"/>
              </a:solidFill>
              <a:miter/>
            </a:ln>
          </p:spPr>
          <p:style>
            <a:lnRef idx="0"/>
            <a:fillRef idx="0"/>
            <a:effectRef idx="0"/>
            <a:fontRef idx="minor"/>
          </p:style>
        </p:sp>
        <p:sp>
          <p:nvSpPr>
            <p:cNvPr id="645" name=""/>
            <p:cNvSpPr/>
            <p:nvPr/>
          </p:nvSpPr>
          <p:spPr>
            <a:xfrm>
              <a:off x="712440" y="2361600"/>
              <a:ext cx="0" cy="548640"/>
            </a:xfrm>
            <a:prstGeom prst="line">
              <a:avLst/>
            </a:prstGeom>
            <a:ln cap="sq" w="720">
              <a:solidFill>
                <a:srgbClr val="ffffff"/>
              </a:solidFill>
              <a:miter/>
            </a:ln>
          </p:spPr>
          <p:style>
            <a:lnRef idx="0"/>
            <a:fillRef idx="0"/>
            <a:effectRef idx="0"/>
            <a:fontRef idx="minor"/>
          </p:style>
        </p:sp>
        <p:sp>
          <p:nvSpPr>
            <p:cNvPr id="646" name=""/>
            <p:cNvSpPr/>
            <p:nvPr/>
          </p:nvSpPr>
          <p:spPr>
            <a:xfrm>
              <a:off x="712440" y="2912400"/>
              <a:ext cx="0" cy="549000"/>
            </a:xfrm>
            <a:prstGeom prst="line">
              <a:avLst/>
            </a:prstGeom>
            <a:ln cap="sq" w="720">
              <a:solidFill>
                <a:srgbClr val="ffffff"/>
              </a:solidFill>
              <a:miter/>
            </a:ln>
          </p:spPr>
          <p:style>
            <a:lnRef idx="0"/>
            <a:fillRef idx="0"/>
            <a:effectRef idx="0"/>
            <a:fontRef idx="minor"/>
          </p:style>
        </p:sp>
        <p:sp>
          <p:nvSpPr>
            <p:cNvPr id="647" name=""/>
            <p:cNvSpPr/>
            <p:nvPr/>
          </p:nvSpPr>
          <p:spPr>
            <a:xfrm>
              <a:off x="712440" y="3462840"/>
              <a:ext cx="0" cy="549000"/>
            </a:xfrm>
            <a:prstGeom prst="line">
              <a:avLst/>
            </a:prstGeom>
            <a:ln cap="sq" w="720">
              <a:solidFill>
                <a:srgbClr val="ffffff"/>
              </a:solidFill>
              <a:miter/>
            </a:ln>
          </p:spPr>
          <p:style>
            <a:lnRef idx="0"/>
            <a:fillRef idx="0"/>
            <a:effectRef idx="0"/>
            <a:fontRef idx="minor"/>
          </p:style>
        </p:sp>
        <p:sp>
          <p:nvSpPr>
            <p:cNvPr id="648" name=""/>
            <p:cNvSpPr/>
            <p:nvPr/>
          </p:nvSpPr>
          <p:spPr>
            <a:xfrm>
              <a:off x="712440" y="4015080"/>
              <a:ext cx="0" cy="548640"/>
            </a:xfrm>
            <a:prstGeom prst="line">
              <a:avLst/>
            </a:prstGeom>
            <a:ln cap="sq" w="720">
              <a:solidFill>
                <a:srgbClr val="ffffff"/>
              </a:solidFill>
              <a:miter/>
            </a:ln>
          </p:spPr>
          <p:style>
            <a:lnRef idx="0"/>
            <a:fillRef idx="0"/>
            <a:effectRef idx="0"/>
            <a:fontRef idx="minor"/>
          </p:style>
        </p:sp>
        <p:sp>
          <p:nvSpPr>
            <p:cNvPr id="649" name=""/>
            <p:cNvSpPr/>
            <p:nvPr/>
          </p:nvSpPr>
          <p:spPr>
            <a:xfrm>
              <a:off x="712440" y="4565880"/>
              <a:ext cx="0" cy="549000"/>
            </a:xfrm>
            <a:prstGeom prst="line">
              <a:avLst/>
            </a:prstGeom>
            <a:ln cap="sq" w="720">
              <a:solidFill>
                <a:srgbClr val="ffffff"/>
              </a:solidFill>
              <a:miter/>
            </a:ln>
          </p:spPr>
          <p:style>
            <a:lnRef idx="0"/>
            <a:fillRef idx="0"/>
            <a:effectRef idx="0"/>
            <a:fontRef idx="minor"/>
          </p:style>
        </p:sp>
        <p:sp>
          <p:nvSpPr>
            <p:cNvPr id="650" name=""/>
            <p:cNvSpPr/>
            <p:nvPr/>
          </p:nvSpPr>
          <p:spPr>
            <a:xfrm>
              <a:off x="712440" y="5116320"/>
              <a:ext cx="0" cy="547200"/>
            </a:xfrm>
            <a:prstGeom prst="line">
              <a:avLst/>
            </a:prstGeom>
            <a:ln cap="sq" w="720">
              <a:solidFill>
                <a:srgbClr val="ffffff"/>
              </a:solidFill>
              <a:miter/>
            </a:ln>
          </p:spPr>
          <p:style>
            <a:lnRef idx="0"/>
            <a:fillRef idx="0"/>
            <a:effectRef idx="0"/>
            <a:fontRef idx="minor"/>
          </p:style>
        </p:sp>
        <p:sp>
          <p:nvSpPr>
            <p:cNvPr id="651" name=""/>
            <p:cNvSpPr/>
            <p:nvPr/>
          </p:nvSpPr>
          <p:spPr>
            <a:xfrm>
              <a:off x="4632840" y="1260360"/>
              <a:ext cx="0" cy="549000"/>
            </a:xfrm>
            <a:prstGeom prst="line">
              <a:avLst/>
            </a:prstGeom>
            <a:ln cap="sq" w="720">
              <a:solidFill>
                <a:srgbClr val="ffffff"/>
              </a:solidFill>
              <a:miter/>
            </a:ln>
          </p:spPr>
          <p:style>
            <a:lnRef idx="0"/>
            <a:fillRef idx="0"/>
            <a:effectRef idx="0"/>
            <a:fontRef idx="minor"/>
          </p:style>
        </p:sp>
        <p:sp>
          <p:nvSpPr>
            <p:cNvPr id="652" name=""/>
            <p:cNvSpPr/>
            <p:nvPr/>
          </p:nvSpPr>
          <p:spPr>
            <a:xfrm>
              <a:off x="4632840" y="1810800"/>
              <a:ext cx="0" cy="549000"/>
            </a:xfrm>
            <a:prstGeom prst="line">
              <a:avLst/>
            </a:prstGeom>
            <a:ln cap="sq" w="720">
              <a:solidFill>
                <a:srgbClr val="ffffff"/>
              </a:solidFill>
              <a:miter/>
            </a:ln>
          </p:spPr>
          <p:style>
            <a:lnRef idx="0"/>
            <a:fillRef idx="0"/>
            <a:effectRef idx="0"/>
            <a:fontRef idx="minor"/>
          </p:style>
        </p:sp>
        <p:sp>
          <p:nvSpPr>
            <p:cNvPr id="653" name=""/>
            <p:cNvSpPr/>
            <p:nvPr/>
          </p:nvSpPr>
          <p:spPr>
            <a:xfrm>
              <a:off x="4632840" y="2361600"/>
              <a:ext cx="0" cy="548640"/>
            </a:xfrm>
            <a:prstGeom prst="line">
              <a:avLst/>
            </a:prstGeom>
            <a:ln cap="sq" w="720">
              <a:solidFill>
                <a:srgbClr val="ffffff"/>
              </a:solidFill>
              <a:miter/>
            </a:ln>
          </p:spPr>
          <p:style>
            <a:lnRef idx="0"/>
            <a:fillRef idx="0"/>
            <a:effectRef idx="0"/>
            <a:fontRef idx="minor"/>
          </p:style>
        </p:sp>
        <p:sp>
          <p:nvSpPr>
            <p:cNvPr id="654" name=""/>
            <p:cNvSpPr/>
            <p:nvPr/>
          </p:nvSpPr>
          <p:spPr>
            <a:xfrm>
              <a:off x="4632840" y="2912400"/>
              <a:ext cx="0" cy="549000"/>
            </a:xfrm>
            <a:prstGeom prst="line">
              <a:avLst/>
            </a:prstGeom>
            <a:ln cap="sq" w="720">
              <a:solidFill>
                <a:srgbClr val="ffffff"/>
              </a:solidFill>
              <a:miter/>
            </a:ln>
          </p:spPr>
          <p:style>
            <a:lnRef idx="0"/>
            <a:fillRef idx="0"/>
            <a:effectRef idx="0"/>
            <a:fontRef idx="minor"/>
          </p:style>
        </p:sp>
        <p:sp>
          <p:nvSpPr>
            <p:cNvPr id="655" name=""/>
            <p:cNvSpPr/>
            <p:nvPr/>
          </p:nvSpPr>
          <p:spPr>
            <a:xfrm>
              <a:off x="4632840" y="3462840"/>
              <a:ext cx="0" cy="549000"/>
            </a:xfrm>
            <a:prstGeom prst="line">
              <a:avLst/>
            </a:prstGeom>
            <a:ln cap="sq" w="720">
              <a:solidFill>
                <a:srgbClr val="ffffff"/>
              </a:solidFill>
              <a:miter/>
            </a:ln>
          </p:spPr>
          <p:style>
            <a:lnRef idx="0"/>
            <a:fillRef idx="0"/>
            <a:effectRef idx="0"/>
            <a:fontRef idx="minor"/>
          </p:style>
        </p:sp>
        <p:sp>
          <p:nvSpPr>
            <p:cNvPr id="656" name=""/>
            <p:cNvSpPr/>
            <p:nvPr/>
          </p:nvSpPr>
          <p:spPr>
            <a:xfrm>
              <a:off x="4632840" y="4015080"/>
              <a:ext cx="0" cy="548640"/>
            </a:xfrm>
            <a:prstGeom prst="line">
              <a:avLst/>
            </a:prstGeom>
            <a:ln cap="sq" w="720">
              <a:solidFill>
                <a:srgbClr val="ffffff"/>
              </a:solidFill>
              <a:miter/>
            </a:ln>
          </p:spPr>
          <p:style>
            <a:lnRef idx="0"/>
            <a:fillRef idx="0"/>
            <a:effectRef idx="0"/>
            <a:fontRef idx="minor"/>
          </p:style>
        </p:sp>
        <p:sp>
          <p:nvSpPr>
            <p:cNvPr id="657" name=""/>
            <p:cNvSpPr/>
            <p:nvPr/>
          </p:nvSpPr>
          <p:spPr>
            <a:xfrm>
              <a:off x="4632840" y="4565880"/>
              <a:ext cx="0" cy="549000"/>
            </a:xfrm>
            <a:prstGeom prst="line">
              <a:avLst/>
            </a:prstGeom>
            <a:ln cap="sq" w="720">
              <a:solidFill>
                <a:srgbClr val="ffffff"/>
              </a:solidFill>
              <a:miter/>
            </a:ln>
          </p:spPr>
          <p:style>
            <a:lnRef idx="0"/>
            <a:fillRef idx="0"/>
            <a:effectRef idx="0"/>
            <a:fontRef idx="minor"/>
          </p:style>
        </p:sp>
        <p:sp>
          <p:nvSpPr>
            <p:cNvPr id="658" name=""/>
            <p:cNvSpPr/>
            <p:nvPr/>
          </p:nvSpPr>
          <p:spPr>
            <a:xfrm>
              <a:off x="4632840" y="5116320"/>
              <a:ext cx="0" cy="547200"/>
            </a:xfrm>
            <a:prstGeom prst="line">
              <a:avLst/>
            </a:prstGeom>
            <a:ln cap="sq" w="720">
              <a:solidFill>
                <a:srgbClr val="ffffff"/>
              </a:solidFill>
              <a:miter/>
            </a:ln>
          </p:spPr>
          <p:style>
            <a:lnRef idx="0"/>
            <a:fillRef idx="0"/>
            <a:effectRef idx="0"/>
            <a:fontRef idx="minor"/>
          </p:style>
        </p:sp>
        <p:sp>
          <p:nvSpPr>
            <p:cNvPr id="659" name=""/>
            <p:cNvSpPr/>
            <p:nvPr/>
          </p:nvSpPr>
          <p:spPr>
            <a:xfrm>
              <a:off x="8999640" y="1260360"/>
              <a:ext cx="0" cy="549000"/>
            </a:xfrm>
            <a:prstGeom prst="line">
              <a:avLst/>
            </a:prstGeom>
            <a:ln cap="sq" w="720">
              <a:solidFill>
                <a:srgbClr val="ffffff"/>
              </a:solidFill>
              <a:miter/>
            </a:ln>
          </p:spPr>
          <p:style>
            <a:lnRef idx="0"/>
            <a:fillRef idx="0"/>
            <a:effectRef idx="0"/>
            <a:fontRef idx="minor"/>
          </p:style>
        </p:sp>
        <p:sp>
          <p:nvSpPr>
            <p:cNvPr id="660" name=""/>
            <p:cNvSpPr/>
            <p:nvPr/>
          </p:nvSpPr>
          <p:spPr>
            <a:xfrm>
              <a:off x="8999640" y="1810800"/>
              <a:ext cx="0" cy="549000"/>
            </a:xfrm>
            <a:prstGeom prst="line">
              <a:avLst/>
            </a:prstGeom>
            <a:ln cap="sq" w="720">
              <a:solidFill>
                <a:srgbClr val="ffffff"/>
              </a:solidFill>
              <a:miter/>
            </a:ln>
          </p:spPr>
          <p:style>
            <a:lnRef idx="0"/>
            <a:fillRef idx="0"/>
            <a:effectRef idx="0"/>
            <a:fontRef idx="minor"/>
          </p:style>
        </p:sp>
        <p:sp>
          <p:nvSpPr>
            <p:cNvPr id="661" name=""/>
            <p:cNvSpPr/>
            <p:nvPr/>
          </p:nvSpPr>
          <p:spPr>
            <a:xfrm>
              <a:off x="8999640" y="2361600"/>
              <a:ext cx="0" cy="548640"/>
            </a:xfrm>
            <a:prstGeom prst="line">
              <a:avLst/>
            </a:prstGeom>
            <a:ln cap="sq" w="720">
              <a:solidFill>
                <a:srgbClr val="ffffff"/>
              </a:solidFill>
              <a:miter/>
            </a:ln>
          </p:spPr>
          <p:style>
            <a:lnRef idx="0"/>
            <a:fillRef idx="0"/>
            <a:effectRef idx="0"/>
            <a:fontRef idx="minor"/>
          </p:style>
        </p:sp>
        <p:sp>
          <p:nvSpPr>
            <p:cNvPr id="662" name=""/>
            <p:cNvSpPr/>
            <p:nvPr/>
          </p:nvSpPr>
          <p:spPr>
            <a:xfrm>
              <a:off x="8999640" y="2912400"/>
              <a:ext cx="0" cy="549000"/>
            </a:xfrm>
            <a:prstGeom prst="line">
              <a:avLst/>
            </a:prstGeom>
            <a:ln cap="sq" w="720">
              <a:solidFill>
                <a:srgbClr val="ffffff"/>
              </a:solidFill>
              <a:miter/>
            </a:ln>
          </p:spPr>
          <p:style>
            <a:lnRef idx="0"/>
            <a:fillRef idx="0"/>
            <a:effectRef idx="0"/>
            <a:fontRef idx="minor"/>
          </p:style>
        </p:sp>
        <p:sp>
          <p:nvSpPr>
            <p:cNvPr id="663" name=""/>
            <p:cNvSpPr/>
            <p:nvPr/>
          </p:nvSpPr>
          <p:spPr>
            <a:xfrm>
              <a:off x="8999640" y="3462840"/>
              <a:ext cx="0" cy="549000"/>
            </a:xfrm>
            <a:prstGeom prst="line">
              <a:avLst/>
            </a:prstGeom>
            <a:ln cap="sq" w="720">
              <a:solidFill>
                <a:srgbClr val="ffffff"/>
              </a:solidFill>
              <a:miter/>
            </a:ln>
          </p:spPr>
          <p:style>
            <a:lnRef idx="0"/>
            <a:fillRef idx="0"/>
            <a:effectRef idx="0"/>
            <a:fontRef idx="minor"/>
          </p:style>
        </p:sp>
        <p:sp>
          <p:nvSpPr>
            <p:cNvPr id="664" name=""/>
            <p:cNvSpPr/>
            <p:nvPr/>
          </p:nvSpPr>
          <p:spPr>
            <a:xfrm>
              <a:off x="8999640" y="4015080"/>
              <a:ext cx="0" cy="548640"/>
            </a:xfrm>
            <a:prstGeom prst="line">
              <a:avLst/>
            </a:prstGeom>
            <a:ln cap="sq" w="720">
              <a:solidFill>
                <a:srgbClr val="ffffff"/>
              </a:solidFill>
              <a:miter/>
            </a:ln>
          </p:spPr>
          <p:style>
            <a:lnRef idx="0"/>
            <a:fillRef idx="0"/>
            <a:effectRef idx="0"/>
            <a:fontRef idx="minor"/>
          </p:style>
        </p:sp>
        <p:sp>
          <p:nvSpPr>
            <p:cNvPr id="665" name=""/>
            <p:cNvSpPr/>
            <p:nvPr/>
          </p:nvSpPr>
          <p:spPr>
            <a:xfrm>
              <a:off x="8999640" y="4565880"/>
              <a:ext cx="0" cy="549000"/>
            </a:xfrm>
            <a:prstGeom prst="line">
              <a:avLst/>
            </a:prstGeom>
            <a:ln cap="sq" w="720">
              <a:solidFill>
                <a:srgbClr val="ffffff"/>
              </a:solidFill>
              <a:miter/>
            </a:ln>
          </p:spPr>
          <p:style>
            <a:lnRef idx="0"/>
            <a:fillRef idx="0"/>
            <a:effectRef idx="0"/>
            <a:fontRef idx="minor"/>
          </p:style>
        </p:sp>
        <p:sp>
          <p:nvSpPr>
            <p:cNvPr id="666" name=""/>
            <p:cNvSpPr/>
            <p:nvPr/>
          </p:nvSpPr>
          <p:spPr>
            <a:xfrm>
              <a:off x="8999640" y="5116320"/>
              <a:ext cx="0" cy="547200"/>
            </a:xfrm>
            <a:prstGeom prst="line">
              <a:avLst/>
            </a:prstGeom>
            <a:ln cap="sq" w="720">
              <a:solidFill>
                <a:srgbClr val="ffffff"/>
              </a:solidFill>
              <a:miter/>
            </a:ln>
          </p:spPr>
          <p:style>
            <a:lnRef idx="0"/>
            <a:fillRef idx="0"/>
            <a:effectRef idx="0"/>
            <a:fontRef idx="minor"/>
          </p:style>
        </p:sp>
      </p:grpSp>
    </p:spTree>
  </p:cSld>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67" name="PlaceHolder 1"/>
          <p:cNvSpPr>
            <a:spLocks noGrp="1"/>
          </p:cNvSpPr>
          <p:nvPr>
            <p:ph type="title"/>
          </p:nvPr>
        </p:nvSpPr>
        <p:spPr>
          <a:xfrm>
            <a:off x="539640" y="270000"/>
            <a:ext cx="8994960" cy="985680"/>
          </a:xfrm>
          <a:prstGeom prst="rect">
            <a:avLst/>
          </a:prstGeom>
          <a:noFill/>
          <a:ln w="0">
            <a:noFill/>
          </a:ln>
        </p:spPr>
        <p:txBody>
          <a:bodyPr lIns="0" rIns="0" tIns="0" bIns="0" anchor="ctr">
            <a:noAutofit/>
          </a:bodyPr>
          <a:p>
            <a:pPr algn="ct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600" spc="-1" strike="noStrike">
                <a:solidFill>
                  <a:srgbClr val="000000"/>
                </a:solidFill>
                <a:latin typeface="Arial"/>
                <a:ea typeface="Segoe UI"/>
              </a:rPr>
              <a:t>Ex. </a:t>
            </a:r>
            <a:r>
              <a:rPr b="1" i="1" lang="en-US" sz="1600" spc="-1" strike="noStrike" u="sng">
                <a:solidFill>
                  <a:srgbClr val="000000"/>
                </a:solidFill>
                <a:uFillTx/>
                <a:latin typeface="Arial"/>
                <a:ea typeface="Segoe UI"/>
              </a:rPr>
              <a:t>№ 3 Answer the following questions. </a:t>
            </a:r>
            <a:endParaRPr b="0" lang="ru-RU" sz="1600" spc="-1" strike="noStrike">
              <a:solidFill>
                <a:srgbClr val="ffffff"/>
              </a:solidFill>
              <a:latin typeface="Arial"/>
            </a:endParaRPr>
          </a:p>
        </p:txBody>
      </p:sp>
      <p:sp>
        <p:nvSpPr>
          <p:cNvPr id="668" name="PlaceHolder 2"/>
          <p:cNvSpPr>
            <a:spLocks noGrp="1"/>
          </p:cNvSpPr>
          <p:nvPr>
            <p:ph/>
          </p:nvPr>
        </p:nvSpPr>
        <p:spPr>
          <a:xfrm>
            <a:off x="539640" y="1440000"/>
            <a:ext cx="8994960" cy="3595680"/>
          </a:xfrm>
          <a:prstGeom prst="rect">
            <a:avLst/>
          </a:prstGeom>
          <a:noFill/>
          <a:ln w="0">
            <a:noFill/>
          </a:ln>
        </p:spPr>
        <p:txBody>
          <a:bodyPr lIns="0" rIns="0" tIns="21240" bIns="0" anchor="t">
            <a:normAutofit/>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endParaRPr b="0" lang="ru-RU" sz="1400" spc="-1" strike="noStrike">
              <a:solidFill>
                <a:srgbClr val="000000"/>
              </a:solidFill>
              <a:latin typeface="Arial"/>
            </a:endParaRPr>
          </a:p>
        </p:txBody>
      </p:sp>
      <p:grpSp>
        <p:nvGrpSpPr>
          <p:cNvPr id="669" name=""/>
          <p:cNvGrpSpPr/>
          <p:nvPr/>
        </p:nvGrpSpPr>
        <p:grpSpPr>
          <a:xfrm>
            <a:off x="369720" y="1055520"/>
            <a:ext cx="9217080" cy="3597480"/>
            <a:chOff x="369720" y="1055520"/>
            <a:chExt cx="9217080" cy="3597480"/>
          </a:xfrm>
        </p:grpSpPr>
        <p:sp>
          <p:nvSpPr>
            <p:cNvPr id="670" name=""/>
            <p:cNvSpPr/>
            <p:nvPr/>
          </p:nvSpPr>
          <p:spPr>
            <a:xfrm>
              <a:off x="369720" y="1055520"/>
              <a:ext cx="847440" cy="71748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1</a:t>
              </a:r>
              <a:endParaRPr b="0" lang="ru-RU" sz="1800" spc="-1" strike="noStrike">
                <a:solidFill>
                  <a:srgbClr val="000000"/>
                </a:solidFill>
                <a:latin typeface="Arial"/>
              </a:endParaRPr>
            </a:p>
          </p:txBody>
        </p:sp>
        <p:sp>
          <p:nvSpPr>
            <p:cNvPr id="671" name=""/>
            <p:cNvSpPr/>
            <p:nvPr/>
          </p:nvSpPr>
          <p:spPr>
            <a:xfrm>
              <a:off x="1218960" y="1055520"/>
              <a:ext cx="3956400" cy="71748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800" spc="-1" strike="noStrike">
                  <a:solidFill>
                    <a:srgbClr val="000000"/>
                  </a:solidFill>
                  <a:latin typeface="Arial"/>
                </a:rPr>
                <a:t>What is the surgery?</a:t>
              </a:r>
              <a:endParaRPr b="0" lang="ru-RU" sz="1800" spc="-1" strike="noStrike">
                <a:solidFill>
                  <a:srgbClr val="000000"/>
                </a:solidFill>
                <a:latin typeface="Arial"/>
              </a:endParaRPr>
            </a:p>
          </p:txBody>
        </p:sp>
        <p:sp>
          <p:nvSpPr>
            <p:cNvPr id="672" name=""/>
            <p:cNvSpPr/>
            <p:nvPr/>
          </p:nvSpPr>
          <p:spPr>
            <a:xfrm>
              <a:off x="5178960" y="1055520"/>
              <a:ext cx="4405680" cy="717480"/>
            </a:xfrm>
            <a:prstGeom prst="rect">
              <a:avLst/>
            </a:prstGeom>
            <a:solidFill>
              <a:srgbClr val="b3b3b3"/>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rPr>
                <a:t>Что такое хирургия?</a:t>
              </a:r>
              <a:endParaRPr b="0" lang="ru-RU" sz="1800" spc="-1" strike="noStrike">
                <a:solidFill>
                  <a:srgbClr val="000000"/>
                </a:solidFill>
                <a:latin typeface="Arial"/>
              </a:endParaRPr>
            </a:p>
          </p:txBody>
        </p:sp>
        <p:sp>
          <p:nvSpPr>
            <p:cNvPr id="673" name=""/>
            <p:cNvSpPr/>
            <p:nvPr/>
          </p:nvSpPr>
          <p:spPr>
            <a:xfrm>
              <a:off x="369720" y="1774440"/>
              <a:ext cx="84744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2</a:t>
              </a:r>
              <a:endParaRPr b="0" lang="ru-RU" sz="1800" spc="-1" strike="noStrike">
                <a:solidFill>
                  <a:srgbClr val="000000"/>
                </a:solidFill>
                <a:latin typeface="Arial"/>
              </a:endParaRPr>
            </a:p>
          </p:txBody>
        </p:sp>
        <p:sp>
          <p:nvSpPr>
            <p:cNvPr id="674" name=""/>
            <p:cNvSpPr/>
            <p:nvPr/>
          </p:nvSpPr>
          <p:spPr>
            <a:xfrm>
              <a:off x="1218960" y="1774440"/>
              <a:ext cx="395640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800" spc="-1" strike="noStrike">
                  <a:solidFill>
                    <a:srgbClr val="000000"/>
                  </a:solidFill>
                  <a:latin typeface="Arial"/>
                </a:rPr>
                <a:t>What are the duties of the scrub nurse?</a:t>
              </a:r>
              <a:endParaRPr b="0" lang="ru-RU" sz="1800" spc="-1" strike="noStrike">
                <a:solidFill>
                  <a:srgbClr val="000000"/>
                </a:solidFill>
                <a:latin typeface="Arial"/>
              </a:endParaRPr>
            </a:p>
          </p:txBody>
        </p:sp>
        <p:sp>
          <p:nvSpPr>
            <p:cNvPr id="675" name=""/>
            <p:cNvSpPr/>
            <p:nvPr/>
          </p:nvSpPr>
          <p:spPr>
            <a:xfrm>
              <a:off x="5178960" y="1774440"/>
              <a:ext cx="440568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rPr>
                <a:t>Каковы обязанности хирургической сестры?</a:t>
              </a:r>
              <a:endParaRPr b="0" lang="ru-RU" sz="1800" spc="-1" strike="noStrike">
                <a:solidFill>
                  <a:srgbClr val="000000"/>
                </a:solidFill>
                <a:latin typeface="Arial"/>
              </a:endParaRPr>
            </a:p>
          </p:txBody>
        </p:sp>
        <p:sp>
          <p:nvSpPr>
            <p:cNvPr id="676" name=""/>
            <p:cNvSpPr/>
            <p:nvPr/>
          </p:nvSpPr>
          <p:spPr>
            <a:xfrm>
              <a:off x="369720" y="2493360"/>
              <a:ext cx="847440" cy="7171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3</a:t>
              </a:r>
              <a:endParaRPr b="0" lang="ru-RU" sz="1800" spc="-1" strike="noStrike">
                <a:solidFill>
                  <a:srgbClr val="000000"/>
                </a:solidFill>
                <a:latin typeface="Arial"/>
              </a:endParaRPr>
            </a:p>
          </p:txBody>
        </p:sp>
        <p:sp>
          <p:nvSpPr>
            <p:cNvPr id="677" name=""/>
            <p:cNvSpPr/>
            <p:nvPr/>
          </p:nvSpPr>
          <p:spPr>
            <a:xfrm>
              <a:off x="1218960" y="2493360"/>
              <a:ext cx="3956400" cy="7171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800" spc="-1" strike="noStrike">
                  <a:solidFill>
                    <a:srgbClr val="000000"/>
                  </a:solidFill>
                  <a:latin typeface="Arial"/>
                </a:rPr>
                <a:t>How must the patient be prepared for the operation?</a:t>
              </a:r>
              <a:endParaRPr b="0" lang="ru-RU" sz="1800" spc="-1" strike="noStrike">
                <a:solidFill>
                  <a:srgbClr val="000000"/>
                </a:solidFill>
                <a:latin typeface="Arial"/>
              </a:endParaRPr>
            </a:p>
          </p:txBody>
        </p:sp>
        <p:sp>
          <p:nvSpPr>
            <p:cNvPr id="678" name=""/>
            <p:cNvSpPr/>
            <p:nvPr/>
          </p:nvSpPr>
          <p:spPr>
            <a:xfrm>
              <a:off x="5178960" y="2493360"/>
              <a:ext cx="4405680" cy="7171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rPr>
                <a:t>Как пациент должен быть подготовлен к операции?</a:t>
              </a:r>
              <a:endParaRPr b="0" lang="ru-RU" sz="1800" spc="-1" strike="noStrike">
                <a:solidFill>
                  <a:srgbClr val="000000"/>
                </a:solidFill>
                <a:latin typeface="Arial"/>
              </a:endParaRPr>
            </a:p>
          </p:txBody>
        </p:sp>
        <p:sp>
          <p:nvSpPr>
            <p:cNvPr id="679" name=""/>
            <p:cNvSpPr/>
            <p:nvPr/>
          </p:nvSpPr>
          <p:spPr>
            <a:xfrm>
              <a:off x="369720" y="3211920"/>
              <a:ext cx="84744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4</a:t>
              </a:r>
              <a:endParaRPr b="0" lang="ru-RU" sz="1800" spc="-1" strike="noStrike">
                <a:solidFill>
                  <a:srgbClr val="000000"/>
                </a:solidFill>
                <a:latin typeface="Arial"/>
              </a:endParaRPr>
            </a:p>
          </p:txBody>
        </p:sp>
        <p:sp>
          <p:nvSpPr>
            <p:cNvPr id="680" name=""/>
            <p:cNvSpPr/>
            <p:nvPr/>
          </p:nvSpPr>
          <p:spPr>
            <a:xfrm>
              <a:off x="1218960" y="3211920"/>
              <a:ext cx="395640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800" spc="-1" strike="noStrike">
                  <a:solidFill>
                    <a:srgbClr val="000000"/>
                  </a:solidFill>
                  <a:latin typeface="Arial"/>
                </a:rPr>
                <a:t>What are the methods of closing the surgical wounds?</a:t>
              </a:r>
              <a:endParaRPr b="0" lang="ru-RU" sz="1800" spc="-1" strike="noStrike">
                <a:solidFill>
                  <a:srgbClr val="000000"/>
                </a:solidFill>
                <a:latin typeface="Arial"/>
              </a:endParaRPr>
            </a:p>
          </p:txBody>
        </p:sp>
        <p:sp>
          <p:nvSpPr>
            <p:cNvPr id="681" name=""/>
            <p:cNvSpPr/>
            <p:nvPr/>
          </p:nvSpPr>
          <p:spPr>
            <a:xfrm>
              <a:off x="5178960" y="3211920"/>
              <a:ext cx="4405680" cy="717120"/>
            </a:xfrm>
            <a:prstGeom prst="rect">
              <a:avLst/>
            </a:prstGeom>
            <a:solidFill>
              <a:srgbClr val="cccccc"/>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rPr>
                <a:t>Какие существую методы закрытия хирургической раны?</a:t>
              </a:r>
              <a:endParaRPr b="0" lang="ru-RU" sz="1800" spc="-1" strike="noStrike">
                <a:solidFill>
                  <a:srgbClr val="000000"/>
                </a:solidFill>
                <a:latin typeface="Arial"/>
              </a:endParaRPr>
            </a:p>
          </p:txBody>
        </p:sp>
        <p:sp>
          <p:nvSpPr>
            <p:cNvPr id="682" name=""/>
            <p:cNvSpPr/>
            <p:nvPr/>
          </p:nvSpPr>
          <p:spPr>
            <a:xfrm>
              <a:off x="369720" y="3932280"/>
              <a:ext cx="847440" cy="7189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93000"/>
                </a:lnSpc>
                <a:spcBef>
                  <a:spcPts val="11"/>
                </a:spcBef>
                <a:spcAft>
                  <a:spcPts val="1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ea typeface="Microsoft YaHei"/>
                </a:rPr>
                <a:t>5</a:t>
              </a:r>
              <a:endParaRPr b="0" lang="ru-RU" sz="1800" spc="-1" strike="noStrike">
                <a:solidFill>
                  <a:srgbClr val="000000"/>
                </a:solidFill>
                <a:latin typeface="Arial"/>
              </a:endParaRPr>
            </a:p>
          </p:txBody>
        </p:sp>
        <p:sp>
          <p:nvSpPr>
            <p:cNvPr id="683" name=""/>
            <p:cNvSpPr/>
            <p:nvPr/>
          </p:nvSpPr>
          <p:spPr>
            <a:xfrm>
              <a:off x="1218960" y="3932280"/>
              <a:ext cx="3956400" cy="7189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en-US" sz="1800" spc="-1" strike="noStrike">
                  <a:solidFill>
                    <a:srgbClr val="000000"/>
                  </a:solidFill>
                  <a:latin typeface="Arial"/>
                </a:rPr>
                <a:t>What instruments are used during the operation?</a:t>
              </a:r>
              <a:endParaRPr b="0" lang="ru-RU" sz="1800" spc="-1" strike="noStrike">
                <a:solidFill>
                  <a:srgbClr val="000000"/>
                </a:solidFill>
                <a:latin typeface="Arial"/>
              </a:endParaRPr>
            </a:p>
          </p:txBody>
        </p:sp>
        <p:sp>
          <p:nvSpPr>
            <p:cNvPr id="684" name=""/>
            <p:cNvSpPr/>
            <p:nvPr/>
          </p:nvSpPr>
          <p:spPr>
            <a:xfrm>
              <a:off x="5178960" y="3932280"/>
              <a:ext cx="4405680" cy="718920"/>
            </a:xfrm>
            <a:prstGeom prst="rect">
              <a:avLst/>
            </a:prstGeom>
            <a:solidFill>
              <a:srgbClr val="e6e6e6"/>
            </a:solidFill>
            <a:ln w="0">
              <a:noFill/>
            </a:ln>
          </p:spPr>
          <p:style>
            <a:lnRef idx="0"/>
            <a:fillRef idx="0"/>
            <a:effectRef idx="0"/>
            <a:fontRef idx="minor"/>
          </p:style>
          <p:txBody>
            <a:bodyPr lIns="90000" rIns="90000" tIns="46800" bIns="46800" anchor="t">
              <a:noAutofit/>
            </a:bodyPr>
            <a:p>
              <a:pPr>
                <a:lnSpc>
                  <a:spcPct val="87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800" spc="-1" strike="noStrike">
                  <a:solidFill>
                    <a:srgbClr val="000000"/>
                  </a:solidFill>
                  <a:latin typeface="Arial"/>
                </a:rPr>
                <a:t>Какие инструменты используются во время операции?</a:t>
              </a:r>
              <a:endParaRPr b="0" lang="ru-RU" sz="1800" spc="-1" strike="noStrike">
                <a:solidFill>
                  <a:srgbClr val="000000"/>
                </a:solidFill>
                <a:latin typeface="Arial"/>
              </a:endParaRPr>
            </a:p>
          </p:txBody>
        </p:sp>
        <p:sp>
          <p:nvSpPr>
            <p:cNvPr id="685" name=""/>
            <p:cNvSpPr/>
            <p:nvPr/>
          </p:nvSpPr>
          <p:spPr>
            <a:xfrm>
              <a:off x="369720" y="1055520"/>
              <a:ext cx="847440" cy="0"/>
            </a:xfrm>
            <a:prstGeom prst="line">
              <a:avLst/>
            </a:prstGeom>
            <a:ln cap="sq" w="720">
              <a:solidFill>
                <a:srgbClr val="ffffff"/>
              </a:solidFill>
              <a:miter/>
            </a:ln>
          </p:spPr>
          <p:style>
            <a:lnRef idx="0"/>
            <a:fillRef idx="0"/>
            <a:effectRef idx="0"/>
            <a:fontRef idx="minor"/>
          </p:style>
        </p:sp>
        <p:sp>
          <p:nvSpPr>
            <p:cNvPr id="686" name=""/>
            <p:cNvSpPr/>
            <p:nvPr/>
          </p:nvSpPr>
          <p:spPr>
            <a:xfrm>
              <a:off x="1218960" y="1055520"/>
              <a:ext cx="3956400" cy="0"/>
            </a:xfrm>
            <a:prstGeom prst="line">
              <a:avLst/>
            </a:prstGeom>
            <a:ln cap="sq" w="720">
              <a:solidFill>
                <a:srgbClr val="ffffff"/>
              </a:solidFill>
              <a:miter/>
            </a:ln>
          </p:spPr>
          <p:style>
            <a:lnRef idx="0"/>
            <a:fillRef idx="0"/>
            <a:effectRef idx="0"/>
            <a:fontRef idx="minor"/>
          </p:style>
        </p:sp>
        <p:sp>
          <p:nvSpPr>
            <p:cNvPr id="687" name=""/>
            <p:cNvSpPr/>
            <p:nvPr/>
          </p:nvSpPr>
          <p:spPr>
            <a:xfrm>
              <a:off x="5178960" y="1055520"/>
              <a:ext cx="4405680" cy="0"/>
            </a:xfrm>
            <a:prstGeom prst="line">
              <a:avLst/>
            </a:prstGeom>
            <a:ln cap="sq" w="720">
              <a:solidFill>
                <a:srgbClr val="ffffff"/>
              </a:solidFill>
              <a:miter/>
            </a:ln>
          </p:spPr>
          <p:style>
            <a:lnRef idx="0"/>
            <a:fillRef idx="0"/>
            <a:effectRef idx="0"/>
            <a:fontRef idx="minor"/>
          </p:style>
        </p:sp>
        <p:sp>
          <p:nvSpPr>
            <p:cNvPr id="688" name=""/>
            <p:cNvSpPr/>
            <p:nvPr/>
          </p:nvSpPr>
          <p:spPr>
            <a:xfrm>
              <a:off x="369720" y="1774440"/>
              <a:ext cx="847440" cy="0"/>
            </a:xfrm>
            <a:prstGeom prst="line">
              <a:avLst/>
            </a:prstGeom>
            <a:ln cap="sq" w="720">
              <a:solidFill>
                <a:srgbClr val="ffffff"/>
              </a:solidFill>
              <a:miter/>
            </a:ln>
          </p:spPr>
          <p:style>
            <a:lnRef idx="0"/>
            <a:fillRef idx="0"/>
            <a:effectRef idx="0"/>
            <a:fontRef idx="minor"/>
          </p:style>
        </p:sp>
        <p:sp>
          <p:nvSpPr>
            <p:cNvPr id="689" name=""/>
            <p:cNvSpPr/>
            <p:nvPr/>
          </p:nvSpPr>
          <p:spPr>
            <a:xfrm>
              <a:off x="1218960" y="1774440"/>
              <a:ext cx="3956400" cy="0"/>
            </a:xfrm>
            <a:prstGeom prst="line">
              <a:avLst/>
            </a:prstGeom>
            <a:ln cap="sq" w="720">
              <a:solidFill>
                <a:srgbClr val="ffffff"/>
              </a:solidFill>
              <a:miter/>
            </a:ln>
          </p:spPr>
          <p:style>
            <a:lnRef idx="0"/>
            <a:fillRef idx="0"/>
            <a:effectRef idx="0"/>
            <a:fontRef idx="minor"/>
          </p:style>
        </p:sp>
        <p:sp>
          <p:nvSpPr>
            <p:cNvPr id="690" name=""/>
            <p:cNvSpPr/>
            <p:nvPr/>
          </p:nvSpPr>
          <p:spPr>
            <a:xfrm>
              <a:off x="5178960" y="1774440"/>
              <a:ext cx="4405680" cy="0"/>
            </a:xfrm>
            <a:prstGeom prst="line">
              <a:avLst/>
            </a:prstGeom>
            <a:ln cap="sq" w="720">
              <a:solidFill>
                <a:srgbClr val="ffffff"/>
              </a:solidFill>
              <a:miter/>
            </a:ln>
          </p:spPr>
          <p:style>
            <a:lnRef idx="0"/>
            <a:fillRef idx="0"/>
            <a:effectRef idx="0"/>
            <a:fontRef idx="minor"/>
          </p:style>
        </p:sp>
        <p:sp>
          <p:nvSpPr>
            <p:cNvPr id="691" name=""/>
            <p:cNvSpPr/>
            <p:nvPr/>
          </p:nvSpPr>
          <p:spPr>
            <a:xfrm>
              <a:off x="369720" y="2493360"/>
              <a:ext cx="847440" cy="0"/>
            </a:xfrm>
            <a:prstGeom prst="line">
              <a:avLst/>
            </a:prstGeom>
            <a:ln cap="sq" w="720">
              <a:solidFill>
                <a:srgbClr val="ffffff"/>
              </a:solidFill>
              <a:miter/>
            </a:ln>
          </p:spPr>
          <p:style>
            <a:lnRef idx="0"/>
            <a:fillRef idx="0"/>
            <a:effectRef idx="0"/>
            <a:fontRef idx="minor"/>
          </p:style>
        </p:sp>
        <p:sp>
          <p:nvSpPr>
            <p:cNvPr id="692" name=""/>
            <p:cNvSpPr/>
            <p:nvPr/>
          </p:nvSpPr>
          <p:spPr>
            <a:xfrm>
              <a:off x="1218960" y="2493360"/>
              <a:ext cx="3956400" cy="0"/>
            </a:xfrm>
            <a:prstGeom prst="line">
              <a:avLst/>
            </a:prstGeom>
            <a:ln cap="sq" w="720">
              <a:solidFill>
                <a:srgbClr val="ffffff"/>
              </a:solidFill>
              <a:miter/>
            </a:ln>
          </p:spPr>
          <p:style>
            <a:lnRef idx="0"/>
            <a:fillRef idx="0"/>
            <a:effectRef idx="0"/>
            <a:fontRef idx="minor"/>
          </p:style>
        </p:sp>
        <p:sp>
          <p:nvSpPr>
            <p:cNvPr id="693" name=""/>
            <p:cNvSpPr/>
            <p:nvPr/>
          </p:nvSpPr>
          <p:spPr>
            <a:xfrm>
              <a:off x="5178960" y="2493360"/>
              <a:ext cx="4405680" cy="0"/>
            </a:xfrm>
            <a:prstGeom prst="line">
              <a:avLst/>
            </a:prstGeom>
            <a:ln cap="sq" w="720">
              <a:solidFill>
                <a:srgbClr val="ffffff"/>
              </a:solidFill>
              <a:miter/>
            </a:ln>
          </p:spPr>
          <p:style>
            <a:lnRef idx="0"/>
            <a:fillRef idx="0"/>
            <a:effectRef idx="0"/>
            <a:fontRef idx="minor"/>
          </p:style>
        </p:sp>
        <p:sp>
          <p:nvSpPr>
            <p:cNvPr id="694" name=""/>
            <p:cNvSpPr/>
            <p:nvPr/>
          </p:nvSpPr>
          <p:spPr>
            <a:xfrm>
              <a:off x="369720" y="3211920"/>
              <a:ext cx="847440" cy="0"/>
            </a:xfrm>
            <a:prstGeom prst="line">
              <a:avLst/>
            </a:prstGeom>
            <a:ln cap="sq" w="720">
              <a:solidFill>
                <a:srgbClr val="ffffff"/>
              </a:solidFill>
              <a:miter/>
            </a:ln>
          </p:spPr>
          <p:style>
            <a:lnRef idx="0"/>
            <a:fillRef idx="0"/>
            <a:effectRef idx="0"/>
            <a:fontRef idx="minor"/>
          </p:style>
        </p:sp>
        <p:sp>
          <p:nvSpPr>
            <p:cNvPr id="695" name=""/>
            <p:cNvSpPr/>
            <p:nvPr/>
          </p:nvSpPr>
          <p:spPr>
            <a:xfrm>
              <a:off x="1218960" y="3211920"/>
              <a:ext cx="3956400" cy="0"/>
            </a:xfrm>
            <a:prstGeom prst="line">
              <a:avLst/>
            </a:prstGeom>
            <a:ln cap="sq" w="720">
              <a:solidFill>
                <a:srgbClr val="ffffff"/>
              </a:solidFill>
              <a:miter/>
            </a:ln>
          </p:spPr>
          <p:style>
            <a:lnRef idx="0"/>
            <a:fillRef idx="0"/>
            <a:effectRef idx="0"/>
            <a:fontRef idx="minor"/>
          </p:style>
        </p:sp>
        <p:sp>
          <p:nvSpPr>
            <p:cNvPr id="696" name=""/>
            <p:cNvSpPr/>
            <p:nvPr/>
          </p:nvSpPr>
          <p:spPr>
            <a:xfrm>
              <a:off x="5178960" y="3211920"/>
              <a:ext cx="4405680" cy="0"/>
            </a:xfrm>
            <a:prstGeom prst="line">
              <a:avLst/>
            </a:prstGeom>
            <a:ln cap="sq" w="720">
              <a:solidFill>
                <a:srgbClr val="ffffff"/>
              </a:solidFill>
              <a:miter/>
            </a:ln>
          </p:spPr>
          <p:style>
            <a:lnRef idx="0"/>
            <a:fillRef idx="0"/>
            <a:effectRef idx="0"/>
            <a:fontRef idx="minor"/>
          </p:style>
        </p:sp>
        <p:sp>
          <p:nvSpPr>
            <p:cNvPr id="697" name=""/>
            <p:cNvSpPr/>
            <p:nvPr/>
          </p:nvSpPr>
          <p:spPr>
            <a:xfrm>
              <a:off x="369720" y="3932280"/>
              <a:ext cx="847440" cy="0"/>
            </a:xfrm>
            <a:prstGeom prst="line">
              <a:avLst/>
            </a:prstGeom>
            <a:ln cap="sq" w="720">
              <a:solidFill>
                <a:srgbClr val="ffffff"/>
              </a:solidFill>
              <a:miter/>
            </a:ln>
          </p:spPr>
          <p:style>
            <a:lnRef idx="0"/>
            <a:fillRef idx="0"/>
            <a:effectRef idx="0"/>
            <a:fontRef idx="minor"/>
          </p:style>
        </p:sp>
        <p:sp>
          <p:nvSpPr>
            <p:cNvPr id="698" name=""/>
            <p:cNvSpPr/>
            <p:nvPr/>
          </p:nvSpPr>
          <p:spPr>
            <a:xfrm>
              <a:off x="1218960" y="3932280"/>
              <a:ext cx="3956400" cy="0"/>
            </a:xfrm>
            <a:prstGeom prst="line">
              <a:avLst/>
            </a:prstGeom>
            <a:ln cap="sq" w="720">
              <a:solidFill>
                <a:srgbClr val="ffffff"/>
              </a:solidFill>
              <a:miter/>
            </a:ln>
          </p:spPr>
          <p:style>
            <a:lnRef idx="0"/>
            <a:fillRef idx="0"/>
            <a:effectRef idx="0"/>
            <a:fontRef idx="minor"/>
          </p:style>
        </p:sp>
        <p:sp>
          <p:nvSpPr>
            <p:cNvPr id="699" name=""/>
            <p:cNvSpPr/>
            <p:nvPr/>
          </p:nvSpPr>
          <p:spPr>
            <a:xfrm>
              <a:off x="5178960" y="3932280"/>
              <a:ext cx="4405680" cy="0"/>
            </a:xfrm>
            <a:prstGeom prst="line">
              <a:avLst/>
            </a:prstGeom>
            <a:ln cap="sq" w="720">
              <a:solidFill>
                <a:srgbClr val="ffffff"/>
              </a:solidFill>
              <a:miter/>
            </a:ln>
          </p:spPr>
          <p:style>
            <a:lnRef idx="0"/>
            <a:fillRef idx="0"/>
            <a:effectRef idx="0"/>
            <a:fontRef idx="minor"/>
          </p:style>
        </p:sp>
        <p:sp>
          <p:nvSpPr>
            <p:cNvPr id="700" name=""/>
            <p:cNvSpPr/>
            <p:nvPr/>
          </p:nvSpPr>
          <p:spPr>
            <a:xfrm>
              <a:off x="369720" y="4653000"/>
              <a:ext cx="847440" cy="0"/>
            </a:xfrm>
            <a:prstGeom prst="line">
              <a:avLst/>
            </a:prstGeom>
            <a:ln cap="sq" w="720">
              <a:solidFill>
                <a:srgbClr val="ffffff"/>
              </a:solidFill>
              <a:miter/>
            </a:ln>
          </p:spPr>
          <p:style>
            <a:lnRef idx="0"/>
            <a:fillRef idx="0"/>
            <a:effectRef idx="0"/>
            <a:fontRef idx="minor"/>
          </p:style>
        </p:sp>
        <p:sp>
          <p:nvSpPr>
            <p:cNvPr id="701" name=""/>
            <p:cNvSpPr/>
            <p:nvPr/>
          </p:nvSpPr>
          <p:spPr>
            <a:xfrm>
              <a:off x="1218960" y="4653000"/>
              <a:ext cx="3956400" cy="0"/>
            </a:xfrm>
            <a:prstGeom prst="line">
              <a:avLst/>
            </a:prstGeom>
            <a:ln cap="sq" w="720">
              <a:solidFill>
                <a:srgbClr val="ffffff"/>
              </a:solidFill>
              <a:miter/>
            </a:ln>
          </p:spPr>
          <p:style>
            <a:lnRef idx="0"/>
            <a:fillRef idx="0"/>
            <a:effectRef idx="0"/>
            <a:fontRef idx="minor"/>
          </p:style>
        </p:sp>
        <p:sp>
          <p:nvSpPr>
            <p:cNvPr id="702" name=""/>
            <p:cNvSpPr/>
            <p:nvPr/>
          </p:nvSpPr>
          <p:spPr>
            <a:xfrm>
              <a:off x="5178960" y="4653000"/>
              <a:ext cx="4405680" cy="0"/>
            </a:xfrm>
            <a:prstGeom prst="line">
              <a:avLst/>
            </a:prstGeom>
            <a:ln cap="sq" w="720">
              <a:solidFill>
                <a:srgbClr val="ffffff"/>
              </a:solidFill>
              <a:miter/>
            </a:ln>
          </p:spPr>
          <p:style>
            <a:lnRef idx="0"/>
            <a:fillRef idx="0"/>
            <a:effectRef idx="0"/>
            <a:fontRef idx="minor"/>
          </p:style>
        </p:sp>
        <p:sp>
          <p:nvSpPr>
            <p:cNvPr id="703" name=""/>
            <p:cNvSpPr/>
            <p:nvPr/>
          </p:nvSpPr>
          <p:spPr>
            <a:xfrm>
              <a:off x="369720" y="1055520"/>
              <a:ext cx="0" cy="717480"/>
            </a:xfrm>
            <a:prstGeom prst="line">
              <a:avLst/>
            </a:prstGeom>
            <a:ln cap="sq" w="720">
              <a:solidFill>
                <a:srgbClr val="ffffff"/>
              </a:solidFill>
              <a:miter/>
            </a:ln>
          </p:spPr>
          <p:style>
            <a:lnRef idx="0"/>
            <a:fillRef idx="0"/>
            <a:effectRef idx="0"/>
            <a:fontRef idx="minor"/>
          </p:style>
        </p:sp>
        <p:sp>
          <p:nvSpPr>
            <p:cNvPr id="704" name=""/>
            <p:cNvSpPr/>
            <p:nvPr/>
          </p:nvSpPr>
          <p:spPr>
            <a:xfrm>
              <a:off x="369720" y="1774440"/>
              <a:ext cx="0" cy="717120"/>
            </a:xfrm>
            <a:prstGeom prst="line">
              <a:avLst/>
            </a:prstGeom>
            <a:ln cap="sq" w="720">
              <a:solidFill>
                <a:srgbClr val="ffffff"/>
              </a:solidFill>
              <a:miter/>
            </a:ln>
          </p:spPr>
          <p:style>
            <a:lnRef idx="0"/>
            <a:fillRef idx="0"/>
            <a:effectRef idx="0"/>
            <a:fontRef idx="minor"/>
          </p:style>
        </p:sp>
        <p:sp>
          <p:nvSpPr>
            <p:cNvPr id="705" name=""/>
            <p:cNvSpPr/>
            <p:nvPr/>
          </p:nvSpPr>
          <p:spPr>
            <a:xfrm>
              <a:off x="369720" y="2493360"/>
              <a:ext cx="0" cy="717120"/>
            </a:xfrm>
            <a:prstGeom prst="line">
              <a:avLst/>
            </a:prstGeom>
            <a:ln cap="sq" w="720">
              <a:solidFill>
                <a:srgbClr val="ffffff"/>
              </a:solidFill>
              <a:miter/>
            </a:ln>
          </p:spPr>
          <p:style>
            <a:lnRef idx="0"/>
            <a:fillRef idx="0"/>
            <a:effectRef idx="0"/>
            <a:fontRef idx="minor"/>
          </p:style>
        </p:sp>
        <p:sp>
          <p:nvSpPr>
            <p:cNvPr id="706" name=""/>
            <p:cNvSpPr/>
            <p:nvPr/>
          </p:nvSpPr>
          <p:spPr>
            <a:xfrm>
              <a:off x="369720" y="3211920"/>
              <a:ext cx="0" cy="717120"/>
            </a:xfrm>
            <a:prstGeom prst="line">
              <a:avLst/>
            </a:prstGeom>
            <a:ln cap="sq" w="720">
              <a:solidFill>
                <a:srgbClr val="ffffff"/>
              </a:solidFill>
              <a:miter/>
            </a:ln>
          </p:spPr>
          <p:style>
            <a:lnRef idx="0"/>
            <a:fillRef idx="0"/>
            <a:effectRef idx="0"/>
            <a:fontRef idx="minor"/>
          </p:style>
        </p:sp>
        <p:sp>
          <p:nvSpPr>
            <p:cNvPr id="707" name=""/>
            <p:cNvSpPr/>
            <p:nvPr/>
          </p:nvSpPr>
          <p:spPr>
            <a:xfrm>
              <a:off x="369720" y="3932280"/>
              <a:ext cx="0" cy="718920"/>
            </a:xfrm>
            <a:prstGeom prst="line">
              <a:avLst/>
            </a:prstGeom>
            <a:ln cap="sq" w="720">
              <a:solidFill>
                <a:srgbClr val="ffffff"/>
              </a:solidFill>
              <a:miter/>
            </a:ln>
          </p:spPr>
          <p:style>
            <a:lnRef idx="0"/>
            <a:fillRef idx="0"/>
            <a:effectRef idx="0"/>
            <a:fontRef idx="minor"/>
          </p:style>
        </p:sp>
        <p:sp>
          <p:nvSpPr>
            <p:cNvPr id="708" name=""/>
            <p:cNvSpPr/>
            <p:nvPr/>
          </p:nvSpPr>
          <p:spPr>
            <a:xfrm>
              <a:off x="1218960" y="1055520"/>
              <a:ext cx="0" cy="717480"/>
            </a:xfrm>
            <a:prstGeom prst="line">
              <a:avLst/>
            </a:prstGeom>
            <a:ln cap="sq" w="720">
              <a:solidFill>
                <a:srgbClr val="ffffff"/>
              </a:solidFill>
              <a:miter/>
            </a:ln>
          </p:spPr>
          <p:style>
            <a:lnRef idx="0"/>
            <a:fillRef idx="0"/>
            <a:effectRef idx="0"/>
            <a:fontRef idx="minor"/>
          </p:style>
        </p:sp>
        <p:sp>
          <p:nvSpPr>
            <p:cNvPr id="709" name=""/>
            <p:cNvSpPr/>
            <p:nvPr/>
          </p:nvSpPr>
          <p:spPr>
            <a:xfrm>
              <a:off x="1218960" y="1774440"/>
              <a:ext cx="0" cy="717120"/>
            </a:xfrm>
            <a:prstGeom prst="line">
              <a:avLst/>
            </a:prstGeom>
            <a:ln cap="sq" w="720">
              <a:solidFill>
                <a:srgbClr val="ffffff"/>
              </a:solidFill>
              <a:miter/>
            </a:ln>
          </p:spPr>
          <p:style>
            <a:lnRef idx="0"/>
            <a:fillRef idx="0"/>
            <a:effectRef idx="0"/>
            <a:fontRef idx="minor"/>
          </p:style>
        </p:sp>
        <p:sp>
          <p:nvSpPr>
            <p:cNvPr id="710" name=""/>
            <p:cNvSpPr/>
            <p:nvPr/>
          </p:nvSpPr>
          <p:spPr>
            <a:xfrm>
              <a:off x="1218960" y="2493360"/>
              <a:ext cx="0" cy="717120"/>
            </a:xfrm>
            <a:prstGeom prst="line">
              <a:avLst/>
            </a:prstGeom>
            <a:ln cap="sq" w="720">
              <a:solidFill>
                <a:srgbClr val="ffffff"/>
              </a:solidFill>
              <a:miter/>
            </a:ln>
          </p:spPr>
          <p:style>
            <a:lnRef idx="0"/>
            <a:fillRef idx="0"/>
            <a:effectRef idx="0"/>
            <a:fontRef idx="minor"/>
          </p:style>
        </p:sp>
        <p:sp>
          <p:nvSpPr>
            <p:cNvPr id="711" name=""/>
            <p:cNvSpPr/>
            <p:nvPr/>
          </p:nvSpPr>
          <p:spPr>
            <a:xfrm>
              <a:off x="1218960" y="3211920"/>
              <a:ext cx="0" cy="717120"/>
            </a:xfrm>
            <a:prstGeom prst="line">
              <a:avLst/>
            </a:prstGeom>
            <a:ln cap="sq" w="720">
              <a:solidFill>
                <a:srgbClr val="ffffff"/>
              </a:solidFill>
              <a:miter/>
            </a:ln>
          </p:spPr>
          <p:style>
            <a:lnRef idx="0"/>
            <a:fillRef idx="0"/>
            <a:effectRef idx="0"/>
            <a:fontRef idx="minor"/>
          </p:style>
        </p:sp>
        <p:sp>
          <p:nvSpPr>
            <p:cNvPr id="712" name=""/>
            <p:cNvSpPr/>
            <p:nvPr/>
          </p:nvSpPr>
          <p:spPr>
            <a:xfrm>
              <a:off x="1218960" y="3932280"/>
              <a:ext cx="0" cy="718920"/>
            </a:xfrm>
            <a:prstGeom prst="line">
              <a:avLst/>
            </a:prstGeom>
            <a:ln cap="sq" w="720">
              <a:solidFill>
                <a:srgbClr val="ffffff"/>
              </a:solidFill>
              <a:miter/>
            </a:ln>
          </p:spPr>
          <p:style>
            <a:lnRef idx="0"/>
            <a:fillRef idx="0"/>
            <a:effectRef idx="0"/>
            <a:fontRef idx="minor"/>
          </p:style>
        </p:sp>
        <p:sp>
          <p:nvSpPr>
            <p:cNvPr id="713" name=""/>
            <p:cNvSpPr/>
            <p:nvPr/>
          </p:nvSpPr>
          <p:spPr>
            <a:xfrm>
              <a:off x="5178960" y="1055520"/>
              <a:ext cx="0" cy="717480"/>
            </a:xfrm>
            <a:prstGeom prst="line">
              <a:avLst/>
            </a:prstGeom>
            <a:ln cap="sq" w="720">
              <a:solidFill>
                <a:srgbClr val="ffffff"/>
              </a:solidFill>
              <a:miter/>
            </a:ln>
          </p:spPr>
          <p:style>
            <a:lnRef idx="0"/>
            <a:fillRef idx="0"/>
            <a:effectRef idx="0"/>
            <a:fontRef idx="minor"/>
          </p:style>
        </p:sp>
        <p:sp>
          <p:nvSpPr>
            <p:cNvPr id="714" name=""/>
            <p:cNvSpPr/>
            <p:nvPr/>
          </p:nvSpPr>
          <p:spPr>
            <a:xfrm>
              <a:off x="5178960" y="1774440"/>
              <a:ext cx="0" cy="717120"/>
            </a:xfrm>
            <a:prstGeom prst="line">
              <a:avLst/>
            </a:prstGeom>
            <a:ln cap="sq" w="720">
              <a:solidFill>
                <a:srgbClr val="ffffff"/>
              </a:solidFill>
              <a:miter/>
            </a:ln>
          </p:spPr>
          <p:style>
            <a:lnRef idx="0"/>
            <a:fillRef idx="0"/>
            <a:effectRef idx="0"/>
            <a:fontRef idx="minor"/>
          </p:style>
        </p:sp>
        <p:sp>
          <p:nvSpPr>
            <p:cNvPr id="715" name=""/>
            <p:cNvSpPr/>
            <p:nvPr/>
          </p:nvSpPr>
          <p:spPr>
            <a:xfrm>
              <a:off x="5178960" y="2493360"/>
              <a:ext cx="0" cy="717120"/>
            </a:xfrm>
            <a:prstGeom prst="line">
              <a:avLst/>
            </a:prstGeom>
            <a:ln cap="sq" w="720">
              <a:solidFill>
                <a:srgbClr val="ffffff"/>
              </a:solidFill>
              <a:miter/>
            </a:ln>
          </p:spPr>
          <p:style>
            <a:lnRef idx="0"/>
            <a:fillRef idx="0"/>
            <a:effectRef idx="0"/>
            <a:fontRef idx="minor"/>
          </p:style>
        </p:sp>
        <p:sp>
          <p:nvSpPr>
            <p:cNvPr id="716" name=""/>
            <p:cNvSpPr/>
            <p:nvPr/>
          </p:nvSpPr>
          <p:spPr>
            <a:xfrm>
              <a:off x="5178960" y="3211920"/>
              <a:ext cx="0" cy="717120"/>
            </a:xfrm>
            <a:prstGeom prst="line">
              <a:avLst/>
            </a:prstGeom>
            <a:ln cap="sq" w="720">
              <a:solidFill>
                <a:srgbClr val="ffffff"/>
              </a:solidFill>
              <a:miter/>
            </a:ln>
          </p:spPr>
          <p:style>
            <a:lnRef idx="0"/>
            <a:fillRef idx="0"/>
            <a:effectRef idx="0"/>
            <a:fontRef idx="minor"/>
          </p:style>
        </p:sp>
        <p:sp>
          <p:nvSpPr>
            <p:cNvPr id="717" name=""/>
            <p:cNvSpPr/>
            <p:nvPr/>
          </p:nvSpPr>
          <p:spPr>
            <a:xfrm>
              <a:off x="5178960" y="3932280"/>
              <a:ext cx="0" cy="718920"/>
            </a:xfrm>
            <a:prstGeom prst="line">
              <a:avLst/>
            </a:prstGeom>
            <a:ln cap="sq" w="720">
              <a:solidFill>
                <a:srgbClr val="ffffff"/>
              </a:solidFill>
              <a:miter/>
            </a:ln>
          </p:spPr>
          <p:style>
            <a:lnRef idx="0"/>
            <a:fillRef idx="0"/>
            <a:effectRef idx="0"/>
            <a:fontRef idx="minor"/>
          </p:style>
        </p:sp>
        <p:sp>
          <p:nvSpPr>
            <p:cNvPr id="718" name=""/>
            <p:cNvSpPr/>
            <p:nvPr/>
          </p:nvSpPr>
          <p:spPr>
            <a:xfrm>
              <a:off x="9586800" y="1055520"/>
              <a:ext cx="0" cy="717480"/>
            </a:xfrm>
            <a:prstGeom prst="line">
              <a:avLst/>
            </a:prstGeom>
            <a:ln cap="sq" w="720">
              <a:solidFill>
                <a:srgbClr val="ffffff"/>
              </a:solidFill>
              <a:miter/>
            </a:ln>
          </p:spPr>
          <p:style>
            <a:lnRef idx="0"/>
            <a:fillRef idx="0"/>
            <a:effectRef idx="0"/>
            <a:fontRef idx="minor"/>
          </p:style>
        </p:sp>
        <p:sp>
          <p:nvSpPr>
            <p:cNvPr id="719" name=""/>
            <p:cNvSpPr/>
            <p:nvPr/>
          </p:nvSpPr>
          <p:spPr>
            <a:xfrm>
              <a:off x="9586800" y="1774440"/>
              <a:ext cx="0" cy="717120"/>
            </a:xfrm>
            <a:prstGeom prst="line">
              <a:avLst/>
            </a:prstGeom>
            <a:ln cap="sq" w="720">
              <a:solidFill>
                <a:srgbClr val="ffffff"/>
              </a:solidFill>
              <a:miter/>
            </a:ln>
          </p:spPr>
          <p:style>
            <a:lnRef idx="0"/>
            <a:fillRef idx="0"/>
            <a:effectRef idx="0"/>
            <a:fontRef idx="minor"/>
          </p:style>
        </p:sp>
        <p:sp>
          <p:nvSpPr>
            <p:cNvPr id="720" name=""/>
            <p:cNvSpPr/>
            <p:nvPr/>
          </p:nvSpPr>
          <p:spPr>
            <a:xfrm>
              <a:off x="9586800" y="2493360"/>
              <a:ext cx="0" cy="717120"/>
            </a:xfrm>
            <a:prstGeom prst="line">
              <a:avLst/>
            </a:prstGeom>
            <a:ln cap="sq" w="720">
              <a:solidFill>
                <a:srgbClr val="ffffff"/>
              </a:solidFill>
              <a:miter/>
            </a:ln>
          </p:spPr>
          <p:style>
            <a:lnRef idx="0"/>
            <a:fillRef idx="0"/>
            <a:effectRef idx="0"/>
            <a:fontRef idx="minor"/>
          </p:style>
        </p:sp>
        <p:sp>
          <p:nvSpPr>
            <p:cNvPr id="721" name=""/>
            <p:cNvSpPr/>
            <p:nvPr/>
          </p:nvSpPr>
          <p:spPr>
            <a:xfrm>
              <a:off x="9586800" y="3211920"/>
              <a:ext cx="0" cy="717120"/>
            </a:xfrm>
            <a:prstGeom prst="line">
              <a:avLst/>
            </a:prstGeom>
            <a:ln cap="sq" w="720">
              <a:solidFill>
                <a:srgbClr val="ffffff"/>
              </a:solidFill>
              <a:miter/>
            </a:ln>
          </p:spPr>
          <p:style>
            <a:lnRef idx="0"/>
            <a:fillRef idx="0"/>
            <a:effectRef idx="0"/>
            <a:fontRef idx="minor"/>
          </p:style>
        </p:sp>
        <p:sp>
          <p:nvSpPr>
            <p:cNvPr id="722" name=""/>
            <p:cNvSpPr/>
            <p:nvPr/>
          </p:nvSpPr>
          <p:spPr>
            <a:xfrm>
              <a:off x="9586800" y="3932280"/>
              <a:ext cx="0" cy="718920"/>
            </a:xfrm>
            <a:prstGeom prst="line">
              <a:avLst/>
            </a:prstGeom>
            <a:ln cap="sq" w="720">
              <a:solidFill>
                <a:srgbClr val="ffffff"/>
              </a:solidFill>
              <a:miter/>
            </a:ln>
          </p:spPr>
          <p:style>
            <a:lnRef idx="0"/>
            <a:fillRef idx="0"/>
            <a:effectRef idx="0"/>
            <a:fontRef idx="minor"/>
          </p:style>
        </p:sp>
      </p:grpSp>
    </p:spTree>
  </p:cSld>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23" name="PlaceHolder 1"/>
          <p:cNvSpPr>
            <a:spLocks noGrp="1"/>
          </p:cNvSpPr>
          <p:nvPr>
            <p:ph type="title"/>
          </p:nvPr>
        </p:nvSpPr>
        <p:spPr>
          <a:xfrm>
            <a:off x="539640" y="270000"/>
            <a:ext cx="8994960" cy="985680"/>
          </a:xfrm>
          <a:prstGeom prst="rect">
            <a:avLst/>
          </a:prstGeom>
          <a:noFill/>
          <a:ln w="0">
            <a:noFill/>
          </a:ln>
        </p:spPr>
        <p:txBody>
          <a:bodyPr lIns="0" rIns="0" tIns="0" bIns="0" anchor="ctr">
            <a:noAutofit/>
          </a:bodyPr>
          <a:p>
            <a:pPr algn="ctr">
              <a:lnSpc>
                <a:spcPct val="93000"/>
              </a:lnSpc>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600" spc="-1" strike="noStrike">
                <a:solidFill>
                  <a:srgbClr val="000000"/>
                </a:solidFill>
                <a:latin typeface="Arial"/>
              </a:rPr>
              <a:t> </a:t>
            </a:r>
            <a:r>
              <a:rPr b="1" i="1" lang="ru-RU" sz="1600" spc="-1" strike="noStrike">
                <a:solidFill>
                  <a:srgbClr val="000000"/>
                </a:solidFill>
                <a:latin typeface="Arial"/>
              </a:rPr>
              <a:t>Ex</a:t>
            </a:r>
            <a:r>
              <a:rPr b="1" i="1" lang="ru-RU" sz="1600" spc="-1" strike="noStrike">
                <a:solidFill>
                  <a:srgbClr val="000000"/>
                </a:solidFill>
                <a:latin typeface="Arial"/>
                <a:ea typeface="Segoe UI"/>
              </a:rPr>
              <a:t> </a:t>
            </a:r>
            <a:r>
              <a:rPr b="1" i="1" lang="en-US" sz="1600" spc="-1" strike="noStrike" u="sng">
                <a:solidFill>
                  <a:srgbClr val="000000"/>
                </a:solidFill>
                <a:uFillTx/>
                <a:latin typeface="Arial"/>
                <a:ea typeface="Segoe UI"/>
              </a:rPr>
              <a:t>№ 4 Find 16  words describing the surgical department . </a:t>
            </a:r>
            <a:endParaRPr b="0" lang="ru-RU" sz="1600" spc="-1" strike="noStrike">
              <a:solidFill>
                <a:srgbClr val="ffffff"/>
              </a:solidFill>
              <a:latin typeface="Arial"/>
            </a:endParaRPr>
          </a:p>
        </p:txBody>
      </p:sp>
      <p:sp>
        <p:nvSpPr>
          <p:cNvPr id="724" name="PlaceHolder 2"/>
          <p:cNvSpPr>
            <a:spLocks noGrp="1"/>
          </p:cNvSpPr>
          <p:nvPr>
            <p:ph/>
          </p:nvPr>
        </p:nvSpPr>
        <p:spPr>
          <a:xfrm>
            <a:off x="539640" y="1440000"/>
            <a:ext cx="8994960" cy="3595680"/>
          </a:xfrm>
          <a:prstGeom prst="rect">
            <a:avLst/>
          </a:prstGeom>
          <a:noFill/>
          <a:ln w="0">
            <a:noFill/>
          </a:ln>
        </p:spPr>
        <p:txBody>
          <a:bodyPr lIns="0" rIns="0" tIns="21240" bIns="0" anchor="t">
            <a:normAutofit/>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1400" spc="-1" strike="noStrike">
                <a:solidFill>
                  <a:srgbClr val="000000"/>
                </a:solidFill>
                <a:latin typeface="Arial"/>
              </a:rPr>
              <a:t>      </a:t>
            </a:r>
            <a:endParaRPr b="0" lang="ru-RU" sz="1400" spc="-1" strike="noStrike">
              <a:solidFill>
                <a:srgbClr val="000000"/>
              </a:solidFill>
              <a:latin typeface="Arial"/>
            </a:endParaRPr>
          </a:p>
        </p:txBody>
      </p:sp>
      <p:graphicFrame>
        <p:nvGraphicFramePr>
          <p:cNvPr id="725" name=""/>
          <p:cNvGraphicFramePr/>
          <p:nvPr/>
        </p:nvGraphicFramePr>
        <p:xfrm>
          <a:off x="1882080" y="1135800"/>
          <a:ext cx="6009120" cy="4559040"/>
        </p:xfrm>
        <a:graphic>
          <a:graphicData uri="http://schemas.openxmlformats.org/drawingml/2006/table">
            <a:tbl>
              <a:tblPr/>
              <a:tblGrid>
                <a:gridCol w="336600"/>
                <a:gridCol w="405000"/>
                <a:gridCol w="405360"/>
                <a:gridCol w="405000"/>
                <a:gridCol w="405000"/>
                <a:gridCol w="405360"/>
                <a:gridCol w="405000"/>
                <a:gridCol w="405000"/>
                <a:gridCol w="405360"/>
                <a:gridCol w="405000"/>
                <a:gridCol w="405000"/>
                <a:gridCol w="405360"/>
                <a:gridCol w="405000"/>
                <a:gridCol w="405360"/>
                <a:gridCol w="405720"/>
              </a:tblGrid>
              <a:tr h="347400">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J</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0">
                <a:tc>
                  <a:txBody>
                    <a:bodyPr lIns="90000" rIns="90000" tIns="46800" bIns="46800" anchor="t">
                      <a:noAutofit/>
                    </a:bodyPr>
                    <a:p>
                      <a:r>
                        <a:rPr b="1" lang="en-US" sz="1600" spc="-1" strike="noStrike">
                          <a:latin typeface="Arial"/>
                        </a:rPr>
                        <a:t>Z</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U</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B</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Y</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V</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F</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U</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V</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U</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B</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K</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U</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K</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F</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V</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B</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U</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Z</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X</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U</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K</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X</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B</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latin typeface="Arial"/>
                        </a:rPr>
                        <a:t>F</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Y</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F</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bl>
          </a:graphicData>
        </a:graphic>
      </p:graphicFrame>
    </p:spTree>
  </p:cSld>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26" name="PlaceHolder 1"/>
          <p:cNvSpPr>
            <a:spLocks noGrp="1"/>
          </p:cNvSpPr>
          <p:nvPr>
            <p:ph type="title"/>
          </p:nvPr>
        </p:nvSpPr>
        <p:spPr>
          <a:xfrm>
            <a:off x="539640" y="270000"/>
            <a:ext cx="8994960" cy="98568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Keys :</a:t>
            </a:r>
            <a:endParaRPr b="0" lang="ru-RU" sz="3300" spc="-1" strike="noStrike">
              <a:solidFill>
                <a:srgbClr val="ffffff"/>
              </a:solidFill>
              <a:latin typeface="Arial"/>
            </a:endParaRPr>
          </a:p>
        </p:txBody>
      </p:sp>
      <p:sp>
        <p:nvSpPr>
          <p:cNvPr id="727" name="PlaceHolder 2"/>
          <p:cNvSpPr>
            <a:spLocks noGrp="1"/>
          </p:cNvSpPr>
          <p:nvPr>
            <p:ph/>
          </p:nvPr>
        </p:nvSpPr>
        <p:spPr>
          <a:xfrm>
            <a:off x="539640" y="1440000"/>
            <a:ext cx="8994960" cy="3595680"/>
          </a:xfrm>
          <a:prstGeom prst="rect">
            <a:avLst/>
          </a:prstGeom>
          <a:noFill/>
          <a:ln w="0">
            <a:noFill/>
          </a:ln>
        </p:spPr>
        <p:txBody>
          <a:bodyPr lIns="0" rIns="0" tIns="21240" bIns="0" anchor="t">
            <a:normAutofit fontScale="90000"/>
          </a:bodyPr>
          <a:p>
            <a:r>
              <a:rPr b="0" lang="ru-RU" sz="1400" spc="-1" strike="noStrike">
                <a:solidFill>
                  <a:srgbClr val="000000"/>
                </a:solidFill>
                <a:latin typeface="Arial"/>
              </a:rPr>
              <a:t>  </a:t>
            </a:r>
            <a:r>
              <a:rPr b="1" i="1" lang="ru-RU" sz="1400" spc="-1" strike="noStrike" u="sng">
                <a:solidFill>
                  <a:srgbClr val="000000"/>
                </a:solidFill>
                <a:uFillTx/>
                <a:latin typeface="Arial"/>
                <a:ea typeface="Segoe UI"/>
              </a:rPr>
              <a:t>Unit 1.</a:t>
            </a:r>
            <a:endParaRPr b="0" lang="ru-RU" sz="1400" spc="-1" strike="noStrike">
              <a:solidFill>
                <a:srgbClr val="000000"/>
              </a:solidFill>
              <a:latin typeface="Arial"/>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400" spc="-1" strike="noStrike" u="sng">
                <a:solidFill>
                  <a:srgbClr val="000000"/>
                </a:solidFill>
                <a:uFillTx/>
                <a:latin typeface="Arial"/>
                <a:ea typeface="Segoe UI"/>
              </a:rPr>
              <a:t>Ex.1</a:t>
            </a:r>
            <a:endParaRPr b="0" i="1" lang="en-US" sz="1400" spc="-1" strike="noStrike">
              <a:solidFill>
                <a:srgbClr val="000000"/>
              </a:solidFill>
              <a:latin typeface="Times New Roman"/>
            </a:endParaRPr>
          </a:p>
          <a:p>
            <a:pPr marL="343080" indent="-343080"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400" spc="-1" strike="noStrike" u="sng">
                <a:solidFill>
                  <a:srgbClr val="000000"/>
                </a:solidFill>
                <a:uFillTx/>
                <a:latin typeface="Arial"/>
                <a:ea typeface="Segoe UI"/>
              </a:rPr>
              <a:t>1. </a:t>
            </a:r>
            <a:r>
              <a:rPr b="1" i="1" lang="en-US" sz="1400" spc="-1" strike="noStrike" u="sng">
                <a:solidFill>
                  <a:srgbClr val="000000"/>
                </a:solidFill>
                <a:uFillTx/>
                <a:latin typeface="Times New Roman"/>
                <a:ea typeface="Segoe UI"/>
              </a:rPr>
              <a:t>A surgeon  works in a surgical department. </a:t>
            </a:r>
            <a:r>
              <a:rPr b="1" i="1" lang="ru-RU" sz="1400" spc="-1" strike="noStrike" u="sng">
                <a:solidFill>
                  <a:srgbClr val="000000"/>
                </a:solidFill>
                <a:uFillTx/>
                <a:latin typeface="Arial"/>
                <a:ea typeface="Segoe UI"/>
              </a:rPr>
              <a:t>2.</a:t>
            </a:r>
            <a:r>
              <a:rPr b="1" i="1" lang="en-US" sz="1400" spc="-1" strike="noStrike" u="sng">
                <a:solidFill>
                  <a:srgbClr val="000000"/>
                </a:solidFill>
                <a:uFillTx/>
                <a:latin typeface="Times New Roman"/>
                <a:ea typeface="Segoe UI"/>
              </a:rPr>
              <a:t>The nurse, who works in the operating room, is called a scrub nurse. 3. A scrub nurse prepares the operating room for the operation and cares for operating environment to be sterile.</a:t>
            </a:r>
            <a:r>
              <a:rPr b="1" i="1" lang="ru-RU" sz="1400" spc="-1" strike="noStrike" u="sng">
                <a:solidFill>
                  <a:srgbClr val="000000"/>
                </a:solidFill>
                <a:uFillTx/>
                <a:latin typeface="Arial"/>
                <a:ea typeface="Segoe UI"/>
              </a:rPr>
              <a:t>4. </a:t>
            </a:r>
            <a:r>
              <a:rPr b="1" i="1" lang="en-US" sz="1400" spc="-1" strike="noStrike" u="sng">
                <a:solidFill>
                  <a:srgbClr val="000000"/>
                </a:solidFill>
                <a:uFillTx/>
                <a:latin typeface="Times New Roman"/>
                <a:ea typeface="Segoe UI"/>
              </a:rPr>
              <a:t>A scrub nurse is responsible for the equipment during the operation. 5. She assists the surgeon anticipating his actions and gives him all the necessary instruments such as a scalpel, </a:t>
            </a:r>
            <a:r>
              <a:rPr b="1" i="1" lang="en-US" sz="1400" spc="-1" strike="noStrike" u="sng">
                <a:solidFill>
                  <a:srgbClr val="000000"/>
                </a:solidFill>
                <a:uFillTx/>
                <a:latin typeface="Times New Roman"/>
                <a:ea typeface="Calibri"/>
              </a:rPr>
              <a:t> </a:t>
            </a:r>
            <a:r>
              <a:rPr b="1" i="1" lang="en-US" sz="1400" spc="-1" strike="noStrike" u="sng">
                <a:solidFill>
                  <a:srgbClr val="000000"/>
                </a:solidFill>
                <a:uFillTx/>
                <a:latin typeface="Times New Roman"/>
                <a:ea typeface="Segoe UI"/>
              </a:rPr>
              <a:t>forceps,</a:t>
            </a:r>
            <a:r>
              <a:rPr b="1" i="1" lang="en-US" sz="1400" spc="-1" strike="noStrike" u="sng">
                <a:solidFill>
                  <a:srgbClr val="000000"/>
                </a:solidFill>
                <a:uFillTx/>
                <a:latin typeface="Times New Roman"/>
                <a:ea typeface="Calibri"/>
              </a:rPr>
              <a:t> </a:t>
            </a:r>
            <a:r>
              <a:rPr b="1" i="1" lang="en-US" sz="1400" spc="-1" strike="noStrike" u="sng">
                <a:solidFill>
                  <a:srgbClr val="000000"/>
                </a:solidFill>
                <a:uFillTx/>
                <a:latin typeface="Times New Roman"/>
                <a:ea typeface="Segoe UI"/>
              </a:rPr>
              <a:t>a retractor </a:t>
            </a:r>
            <a:r>
              <a:rPr b="1" i="1" lang="en-US" sz="1400" spc="-1" strike="noStrike" u="sng">
                <a:solidFill>
                  <a:srgbClr val="000000"/>
                </a:solidFill>
                <a:uFillTx/>
                <a:latin typeface="Times New Roman"/>
                <a:ea typeface="Calibri"/>
              </a:rPr>
              <a:t>, an </a:t>
            </a:r>
            <a:r>
              <a:rPr b="1" i="1" lang="en-US" sz="1400" spc="-1" strike="noStrike" u="sng">
                <a:solidFill>
                  <a:srgbClr val="000000"/>
                </a:solidFill>
                <a:uFillTx/>
                <a:latin typeface="Times New Roman"/>
                <a:ea typeface="Segoe UI"/>
              </a:rPr>
              <a:t>artery forceps, dissecting forceps, scissors . </a:t>
            </a:r>
            <a:r>
              <a:rPr b="1" i="1" lang="ru-RU" sz="1400" spc="-1" strike="noStrike" u="sng">
                <a:solidFill>
                  <a:srgbClr val="000000"/>
                </a:solidFill>
                <a:uFillTx/>
                <a:latin typeface="Arial"/>
                <a:ea typeface="Segoe UI"/>
              </a:rPr>
              <a:t>6. </a:t>
            </a:r>
            <a:r>
              <a:rPr b="1" i="1" lang="en-US" sz="1400" spc="-1" strike="noStrike" u="sng">
                <a:solidFill>
                  <a:srgbClr val="000000"/>
                </a:solidFill>
                <a:uFillTx/>
                <a:latin typeface="Times New Roman"/>
                <a:ea typeface="Segoe UI"/>
              </a:rPr>
              <a:t>To close the wound the surgeon uses sutures or staples. </a:t>
            </a:r>
            <a:r>
              <a:rPr b="1" i="1" lang="ru-RU" sz="1400" spc="-1" strike="noStrike" u="sng">
                <a:solidFill>
                  <a:srgbClr val="000000"/>
                </a:solidFill>
                <a:uFillTx/>
                <a:latin typeface="Arial"/>
                <a:ea typeface="Segoe UI"/>
              </a:rPr>
              <a:t>7. </a:t>
            </a:r>
            <a:r>
              <a:rPr b="1" i="1" lang="en-US" sz="1400" spc="-1" strike="noStrike" u="sng">
                <a:solidFill>
                  <a:srgbClr val="000000"/>
                </a:solidFill>
                <a:uFillTx/>
                <a:latin typeface="Times New Roman"/>
                <a:ea typeface="Segoe UI"/>
              </a:rPr>
              <a:t>The surgeon uses  the drain if it is necessary.</a:t>
            </a:r>
            <a:r>
              <a:rPr b="1" i="1" lang="ru-RU" sz="1400" spc="-1" strike="noStrike" u="sng">
                <a:solidFill>
                  <a:srgbClr val="000000"/>
                </a:solidFill>
                <a:uFillTx/>
                <a:latin typeface="Arial"/>
                <a:ea typeface="Segoe UI"/>
              </a:rPr>
              <a:t>8. </a:t>
            </a:r>
            <a:r>
              <a:rPr b="1" i="1" lang="en-US" sz="1400" spc="-1" strike="noStrike" u="sng">
                <a:solidFill>
                  <a:srgbClr val="000000"/>
                </a:solidFill>
                <a:uFillTx/>
                <a:latin typeface="Times New Roman"/>
                <a:ea typeface="Segoe UI"/>
              </a:rPr>
              <a:t>In the end the surgical wound is covered with a dressing. 9. The surgical operation may be performed under local or general anesthesia. </a:t>
            </a:r>
            <a:r>
              <a:rPr b="1" i="1" lang="ru-RU" sz="1400" spc="-1" strike="noStrike" u="sng">
                <a:solidFill>
                  <a:srgbClr val="000000"/>
                </a:solidFill>
                <a:uFillTx/>
                <a:latin typeface="Arial"/>
                <a:ea typeface="Segoe UI"/>
              </a:rPr>
              <a:t>10. </a:t>
            </a:r>
            <a:r>
              <a:rPr b="1" i="1" lang="en-US" sz="1400" spc="-1" strike="noStrike" u="sng">
                <a:solidFill>
                  <a:srgbClr val="000000"/>
                </a:solidFill>
                <a:uFillTx/>
                <a:latin typeface="Times New Roman"/>
                <a:ea typeface="Segoe UI"/>
              </a:rPr>
              <a:t>After the operation the nurse wheels the patient into a ward.</a:t>
            </a:r>
            <a:endParaRPr b="0" i="1" lang="ru-RU" sz="1400" spc="-1" strike="noStrike">
              <a:solidFill>
                <a:srgbClr val="000000"/>
              </a:solidFill>
              <a:latin typeface="Times New Roman"/>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400" spc="-1" strike="noStrike" u="sng">
                <a:solidFill>
                  <a:srgbClr val="000000"/>
                </a:solidFill>
                <a:uFillTx/>
                <a:latin typeface="Arial"/>
                <a:ea typeface="Segoe UI"/>
              </a:rPr>
              <a:t>Ex.2</a:t>
            </a:r>
            <a:endParaRPr b="0" i="1" lang="en-US" sz="1400" spc="-1" strike="noStrike">
              <a:solidFill>
                <a:srgbClr val="000000"/>
              </a:solidFill>
              <a:latin typeface="Times New Roman"/>
            </a:endParaRPr>
          </a:p>
          <a:p>
            <a:pPr marL="343080" indent="-343080" algn="just">
              <a:spcAft>
                <a:spcPts val="43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400" spc="-1" strike="noStrike" u="sng">
                <a:solidFill>
                  <a:srgbClr val="000000"/>
                </a:solidFill>
                <a:uFillTx/>
                <a:latin typeface="Arial"/>
                <a:ea typeface="Segoe UI"/>
              </a:rPr>
              <a:t>1. </a:t>
            </a:r>
            <a:r>
              <a:rPr b="1" i="1" lang="en-US" sz="1400" spc="-1" strike="noStrike" u="sng">
                <a:solidFill>
                  <a:srgbClr val="000000"/>
                </a:solidFill>
                <a:uFillTx/>
                <a:latin typeface="Times New Roman"/>
                <a:ea typeface="Segoe UI"/>
              </a:rPr>
              <a:t>A </a:t>
            </a:r>
            <a:r>
              <a:rPr b="1" i="1" lang="en-US" sz="1400" spc="-1" strike="noStrike" u="sng">
                <a:solidFill>
                  <a:srgbClr val="c9211e"/>
                </a:solidFill>
                <a:uFillTx/>
                <a:latin typeface="Times New Roman"/>
                <a:ea typeface="Segoe UI"/>
              </a:rPr>
              <a:t>surgeon</a:t>
            </a:r>
            <a:r>
              <a:rPr b="1" i="1" lang="en-US" sz="1400" spc="-1" strike="noStrike" u="sng">
                <a:solidFill>
                  <a:srgbClr val="000000"/>
                </a:solidFill>
                <a:uFillTx/>
                <a:latin typeface="Times New Roman"/>
                <a:ea typeface="Segoe UI"/>
              </a:rPr>
              <a:t>  works in a </a:t>
            </a:r>
            <a:r>
              <a:rPr b="1" i="1" lang="en-US" sz="1400" spc="-1" strike="noStrike" u="sng">
                <a:solidFill>
                  <a:srgbClr val="c9211e"/>
                </a:solidFill>
                <a:uFillTx/>
                <a:latin typeface="Times New Roman"/>
                <a:ea typeface="Segoe UI"/>
              </a:rPr>
              <a:t>surgical</a:t>
            </a:r>
            <a:r>
              <a:rPr b="1" i="1" lang="en-US" sz="1400" spc="-1" strike="noStrike" u="sng">
                <a:solidFill>
                  <a:srgbClr val="000000"/>
                </a:solidFill>
                <a:uFillTx/>
                <a:latin typeface="Times New Roman"/>
                <a:ea typeface="Segoe UI"/>
              </a:rPr>
              <a:t> department. </a:t>
            </a:r>
            <a:r>
              <a:rPr b="1" i="1" lang="ru-RU" sz="1400" spc="-1" strike="noStrike" u="sng">
                <a:solidFill>
                  <a:srgbClr val="000000"/>
                </a:solidFill>
                <a:uFillTx/>
                <a:latin typeface="Arial"/>
                <a:ea typeface="Segoe UI"/>
              </a:rPr>
              <a:t>2.</a:t>
            </a:r>
            <a:r>
              <a:rPr b="1" i="1" lang="en-US" sz="1400" spc="-1" strike="noStrike" u="sng">
                <a:solidFill>
                  <a:srgbClr val="000000"/>
                </a:solidFill>
                <a:uFillTx/>
                <a:latin typeface="Times New Roman"/>
                <a:ea typeface="Segoe UI"/>
              </a:rPr>
              <a:t>The nurse, who works in the </a:t>
            </a:r>
            <a:r>
              <a:rPr b="1" i="1" lang="en-US" sz="1400" spc="-1" strike="noStrike" u="sng">
                <a:solidFill>
                  <a:srgbClr val="c9211e"/>
                </a:solidFill>
                <a:uFillTx/>
                <a:latin typeface="Times New Roman"/>
                <a:ea typeface="Segoe UI"/>
              </a:rPr>
              <a:t>operating room</a:t>
            </a:r>
            <a:r>
              <a:rPr b="1" i="1" lang="en-US" sz="1400" spc="-1" strike="noStrike" u="sng">
                <a:solidFill>
                  <a:srgbClr val="000000"/>
                </a:solidFill>
                <a:uFillTx/>
                <a:latin typeface="Times New Roman"/>
                <a:ea typeface="Segoe UI"/>
              </a:rPr>
              <a:t>, is called a </a:t>
            </a:r>
            <a:r>
              <a:rPr b="1" i="1" lang="en-US" sz="1400" spc="-1" strike="noStrike" u="sng">
                <a:solidFill>
                  <a:srgbClr val="c9211e"/>
                </a:solidFill>
                <a:uFillTx/>
                <a:latin typeface="Times New Roman"/>
                <a:ea typeface="Segoe UI"/>
              </a:rPr>
              <a:t>scrub nurse</a:t>
            </a:r>
            <a:r>
              <a:rPr b="1" i="1" lang="en-US" sz="1400" spc="-1" strike="noStrike" u="sng">
                <a:solidFill>
                  <a:srgbClr val="000000"/>
                </a:solidFill>
                <a:uFillTx/>
                <a:latin typeface="Times New Roman"/>
                <a:ea typeface="Segoe UI"/>
              </a:rPr>
              <a:t>. 3. A </a:t>
            </a:r>
            <a:r>
              <a:rPr b="1" i="1" lang="en-US" sz="1400" spc="-1" strike="noStrike" u="sng">
                <a:solidFill>
                  <a:srgbClr val="c9211e"/>
                </a:solidFill>
                <a:uFillTx/>
                <a:latin typeface="Times New Roman"/>
                <a:ea typeface="Segoe UI"/>
              </a:rPr>
              <a:t>scrub</a:t>
            </a:r>
            <a:r>
              <a:rPr b="1" i="1" lang="en-US" sz="1400" spc="-1" strike="noStrike" u="sng">
                <a:solidFill>
                  <a:srgbClr val="000000"/>
                </a:solidFill>
                <a:uFillTx/>
                <a:latin typeface="Times New Roman"/>
                <a:ea typeface="Segoe UI"/>
              </a:rPr>
              <a:t> nurse prepares the </a:t>
            </a:r>
            <a:r>
              <a:rPr b="1" i="1" lang="en-US" sz="1400" spc="-1" strike="noStrike" u="sng">
                <a:solidFill>
                  <a:srgbClr val="c9211e"/>
                </a:solidFill>
                <a:uFillTx/>
                <a:latin typeface="Times New Roman"/>
                <a:ea typeface="Segoe UI"/>
              </a:rPr>
              <a:t>operating room</a:t>
            </a:r>
            <a:r>
              <a:rPr b="1" i="1" lang="en-US" sz="1400" spc="-1" strike="noStrike" u="sng">
                <a:solidFill>
                  <a:srgbClr val="000000"/>
                </a:solidFill>
                <a:uFillTx/>
                <a:latin typeface="Times New Roman"/>
                <a:ea typeface="Segoe UI"/>
              </a:rPr>
              <a:t> for the operation and cares for operating environment to be </a:t>
            </a:r>
            <a:r>
              <a:rPr b="1" i="1" lang="en-US" sz="1400" spc="-1" strike="noStrike" u="sng">
                <a:solidFill>
                  <a:srgbClr val="c9211e"/>
                </a:solidFill>
                <a:uFillTx/>
                <a:latin typeface="Times New Roman"/>
                <a:ea typeface="Segoe UI"/>
              </a:rPr>
              <a:t>sterile</a:t>
            </a:r>
            <a:r>
              <a:rPr b="1" i="1" lang="en-US" sz="1400" spc="-1" strike="noStrike" u="sng">
                <a:solidFill>
                  <a:srgbClr val="000000"/>
                </a:solidFill>
                <a:uFillTx/>
                <a:latin typeface="Times New Roman"/>
                <a:ea typeface="Segoe UI"/>
              </a:rPr>
              <a:t>.</a:t>
            </a:r>
            <a:r>
              <a:rPr b="1" i="1" lang="ru-RU" sz="1400" spc="-1" strike="noStrike" u="sng">
                <a:solidFill>
                  <a:srgbClr val="000000"/>
                </a:solidFill>
                <a:uFillTx/>
                <a:latin typeface="Arial"/>
                <a:ea typeface="Segoe UI"/>
              </a:rPr>
              <a:t>4. </a:t>
            </a:r>
            <a:r>
              <a:rPr b="1" i="1" lang="en-US" sz="1400" spc="-1" strike="noStrike" u="sng">
                <a:solidFill>
                  <a:srgbClr val="000000"/>
                </a:solidFill>
                <a:uFillTx/>
                <a:latin typeface="Times New Roman"/>
                <a:ea typeface="Segoe UI"/>
              </a:rPr>
              <a:t>A scrub nurse is responsible for the </a:t>
            </a:r>
            <a:r>
              <a:rPr b="1" i="1" lang="en-US" sz="1400" spc="-1" strike="noStrike" u="sng">
                <a:solidFill>
                  <a:srgbClr val="c9211e"/>
                </a:solidFill>
                <a:uFillTx/>
                <a:latin typeface="Times New Roman"/>
                <a:ea typeface="Segoe UI"/>
              </a:rPr>
              <a:t>equipment</a:t>
            </a:r>
            <a:r>
              <a:rPr b="1" i="1" lang="en-US" sz="1400" spc="-1" strike="noStrike" u="sng">
                <a:solidFill>
                  <a:srgbClr val="000000"/>
                </a:solidFill>
                <a:uFillTx/>
                <a:latin typeface="Times New Roman"/>
                <a:ea typeface="Segoe UI"/>
              </a:rPr>
              <a:t> during the operation. 5. She assists the surgeon anticipating his actions and gives him all the necessary </a:t>
            </a:r>
            <a:r>
              <a:rPr b="1" i="1" lang="en-US" sz="1400" spc="-1" strike="noStrike" u="sng">
                <a:solidFill>
                  <a:srgbClr val="c9211e"/>
                </a:solidFill>
                <a:uFillTx/>
                <a:latin typeface="Times New Roman"/>
                <a:ea typeface="Segoe UI"/>
              </a:rPr>
              <a:t>instruments</a:t>
            </a:r>
            <a:r>
              <a:rPr b="1" i="1" lang="en-US" sz="1400" spc="-1" strike="noStrike" u="sng">
                <a:solidFill>
                  <a:srgbClr val="000000"/>
                </a:solidFill>
                <a:uFillTx/>
                <a:latin typeface="Times New Roman"/>
                <a:ea typeface="Segoe UI"/>
              </a:rPr>
              <a:t> such as a </a:t>
            </a:r>
            <a:r>
              <a:rPr b="1" i="1" lang="en-US" sz="1400" spc="-1" strike="noStrike" u="sng">
                <a:solidFill>
                  <a:srgbClr val="c9211e"/>
                </a:solidFill>
                <a:uFillTx/>
                <a:latin typeface="Times New Roman"/>
                <a:ea typeface="Segoe UI"/>
              </a:rPr>
              <a:t>scalpel, </a:t>
            </a:r>
            <a:r>
              <a:rPr b="1" i="1" lang="en-US" sz="1400" spc="-1" strike="noStrike" u="sng">
                <a:solidFill>
                  <a:srgbClr val="c9211e"/>
                </a:solidFill>
                <a:uFillTx/>
                <a:latin typeface="Times New Roman"/>
                <a:ea typeface="Calibri"/>
              </a:rPr>
              <a:t> </a:t>
            </a:r>
            <a:r>
              <a:rPr b="1" i="1" lang="en-US" sz="1400" spc="-1" strike="noStrike" u="sng">
                <a:solidFill>
                  <a:srgbClr val="c9211e"/>
                </a:solidFill>
                <a:uFillTx/>
                <a:latin typeface="Times New Roman"/>
                <a:ea typeface="Segoe UI"/>
              </a:rPr>
              <a:t>forceps,</a:t>
            </a:r>
            <a:r>
              <a:rPr b="1" i="1" lang="en-US" sz="1400" spc="-1" strike="noStrike" u="sng">
                <a:solidFill>
                  <a:srgbClr val="c9211e"/>
                </a:solidFill>
                <a:uFillTx/>
                <a:latin typeface="Times New Roman"/>
                <a:ea typeface="Calibri"/>
              </a:rPr>
              <a:t> </a:t>
            </a:r>
            <a:r>
              <a:rPr b="1" i="1" lang="en-US" sz="1400" spc="-1" strike="noStrike" u="sng">
                <a:solidFill>
                  <a:srgbClr val="c9211e"/>
                </a:solidFill>
                <a:uFillTx/>
                <a:latin typeface="Times New Roman"/>
                <a:ea typeface="Segoe UI"/>
              </a:rPr>
              <a:t>a retractor </a:t>
            </a:r>
            <a:r>
              <a:rPr b="1" i="1" lang="en-US" sz="1400" spc="-1" strike="noStrike" u="sng">
                <a:solidFill>
                  <a:srgbClr val="c9211e"/>
                </a:solidFill>
                <a:uFillTx/>
                <a:latin typeface="Times New Roman"/>
                <a:ea typeface="Calibri"/>
              </a:rPr>
              <a:t>, an </a:t>
            </a:r>
            <a:r>
              <a:rPr b="1" i="1" lang="en-US" sz="1400" spc="-1" strike="noStrike" u="sng">
                <a:solidFill>
                  <a:srgbClr val="c9211e"/>
                </a:solidFill>
                <a:uFillTx/>
                <a:latin typeface="Times New Roman"/>
                <a:ea typeface="Segoe UI"/>
              </a:rPr>
              <a:t>artery forceps, dissecting forceps, scissors </a:t>
            </a:r>
            <a:r>
              <a:rPr b="1" i="1" lang="en-US" sz="1400" spc="-1" strike="noStrike" u="sng">
                <a:solidFill>
                  <a:srgbClr val="000000"/>
                </a:solidFill>
                <a:uFillTx/>
                <a:latin typeface="Times New Roman"/>
                <a:ea typeface="Segoe UI"/>
              </a:rPr>
              <a:t>. </a:t>
            </a:r>
            <a:r>
              <a:rPr b="1" i="1" lang="ru-RU" sz="1400" spc="-1" strike="noStrike" u="sng">
                <a:solidFill>
                  <a:srgbClr val="000000"/>
                </a:solidFill>
                <a:uFillTx/>
                <a:latin typeface="Arial"/>
                <a:ea typeface="Segoe UI"/>
              </a:rPr>
              <a:t>6. </a:t>
            </a:r>
            <a:r>
              <a:rPr b="1" i="1" lang="en-US" sz="1400" spc="-1" strike="noStrike" u="sng">
                <a:solidFill>
                  <a:srgbClr val="000000"/>
                </a:solidFill>
                <a:uFillTx/>
                <a:latin typeface="Times New Roman"/>
                <a:ea typeface="Segoe UI"/>
              </a:rPr>
              <a:t>To close the </a:t>
            </a:r>
            <a:r>
              <a:rPr b="1" i="1" lang="en-US" sz="1400" spc="-1" strike="noStrike" u="sng">
                <a:solidFill>
                  <a:srgbClr val="c9211e"/>
                </a:solidFill>
                <a:uFillTx/>
                <a:latin typeface="Times New Roman"/>
                <a:ea typeface="Segoe UI"/>
              </a:rPr>
              <a:t>wound</a:t>
            </a:r>
            <a:r>
              <a:rPr b="1" i="1" lang="en-US" sz="1400" spc="-1" strike="noStrike" u="sng">
                <a:solidFill>
                  <a:srgbClr val="000000"/>
                </a:solidFill>
                <a:uFillTx/>
                <a:latin typeface="Times New Roman"/>
                <a:ea typeface="Segoe UI"/>
              </a:rPr>
              <a:t> the surgeon uses </a:t>
            </a:r>
            <a:r>
              <a:rPr b="1" i="1" lang="en-US" sz="1400" spc="-1" strike="noStrike" u="sng">
                <a:solidFill>
                  <a:srgbClr val="c9211e"/>
                </a:solidFill>
                <a:uFillTx/>
                <a:latin typeface="Times New Roman"/>
                <a:ea typeface="Segoe UI"/>
              </a:rPr>
              <a:t>sutures </a:t>
            </a:r>
            <a:r>
              <a:rPr b="1" i="1" lang="en-US" sz="1400" spc="-1" strike="noStrike" u="sng">
                <a:solidFill>
                  <a:srgbClr val="000000"/>
                </a:solidFill>
                <a:uFillTx/>
                <a:latin typeface="Times New Roman"/>
                <a:ea typeface="Segoe UI"/>
              </a:rPr>
              <a:t>or</a:t>
            </a:r>
            <a:r>
              <a:rPr b="1" i="1" lang="en-US" sz="1400" spc="-1" strike="noStrike" u="sng">
                <a:solidFill>
                  <a:srgbClr val="c9211e"/>
                </a:solidFill>
                <a:uFillTx/>
                <a:latin typeface="Times New Roman"/>
                <a:ea typeface="Segoe UI"/>
              </a:rPr>
              <a:t> staples</a:t>
            </a:r>
            <a:r>
              <a:rPr b="1" i="1" lang="en-US" sz="1400" spc="-1" strike="noStrike" u="sng">
                <a:solidFill>
                  <a:srgbClr val="000000"/>
                </a:solidFill>
                <a:uFillTx/>
                <a:latin typeface="Times New Roman"/>
                <a:ea typeface="Segoe UI"/>
              </a:rPr>
              <a:t>. </a:t>
            </a:r>
            <a:r>
              <a:rPr b="1" i="1" lang="ru-RU" sz="1400" spc="-1" strike="noStrike" u="sng">
                <a:solidFill>
                  <a:srgbClr val="000000"/>
                </a:solidFill>
                <a:uFillTx/>
                <a:latin typeface="Arial"/>
                <a:ea typeface="Segoe UI"/>
              </a:rPr>
              <a:t>7. </a:t>
            </a:r>
            <a:r>
              <a:rPr b="1" i="1" lang="en-US" sz="1400" spc="-1" strike="noStrike" u="sng">
                <a:solidFill>
                  <a:srgbClr val="000000"/>
                </a:solidFill>
                <a:uFillTx/>
                <a:latin typeface="Times New Roman"/>
                <a:ea typeface="Segoe UI"/>
              </a:rPr>
              <a:t>The surgeon uses  the </a:t>
            </a:r>
            <a:r>
              <a:rPr b="1" i="1" lang="en-US" sz="1400" spc="-1" strike="noStrike" u="sng">
                <a:solidFill>
                  <a:srgbClr val="c9211e"/>
                </a:solidFill>
                <a:uFillTx/>
                <a:latin typeface="Times New Roman"/>
                <a:ea typeface="Segoe UI"/>
              </a:rPr>
              <a:t>drain</a:t>
            </a:r>
            <a:r>
              <a:rPr b="1" i="1" lang="en-US" sz="1400" spc="-1" strike="noStrike" u="sng">
                <a:solidFill>
                  <a:srgbClr val="000000"/>
                </a:solidFill>
                <a:uFillTx/>
                <a:latin typeface="Times New Roman"/>
                <a:ea typeface="Segoe UI"/>
              </a:rPr>
              <a:t> if it is necessary.</a:t>
            </a:r>
            <a:r>
              <a:rPr b="1" i="1" lang="ru-RU" sz="1400" spc="-1" strike="noStrike" u="sng">
                <a:solidFill>
                  <a:srgbClr val="000000"/>
                </a:solidFill>
                <a:uFillTx/>
                <a:latin typeface="Arial"/>
                <a:ea typeface="Segoe UI"/>
              </a:rPr>
              <a:t>8. </a:t>
            </a:r>
            <a:r>
              <a:rPr b="1" i="1" lang="en-US" sz="1400" spc="-1" strike="noStrike" u="sng">
                <a:solidFill>
                  <a:srgbClr val="000000"/>
                </a:solidFill>
                <a:uFillTx/>
                <a:latin typeface="Times New Roman"/>
                <a:ea typeface="Segoe UI"/>
              </a:rPr>
              <a:t>In the end the surgical wound is covered with a</a:t>
            </a:r>
            <a:r>
              <a:rPr b="1" i="1" lang="en-US" sz="1400" spc="-1" strike="noStrike" u="sng">
                <a:solidFill>
                  <a:srgbClr val="c9211e"/>
                </a:solidFill>
                <a:uFillTx/>
                <a:latin typeface="Times New Roman"/>
                <a:ea typeface="Segoe UI"/>
              </a:rPr>
              <a:t> dressing.</a:t>
            </a:r>
            <a:r>
              <a:rPr b="1" i="1" lang="en-US" sz="1400" spc="-1" strike="noStrike" u="sng">
                <a:solidFill>
                  <a:srgbClr val="000000"/>
                </a:solidFill>
                <a:uFillTx/>
                <a:latin typeface="Times New Roman"/>
                <a:ea typeface="Segoe UI"/>
              </a:rPr>
              <a:t> 9. The surgical operation may be performed under </a:t>
            </a:r>
            <a:r>
              <a:rPr b="1" i="1" lang="en-US" sz="1400" spc="-1" strike="noStrike" u="sng">
                <a:solidFill>
                  <a:srgbClr val="c9211e"/>
                </a:solidFill>
                <a:uFillTx/>
                <a:latin typeface="Times New Roman"/>
                <a:ea typeface="Segoe UI"/>
              </a:rPr>
              <a:t>local</a:t>
            </a:r>
            <a:r>
              <a:rPr b="1" i="1" lang="en-US" sz="1400" spc="-1" strike="noStrike" u="sng">
                <a:solidFill>
                  <a:srgbClr val="000000"/>
                </a:solidFill>
                <a:uFillTx/>
                <a:latin typeface="Times New Roman"/>
                <a:ea typeface="Segoe UI"/>
              </a:rPr>
              <a:t> or general </a:t>
            </a:r>
            <a:r>
              <a:rPr b="1" i="1" lang="en-US" sz="1400" spc="-1" strike="noStrike" u="sng">
                <a:solidFill>
                  <a:srgbClr val="c9211e"/>
                </a:solidFill>
                <a:uFillTx/>
                <a:latin typeface="Times New Roman"/>
                <a:ea typeface="Segoe UI"/>
              </a:rPr>
              <a:t>anesthesia</a:t>
            </a:r>
            <a:r>
              <a:rPr b="1" i="1" lang="en-US" sz="1400" spc="-1" strike="noStrike" u="sng">
                <a:solidFill>
                  <a:srgbClr val="000000"/>
                </a:solidFill>
                <a:uFillTx/>
                <a:latin typeface="Times New Roman"/>
                <a:ea typeface="Segoe UI"/>
              </a:rPr>
              <a:t>. </a:t>
            </a:r>
            <a:r>
              <a:rPr b="1" i="1" lang="ru-RU" sz="1400" spc="-1" strike="noStrike" u="sng">
                <a:solidFill>
                  <a:srgbClr val="000000"/>
                </a:solidFill>
                <a:uFillTx/>
                <a:latin typeface="Arial"/>
                <a:ea typeface="Segoe UI"/>
              </a:rPr>
              <a:t>10. </a:t>
            </a:r>
            <a:r>
              <a:rPr b="1" i="1" lang="en-US" sz="1400" spc="-1" strike="noStrike" u="sng">
                <a:solidFill>
                  <a:srgbClr val="000000"/>
                </a:solidFill>
                <a:uFillTx/>
                <a:latin typeface="Times New Roman"/>
                <a:ea typeface="Segoe UI"/>
              </a:rPr>
              <a:t>After the operation the nurse </a:t>
            </a:r>
            <a:r>
              <a:rPr b="1" i="1" lang="en-US" sz="1400" spc="-1" strike="noStrike" u="sng">
                <a:solidFill>
                  <a:srgbClr val="c9211e"/>
                </a:solidFill>
                <a:uFillTx/>
                <a:latin typeface="Times New Roman"/>
                <a:ea typeface="Segoe UI"/>
              </a:rPr>
              <a:t>wheels</a:t>
            </a:r>
            <a:r>
              <a:rPr b="1" i="1" lang="en-US" sz="1400" spc="-1" strike="noStrike" u="sng">
                <a:solidFill>
                  <a:srgbClr val="000000"/>
                </a:solidFill>
                <a:uFillTx/>
                <a:latin typeface="Times New Roman"/>
                <a:ea typeface="Segoe UI"/>
              </a:rPr>
              <a:t> the patient into a ward.</a:t>
            </a:r>
            <a:endParaRPr b="0" i="1" lang="ru-RU" sz="1400" spc="-1" strike="noStrike">
              <a:solidFill>
                <a:srgbClr val="000000"/>
              </a:solidFill>
              <a:latin typeface="Times New Roman"/>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400" spc="-1" strike="noStrike" u="sng">
                <a:solidFill>
                  <a:srgbClr val="000000"/>
                </a:solidFill>
                <a:uFillTx/>
                <a:latin typeface="Arial"/>
                <a:ea typeface="Segoe UI"/>
              </a:rPr>
              <a:t>Ex.3 Students’ own answers.</a:t>
            </a:r>
            <a:endParaRPr b="0" i="1" lang="en-US" sz="1400" spc="-1" strike="noStrike">
              <a:solidFill>
                <a:srgbClr val="333333"/>
              </a:solidFill>
              <a:latin typeface="Times New Roman"/>
            </a:endParaRPr>
          </a:p>
        </p:txBody>
      </p:sp>
    </p:spTree>
  </p:cSld>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28"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2</a:t>
            </a:r>
            <a:endParaRPr b="0" lang="ru-RU" sz="3300" spc="-1" strike="noStrike">
              <a:solidFill>
                <a:srgbClr val="ffffff"/>
              </a:solidFill>
              <a:latin typeface="Arial"/>
            </a:endParaRPr>
          </a:p>
        </p:txBody>
      </p:sp>
      <p:sp>
        <p:nvSpPr>
          <p:cNvPr id="729" name="PlaceHolder 2"/>
          <p:cNvSpPr>
            <a:spLocks noGrp="1"/>
          </p:cNvSpPr>
          <p:nvPr>
            <p:ph/>
          </p:nvPr>
        </p:nvSpPr>
        <p:spPr>
          <a:xfrm>
            <a:off x="539280" y="1439640"/>
            <a:ext cx="4387680" cy="3592440"/>
          </a:xfrm>
          <a:prstGeom prst="rect">
            <a:avLst/>
          </a:prstGeom>
          <a:noFill/>
          <a:ln w="0">
            <a:noFill/>
          </a:ln>
        </p:spPr>
        <p:txBody>
          <a:bodyPr lIns="0" rIns="0" tIns="21240" bIns="0" anchor="t">
            <a:normAutofit fontScale="36000"/>
          </a:bodyPr>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600" spc="-1" strike="noStrike">
                <a:solidFill>
                  <a:srgbClr val="ff0000"/>
                </a:solidFill>
                <a:latin typeface="Times New Roman"/>
              </a:rPr>
              <a:t>Unit 2</a:t>
            </a:r>
            <a:endParaRPr b="1" i="1" lang="en-US" sz="1600" spc="-1" strike="noStrike">
              <a:solidFill>
                <a:srgbClr val="ff0000"/>
              </a:solidFill>
              <a:latin typeface="Times New Roman"/>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i="1" lang="en-US" sz="1600" spc="-1" strike="noStrike">
                <a:solidFill>
                  <a:srgbClr val="333333"/>
                </a:solidFill>
                <a:latin typeface="Times New Roman"/>
              </a:rPr>
              <a:t>Ex. 2</a:t>
            </a:r>
            <a:endParaRPr b="0" i="1" lang="en-US" sz="1600" spc="-1" strike="noStrike">
              <a:solidFill>
                <a:srgbClr val="333333"/>
              </a:solidFill>
              <a:latin typeface="Times New Roman"/>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1" i="1" lang="en-US" sz="1600" spc="-1" strike="noStrike">
              <a:solidFill>
                <a:srgbClr val="000000"/>
              </a:solidFill>
              <a:latin typeface="Times New Roman"/>
            </a:endParaRPr>
          </a:p>
          <a:p>
            <a:r>
              <a:rPr b="0" lang="en-US" sz="1400" spc="-1" strike="noStrike">
                <a:solidFill>
                  <a:srgbClr val="000000"/>
                </a:solidFill>
                <a:latin typeface="Arial"/>
              </a:rPr>
              <a:t>1</a:t>
            </a:r>
            <a:endParaRPr b="0" lang="en-US" sz="1400" spc="-1" strike="noStrike">
              <a:solidFill>
                <a:srgbClr val="000000"/>
              </a:solidFill>
              <a:latin typeface="Arial"/>
            </a:endParaRPr>
          </a:p>
          <a:p>
            <a:r>
              <a:rPr b="0" lang="en-US" sz="1400" spc="-1" strike="noStrike">
                <a:solidFill>
                  <a:srgbClr val="000000"/>
                </a:solidFill>
                <a:latin typeface="Arial"/>
              </a:rPr>
              <a:t>Surgery is carried out in an operating  room.</a:t>
            </a:r>
            <a:endParaRPr b="0" lang="en-US" sz="1400" spc="-1" strike="noStrike">
              <a:solidFill>
                <a:srgbClr val="000000"/>
              </a:solidFill>
              <a:latin typeface="Arial"/>
            </a:endParaRPr>
          </a:p>
          <a:p>
            <a:r>
              <a:rPr b="1" i="1" lang="ru-RU" sz="1400" spc="-1" strike="noStrike">
                <a:solidFill>
                  <a:srgbClr val="000000"/>
                </a:solidFill>
                <a:latin typeface="Arial"/>
              </a:rPr>
              <a:t>Хирургическое вмешательство приводится в операционной.</a:t>
            </a:r>
            <a:endParaRPr b="1" i="1" lang="ru-RU" sz="1400" spc="-1" strike="noStrike">
              <a:solidFill>
                <a:srgbClr val="000000"/>
              </a:solidFill>
              <a:latin typeface="Arial"/>
            </a:endParaRPr>
          </a:p>
          <a:p>
            <a:r>
              <a:rPr b="1" i="1" lang="en-US" sz="1400" spc="-1" strike="noStrike">
                <a:solidFill>
                  <a:srgbClr val="000000"/>
                </a:solidFill>
                <a:latin typeface="Arial"/>
              </a:rPr>
              <a:t>2</a:t>
            </a:r>
            <a:endParaRPr b="1" i="1" lang="en-US" sz="1400" spc="-1" strike="noStrike">
              <a:solidFill>
                <a:srgbClr val="000000"/>
              </a:solidFill>
              <a:latin typeface="Arial"/>
            </a:endParaRPr>
          </a:p>
          <a:p>
            <a:r>
              <a:rPr b="0" lang="en-US" sz="1400" spc="-1" strike="noStrike">
                <a:solidFill>
                  <a:srgbClr val="000000"/>
                </a:solidFill>
                <a:latin typeface="Arial"/>
              </a:rPr>
              <a:t>The prepping (preparing) the patient is when  the  patient’s skin is prepared by disinfecting it with antiseptic solution. </a:t>
            </a:r>
            <a:endParaRPr b="0" lang="en-US" sz="1400" spc="-1" strike="noStrike">
              <a:solidFill>
                <a:srgbClr val="000000"/>
              </a:solidFill>
              <a:latin typeface="Arial"/>
            </a:endParaRPr>
          </a:p>
          <a:p>
            <a:r>
              <a:rPr b="1" i="1" lang="ru-RU" sz="1400" spc="-1" strike="noStrike">
                <a:solidFill>
                  <a:srgbClr val="000000"/>
                </a:solidFill>
                <a:latin typeface="Arial"/>
              </a:rPr>
              <a:t>Подготовительная процедура пациента – это когда кожа пациента обрабатывается антисептическим раствором.</a:t>
            </a:r>
            <a:endParaRPr b="1" i="1" lang="ru-RU" sz="1400" spc="-1" strike="noStrike">
              <a:solidFill>
                <a:srgbClr val="000000"/>
              </a:solidFill>
              <a:latin typeface="Arial"/>
            </a:endParaRPr>
          </a:p>
          <a:p>
            <a:r>
              <a:rPr b="1" i="1" lang="en-US" sz="1400" spc="-1" strike="noStrike">
                <a:solidFill>
                  <a:srgbClr val="000000"/>
                </a:solidFill>
                <a:latin typeface="Arial"/>
              </a:rPr>
              <a:t>3</a:t>
            </a:r>
            <a:endParaRPr b="1" i="1" lang="en-US" sz="1400" spc="-1" strike="noStrike">
              <a:solidFill>
                <a:srgbClr val="000000"/>
              </a:solidFill>
              <a:latin typeface="Arial"/>
            </a:endParaRPr>
          </a:p>
          <a:p>
            <a:r>
              <a:rPr b="0" lang="en-US" sz="1400" spc="-1" strike="noStrike">
                <a:solidFill>
                  <a:srgbClr val="000000"/>
                </a:solidFill>
                <a:latin typeface="Arial"/>
              </a:rPr>
              <a:t>The operation begins  when the surgeon  scrubs up.</a:t>
            </a:r>
            <a:endParaRPr b="0" lang="en-US" sz="1400" spc="-1" strike="noStrike">
              <a:solidFill>
                <a:srgbClr val="000000"/>
              </a:solidFill>
              <a:latin typeface="Arial"/>
            </a:endParaRPr>
          </a:p>
          <a:p>
            <a:r>
              <a:rPr b="1" i="1" lang="ru-RU" sz="1400" spc="-1" strike="noStrike">
                <a:solidFill>
                  <a:srgbClr val="000000"/>
                </a:solidFill>
                <a:latin typeface="Arial"/>
              </a:rPr>
              <a:t>Операция начинается, когда хирург моет руки.</a:t>
            </a:r>
            <a:endParaRPr b="1" i="1" lang="ru-RU" sz="1400" spc="-1" strike="noStrike">
              <a:solidFill>
                <a:srgbClr val="000000"/>
              </a:solidFill>
              <a:latin typeface="Arial"/>
            </a:endParaRPr>
          </a:p>
          <a:p>
            <a:pPr marL="228600" algn="just">
              <a:spcAft>
                <a:spcPts val="10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a:solidFill>
                  <a:srgbClr val="000000"/>
                </a:solidFill>
                <a:latin typeface="Arial"/>
              </a:rPr>
              <a:t>4</a:t>
            </a:r>
            <a:endParaRPr b="1" i="1" lang="en-US" sz="1400" spc="-1" strike="noStrike">
              <a:solidFill>
                <a:srgbClr val="000000"/>
              </a:solidFill>
              <a:latin typeface="Arial"/>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Control of bleeding is  not very important. </a:t>
            </a:r>
            <a:endParaRPr b="0" lang="en-US" sz="1400" spc="-1" strike="noStrike">
              <a:solidFill>
                <a:srgbClr val="000000"/>
              </a:solidFill>
              <a:latin typeface="Arial"/>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400" spc="-1" strike="noStrike">
                <a:solidFill>
                  <a:srgbClr val="000000"/>
                </a:solidFill>
                <a:latin typeface="Arial"/>
              </a:rPr>
              <a:t>Контроль за кровотечением не очень важен.</a:t>
            </a:r>
            <a:endParaRPr b="1" i="1" lang="ru-RU" sz="1400" spc="-1" strike="noStrike">
              <a:solidFill>
                <a:srgbClr val="000000"/>
              </a:solidFill>
              <a:latin typeface="Arial"/>
            </a:endParaRPr>
          </a:p>
          <a:p>
            <a:pPr marL="228600" algn="just">
              <a:spcAft>
                <a:spcPts val="100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a:solidFill>
                  <a:srgbClr val="000000"/>
                </a:solidFill>
                <a:latin typeface="Arial"/>
              </a:rPr>
              <a:t>5</a:t>
            </a:r>
            <a:endParaRPr b="1" i="1" lang="en-US" sz="1400" spc="-1" strike="noStrike">
              <a:solidFill>
                <a:srgbClr val="000000"/>
              </a:solidFill>
              <a:latin typeface="Arial"/>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After the operation  the wound is covered with a dressing.   </a:t>
            </a:r>
            <a:endParaRPr b="0" lang="en-US" sz="1400" spc="-1" strike="noStrike">
              <a:solidFill>
                <a:srgbClr val="000000"/>
              </a:solidFill>
              <a:latin typeface="Arial"/>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400" spc="-1" strike="noStrike">
                <a:solidFill>
                  <a:srgbClr val="000000"/>
                </a:solidFill>
                <a:latin typeface="Arial"/>
              </a:rPr>
              <a:t>После операции рана закрывается повязкой.</a:t>
            </a:r>
            <a:endParaRPr b="1" i="1" lang="ru-RU" sz="1400" spc="-1" strike="noStrike">
              <a:solidFill>
                <a:srgbClr val="000000"/>
              </a:solidFill>
              <a:latin typeface="Arial"/>
            </a:endParaRPr>
          </a:p>
          <a:p>
            <a:r>
              <a:rPr b="1" i="1" lang="en-US" sz="1400" spc="-1" strike="noStrike">
                <a:solidFill>
                  <a:srgbClr val="000000"/>
                </a:solidFill>
                <a:latin typeface="Arial"/>
              </a:rPr>
              <a:t>6</a:t>
            </a:r>
            <a:endParaRPr b="1" i="1" lang="en-US" sz="1400" spc="-1" strike="noStrike">
              <a:solidFill>
                <a:srgbClr val="000000"/>
              </a:solidFill>
              <a:latin typeface="Arial"/>
            </a:endParaRPr>
          </a:p>
          <a:p>
            <a:r>
              <a:rPr b="0" lang="en-US" sz="1400" spc="-1" strike="noStrike">
                <a:solidFill>
                  <a:srgbClr val="000000"/>
                </a:solidFill>
                <a:latin typeface="Arial"/>
              </a:rPr>
              <a:t>Various methods are used to close the wound.</a:t>
            </a:r>
            <a:endParaRPr b="0" lang="en-US" sz="1400" spc="-1" strike="noStrike">
              <a:solidFill>
                <a:srgbClr val="000000"/>
              </a:solidFill>
              <a:latin typeface="Arial"/>
            </a:endParaRPr>
          </a:p>
          <a:p>
            <a:r>
              <a:rPr b="1" i="1" lang="ru-RU" sz="1400" spc="-1" strike="noStrike">
                <a:solidFill>
                  <a:srgbClr val="000000"/>
                </a:solidFill>
                <a:latin typeface="Arial"/>
              </a:rPr>
              <a:t>Для закрытия ран используются различные методы.</a:t>
            </a:r>
            <a:endParaRPr b="1" i="1" lang="ru-RU" sz="1400" spc="-1" strike="noStrike">
              <a:solidFill>
                <a:srgbClr val="000000"/>
              </a:solidFill>
              <a:latin typeface="Arial"/>
            </a:endParaRPr>
          </a:p>
          <a:p>
            <a:r>
              <a:rPr b="1" i="1" lang="en-US" sz="1400" spc="-1" strike="noStrike">
                <a:solidFill>
                  <a:srgbClr val="000000"/>
                </a:solidFill>
                <a:latin typeface="Arial"/>
              </a:rPr>
              <a:t>7</a:t>
            </a:r>
            <a:endParaRPr b="1" i="1" lang="en-US" sz="1400" spc="-1" strike="noStrike">
              <a:solidFill>
                <a:srgbClr val="000000"/>
              </a:solidFill>
              <a:latin typeface="Arial"/>
            </a:endParaRPr>
          </a:p>
          <a:p>
            <a:r>
              <a:rPr b="0" lang="en-US" sz="1400" spc="-1" strike="noStrike">
                <a:solidFill>
                  <a:srgbClr val="000000"/>
                </a:solidFill>
                <a:latin typeface="Arial"/>
              </a:rPr>
              <a:t>Scrub nurses are responsible for sterilizing equipment and ensuring that the operating environment is aseptic.</a:t>
            </a:r>
            <a:endParaRPr b="0" lang="en-US" sz="1400" spc="-1" strike="noStrike">
              <a:solidFill>
                <a:srgbClr val="000000"/>
              </a:solidFill>
              <a:latin typeface="Arial"/>
            </a:endParaRPr>
          </a:p>
          <a:p>
            <a:r>
              <a:rPr b="1" i="1" lang="ru-RU" sz="1400" spc="-1" strike="noStrike">
                <a:solidFill>
                  <a:srgbClr val="000000"/>
                </a:solidFill>
                <a:latin typeface="Arial"/>
              </a:rPr>
              <a:t>Хирургические сестры отвечают  за стерилизацию оборудования и асептику операционной среды.</a:t>
            </a:r>
            <a:endParaRPr b="1" i="1" lang="ru-RU" sz="1400" spc="-1" strike="noStrike">
              <a:solidFill>
                <a:srgbClr val="000000"/>
              </a:solidFill>
              <a:latin typeface="Arial"/>
            </a:endParaRPr>
          </a:p>
          <a:p>
            <a:r>
              <a:rPr b="1" i="1" lang="en-US" sz="1400" spc="-1" strike="noStrike">
                <a:solidFill>
                  <a:srgbClr val="000000"/>
                </a:solidFill>
                <a:latin typeface="Arial"/>
              </a:rPr>
              <a:t>8</a:t>
            </a:r>
            <a:endParaRPr b="1" i="1" lang="en-US" sz="1400" spc="-1" strike="noStrike">
              <a:solidFill>
                <a:srgbClr val="000000"/>
              </a:solidFill>
              <a:latin typeface="Arial"/>
            </a:endParaRPr>
          </a:p>
          <a:p>
            <a:r>
              <a:rPr b="0" lang="en-US" sz="1400" spc="-1" strike="noStrike">
                <a:solidFill>
                  <a:srgbClr val="000000"/>
                </a:solidFill>
                <a:latin typeface="Arial"/>
              </a:rPr>
              <a:t>In  the operating theatre nurses sometimes assist by anticipating what the surgeons are doing to do next.</a:t>
            </a:r>
            <a:endParaRPr b="0" lang="en-US" sz="1400" spc="-1" strike="noStrike">
              <a:solidFill>
                <a:srgbClr val="000000"/>
              </a:solidFill>
              <a:latin typeface="Arial"/>
            </a:endParaRPr>
          </a:p>
          <a:p>
            <a:r>
              <a:rPr b="1" i="1" lang="ru-RU" sz="1400" spc="-1" strike="noStrike">
                <a:solidFill>
                  <a:srgbClr val="000000"/>
                </a:solidFill>
                <a:latin typeface="Arial"/>
              </a:rPr>
              <a:t>В операционной  хирургические сестры иногда ассистируют хирургам предугадывая, что хирург будет делать дальше.</a:t>
            </a:r>
            <a:endParaRPr b="1" i="1" lang="ru-RU" sz="1400" spc="-1" strike="noStrike">
              <a:solidFill>
                <a:srgbClr val="000000"/>
              </a:solidFill>
              <a:latin typeface="Arial"/>
            </a:endParaRPr>
          </a:p>
          <a:p>
            <a:r>
              <a:rPr b="1" i="1" lang="en-US" sz="1400" spc="-1" strike="noStrike">
                <a:solidFill>
                  <a:srgbClr val="000000"/>
                </a:solidFill>
                <a:latin typeface="Arial"/>
              </a:rPr>
              <a:t>9</a:t>
            </a:r>
            <a:endParaRPr b="1" i="1" lang="en-US" sz="1400" spc="-1" strike="noStrike">
              <a:solidFill>
                <a:srgbClr val="000000"/>
              </a:solidFill>
              <a:latin typeface="Arial"/>
            </a:endParaRPr>
          </a:p>
          <a:p>
            <a:r>
              <a:rPr b="0" lang="en-US" sz="1400" spc="-1" strike="noStrike">
                <a:solidFill>
                  <a:srgbClr val="000000"/>
                </a:solidFill>
                <a:latin typeface="Arial"/>
              </a:rPr>
              <a:t>Nurses must monitor the patient after the operation</a:t>
            </a:r>
            <a:endParaRPr b="0" lang="en-US" sz="1400" spc="-1" strike="noStrike">
              <a:solidFill>
                <a:srgbClr val="000000"/>
              </a:solidFill>
              <a:latin typeface="Arial"/>
            </a:endParaRPr>
          </a:p>
          <a:p>
            <a:r>
              <a:rPr b="1" i="1" lang="ru-RU" sz="1400" spc="-1" strike="noStrike">
                <a:solidFill>
                  <a:srgbClr val="000000"/>
                </a:solidFill>
                <a:latin typeface="Arial"/>
              </a:rPr>
              <a:t>Медсестры должны наблюдать за пациентом после операци</a:t>
            </a:r>
            <a:endParaRPr b="1" i="1" lang="ru-RU" sz="1400" spc="-1" strike="noStrike">
              <a:solidFill>
                <a:srgbClr val="000000"/>
              </a:solidFill>
              <a:latin typeface="Arial"/>
            </a:endParaRPr>
          </a:p>
          <a:p>
            <a:r>
              <a:rPr b="1" i="1" lang="en-US" sz="1400" spc="-1" strike="noStrike">
                <a:solidFill>
                  <a:srgbClr val="000000"/>
                </a:solidFill>
                <a:latin typeface="Arial"/>
              </a:rPr>
              <a:t>10</a:t>
            </a:r>
            <a:endParaRPr b="1" i="1" lang="en-US" sz="1400" spc="-1" strike="noStrike">
              <a:solidFill>
                <a:srgbClr val="000000"/>
              </a:solidFill>
              <a:latin typeface="Arial"/>
            </a:endParaRPr>
          </a:p>
          <a:p>
            <a:r>
              <a:rPr b="0" lang="ru-RU" sz="1400" spc="-1" strike="noStrike">
                <a:solidFill>
                  <a:srgbClr val="000000"/>
                </a:solidFill>
                <a:latin typeface="Arial"/>
                <a:ea typeface="Calibri"/>
              </a:rPr>
              <a:t> </a:t>
            </a:r>
            <a:r>
              <a:rPr b="0" lang="en-US" sz="1400" spc="-1" strike="noStrike">
                <a:solidFill>
                  <a:srgbClr val="000000"/>
                </a:solidFill>
                <a:latin typeface="Arial"/>
              </a:rPr>
              <a:t>Sterile means with microorganisms.</a:t>
            </a:r>
            <a:endParaRPr b="0" lang="ru-RU" sz="1400" spc="-1" strike="noStrike">
              <a:solidFill>
                <a:srgbClr val="000000"/>
              </a:solidFill>
              <a:latin typeface="Arial"/>
            </a:endParaRPr>
          </a:p>
          <a:p>
            <a:r>
              <a:rPr b="1" i="1" lang="ru-RU" sz="1400" spc="-1" strike="noStrike">
                <a:solidFill>
                  <a:srgbClr val="000000"/>
                </a:solidFill>
                <a:latin typeface="Arial"/>
              </a:rPr>
              <a:t>Стерильны – означает с микроорганизмами.</a:t>
            </a:r>
            <a:endParaRPr b="1" i="1" lang="ru-RU" sz="1400" spc="-1" strike="noStrike">
              <a:solidFill>
                <a:srgbClr val="000000"/>
              </a:solidFill>
              <a:latin typeface="Arial"/>
            </a:endParaRPr>
          </a:p>
          <a:p>
            <a:pPr marL="343080" indent="-343080" algn="just">
              <a:spcBef>
                <a:spcPts val="37"/>
              </a:spcBef>
              <a:spcAft>
                <a:spcPts val="649"/>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1400" spc="-1" strike="noStrike">
              <a:solidFill>
                <a:srgbClr val="333333"/>
              </a:solidFill>
              <a:latin typeface="Arial"/>
            </a:endParaRPr>
          </a:p>
        </p:txBody>
      </p:sp>
      <p:sp>
        <p:nvSpPr>
          <p:cNvPr id="730" name="PlaceHolder 3"/>
          <p:cNvSpPr>
            <a:spLocks noGrp="1"/>
          </p:cNvSpPr>
          <p:nvPr>
            <p:ph/>
          </p:nvPr>
        </p:nvSpPr>
        <p:spPr>
          <a:xfrm>
            <a:off x="5146560" y="1439640"/>
            <a:ext cx="4387680" cy="3592440"/>
          </a:xfrm>
          <a:prstGeom prst="rect">
            <a:avLst/>
          </a:prstGeom>
          <a:noFill/>
          <a:ln w="0">
            <a:noFill/>
          </a:ln>
        </p:spPr>
        <p:txBody>
          <a:bodyPr lIns="0" rIns="0" tIns="21240" bIns="0" anchor="t">
            <a:normAutofit fontScale="83000"/>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ea typeface="Segoe UI"/>
              </a:rPr>
              <a:t> </a:t>
            </a:r>
            <a:endParaRPr b="0" lang="ru-RU" sz="1400" spc="-1" strike="noStrike">
              <a:solidFill>
                <a:srgbClr val="000000"/>
              </a:solidFill>
              <a:latin typeface="Arial"/>
            </a:endParaRPr>
          </a:p>
          <a:p>
            <a:pPr marL="343080" indent="-343080" algn="just">
              <a:lnSpc>
                <a:spcPct val="93000"/>
              </a:lnSpc>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600" spc="-1" strike="noStrike">
                <a:solidFill>
                  <a:srgbClr val="333333"/>
                </a:solidFill>
                <a:latin typeface="Times New Roman"/>
              </a:rPr>
              <a:t>Ex.3</a:t>
            </a:r>
            <a:endParaRPr b="0" lang="ru-RU" sz="1600" spc="-1" strike="noStrike">
              <a:solidFill>
                <a:srgbClr val="000000"/>
              </a:solidFill>
              <a:latin typeface="Arial"/>
            </a:endParaRPr>
          </a:p>
          <a:p>
            <a:pPr marL="343080" indent="-343080" algn="ctr">
              <a:lnSpc>
                <a:spcPct val="93000"/>
              </a:lnSpc>
              <a:spcBef>
                <a:spcPts val="37"/>
              </a:spcBef>
              <a:spcAft>
                <a:spcPts val="649"/>
              </a:spcAft>
              <a:tabLst>
                <a:tab algn="l" pos="3352680"/>
              </a:tabLst>
            </a:pPr>
            <a:r>
              <a:rPr b="1" i="1" lang="ru-RU" sz="1400" spc="-1" strike="noStrike" u="sng">
                <a:solidFill>
                  <a:srgbClr val="000000"/>
                </a:solidFill>
                <a:uFillTx/>
                <a:latin typeface="Arial"/>
              </a:rPr>
              <a:t> </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Surgery is carried out in an operating  room. -</a:t>
            </a:r>
            <a:r>
              <a:rPr b="1" i="1" lang="en-US" sz="1400" spc="-1" strike="noStrike" u="sng">
                <a:solidFill>
                  <a:srgbClr val="ff0000"/>
                </a:solidFill>
                <a:uFillTx/>
                <a:latin typeface="Arial"/>
              </a:rPr>
              <a:t> TRUE</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The prepping (preparing) the patient is when  the  patient’s skin is prepared by disinfecting it with antiseptic solution. -</a:t>
            </a:r>
            <a:r>
              <a:rPr b="1" i="1" lang="en-US" sz="1400" spc="-1" strike="noStrike" u="sng">
                <a:solidFill>
                  <a:srgbClr val="ff0000"/>
                </a:solidFill>
                <a:uFillTx/>
                <a:latin typeface="Arial"/>
              </a:rPr>
              <a:t> TRUE</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The operation begins  when the surgeon  scrubs up. </a:t>
            </a:r>
            <a:r>
              <a:rPr b="1" i="1" lang="en-US" sz="1400" spc="-1" strike="noStrike" u="sng">
                <a:solidFill>
                  <a:srgbClr val="ff0000"/>
                </a:solidFill>
                <a:uFillTx/>
                <a:latin typeface="Arial"/>
              </a:rPr>
              <a:t>FALSE</a:t>
            </a:r>
            <a:endParaRPr b="0" lang="ru-RU" sz="1400" spc="-1" strike="noStrike">
              <a:solidFill>
                <a:srgbClr val="000000"/>
              </a:solidFill>
              <a:latin typeface="Arial"/>
            </a:endParaRPr>
          </a:p>
          <a:p>
            <a:pPr marL="228600" indent="-228600" algn="just">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Control of bleeding is  not very important. </a:t>
            </a:r>
            <a:r>
              <a:rPr b="1" i="1" lang="en-US" sz="1400" spc="-1" strike="noStrike" u="sng">
                <a:solidFill>
                  <a:srgbClr val="ff0000"/>
                </a:solidFill>
                <a:uFillTx/>
                <a:latin typeface="Arial"/>
              </a:rPr>
              <a:t>FALSE</a:t>
            </a:r>
            <a:endParaRPr b="0" lang="ru-RU" sz="1400" spc="-1" strike="noStrike">
              <a:solidFill>
                <a:srgbClr val="000000"/>
              </a:solidFill>
              <a:latin typeface="Arial"/>
            </a:endParaRPr>
          </a:p>
          <a:p>
            <a:pPr marL="228600" indent="-228600" algn="just">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After the operation  the wound is covered with a dressing. -</a:t>
            </a:r>
            <a:r>
              <a:rPr b="1" i="1" lang="en-US" sz="1400" spc="-1" strike="noStrike" u="sng">
                <a:solidFill>
                  <a:srgbClr val="ff0000"/>
                </a:solidFill>
                <a:uFillTx/>
                <a:latin typeface="Arial"/>
              </a:rPr>
              <a:t> TRUE</a:t>
            </a:r>
            <a:r>
              <a:rPr b="0" lang="en-US" sz="1400" spc="-1" strike="noStrike">
                <a:solidFill>
                  <a:srgbClr val="000000"/>
                </a:solidFill>
                <a:latin typeface="Arial"/>
              </a:rPr>
              <a:t>  </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Various methods are used to close the wound. -</a:t>
            </a:r>
            <a:r>
              <a:rPr b="1" i="1" lang="en-US" sz="1400" spc="-1" strike="noStrike" u="sng">
                <a:solidFill>
                  <a:srgbClr val="ff0000"/>
                </a:solidFill>
                <a:uFillTx/>
                <a:latin typeface="Arial"/>
              </a:rPr>
              <a:t> TRUE</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Scrub nurses are responsible for sterilizing equipment and ensuring that the operating environment is aseptic. </a:t>
            </a:r>
            <a:r>
              <a:rPr b="1" i="1" lang="en-US" sz="1400" spc="-1" strike="noStrike" u="sng">
                <a:solidFill>
                  <a:srgbClr val="ff0000"/>
                </a:solidFill>
                <a:uFillTx/>
                <a:latin typeface="Arial"/>
              </a:rPr>
              <a:t>TRUE</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In  the operating theatre nurses sometimes assist by anticipating what the surgeons are doing to do next. </a:t>
            </a:r>
            <a:r>
              <a:rPr b="1" i="1" lang="en-US" sz="1400" spc="-1" strike="noStrike" u="sng">
                <a:solidFill>
                  <a:srgbClr val="ff0000"/>
                </a:solidFill>
                <a:uFillTx/>
                <a:latin typeface="Arial"/>
              </a:rPr>
              <a:t>FALSE</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rPr>
              <a:t>Nurses must monitor the patient after the operation. -</a:t>
            </a:r>
            <a:r>
              <a:rPr b="1" i="1" lang="en-US" sz="1400" spc="-1" strike="noStrike" u="sng">
                <a:solidFill>
                  <a:srgbClr val="ff0000"/>
                </a:solidFill>
                <a:uFillTx/>
                <a:latin typeface="Arial"/>
              </a:rPr>
              <a:t> TRUE</a:t>
            </a:r>
            <a:endParaRPr b="0" lang="ru-RU" sz="1400" spc="-1" strike="noStrike">
              <a:solidFill>
                <a:srgbClr val="000000"/>
              </a:solidFill>
              <a:latin typeface="Arial"/>
            </a:endParaRPr>
          </a:p>
          <a:p>
            <a:pPr marL="228600" indent="-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Arial"/>
                <a:ea typeface="Calibri"/>
              </a:rPr>
              <a:t> </a:t>
            </a:r>
            <a:r>
              <a:rPr b="0" lang="en-US" sz="1400" spc="-1" strike="noStrike">
                <a:solidFill>
                  <a:srgbClr val="000000"/>
                </a:solidFill>
                <a:latin typeface="Arial"/>
              </a:rPr>
              <a:t>Sterile means with microorganisms. </a:t>
            </a:r>
            <a:r>
              <a:rPr b="1" i="1" lang="en-US" sz="1400" spc="-1" strike="noStrike" u="sng">
                <a:solidFill>
                  <a:srgbClr val="ff0000"/>
                </a:solidFill>
                <a:uFillTx/>
                <a:latin typeface="Arial"/>
              </a:rPr>
              <a:t>FALSE</a:t>
            </a:r>
            <a:endParaRPr b="0" lang="ru-RU" sz="1400" spc="-1" strike="noStrike">
              <a:solidFill>
                <a:srgbClr val="000000"/>
              </a:solidFill>
              <a:latin typeface="Arial"/>
            </a:endParaRPr>
          </a:p>
          <a:p>
            <a:pPr marL="228600">
              <a:lnSpc>
                <a:spcPct val="93000"/>
              </a:lnSpc>
              <a:spcAft>
                <a:spcPts val="431"/>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333333"/>
                </a:solidFill>
                <a:latin typeface="Arial"/>
              </a:rPr>
              <a:t>Ex. 4 Students’ own answers.</a:t>
            </a:r>
            <a:endParaRPr b="0" lang="ru-RU" sz="1400" spc="-1" strike="noStrike">
              <a:solidFill>
                <a:srgbClr val="000000"/>
              </a:solidFill>
              <a:latin typeface="Arial"/>
            </a:endParaRPr>
          </a:p>
        </p:txBody>
      </p:sp>
    </p:spTree>
  </p:cSld>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1"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3</a:t>
            </a:r>
            <a:endParaRPr b="0" lang="ru-RU" sz="3300" spc="-1" strike="noStrike">
              <a:solidFill>
                <a:srgbClr val="ffffff"/>
              </a:solidFill>
              <a:latin typeface="Arial"/>
            </a:endParaRPr>
          </a:p>
        </p:txBody>
      </p:sp>
      <p:sp>
        <p:nvSpPr>
          <p:cNvPr id="732"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sp>
        <p:nvSpPr>
          <p:cNvPr id="733"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graphicFrame>
        <p:nvGraphicFramePr>
          <p:cNvPr id="734" name=""/>
          <p:cNvGraphicFramePr/>
          <p:nvPr/>
        </p:nvGraphicFramePr>
        <p:xfrm>
          <a:off x="77760" y="1480320"/>
          <a:ext cx="4904640" cy="3730680"/>
        </p:xfrm>
        <a:graphic>
          <a:graphicData uri="http://schemas.openxmlformats.org/drawingml/2006/table">
            <a:tbl>
              <a:tblPr/>
              <a:tblGrid>
                <a:gridCol w="349560"/>
                <a:gridCol w="2043360"/>
                <a:gridCol w="2512080"/>
              </a:tblGrid>
              <a:tr h="732600">
                <a:tc>
                  <a:txBody>
                    <a:bodyPr lIns="90000" rIns="90000" tIns="46800" bIns="46800" anchor="t">
                      <a:noAutofit/>
                    </a:bodyPr>
                    <a:p>
                      <a:pPr marL="129600" algn="ctr">
                        <a:spcAft>
                          <a:spcPts val="567"/>
                        </a:spcAft>
                        <a:buNone/>
                      </a:pPr>
                      <a:r>
                        <a:rPr b="0" lang="en-US" sz="1800" spc="-1" strike="noStrike">
                          <a:latin typeface="Arial"/>
                        </a:rPr>
                        <a:t>1</a:t>
                      </a:r>
                      <a:endParaRPr b="0" lang="en-US" sz="18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0" lang="en-US" sz="1400" spc="-1" strike="noStrike">
                          <a:latin typeface="Arial"/>
                        </a:rPr>
                        <a:t>Who is a new patient in the surgical department?</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i="1" lang="en-US" sz="1400" spc="-1" strike="noStrike">
                          <a:solidFill>
                            <a:srgbClr val="ff0000"/>
                          </a:solidFill>
                          <a:latin typeface="Arial"/>
                        </a:rPr>
                        <a:t>Mr. Young is a new patient in the surgical department.</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521640">
                <a:tc>
                  <a:txBody>
                    <a:bodyPr lIns="90000" rIns="90000" tIns="46800" bIns="46800" anchor="t">
                      <a:noAutofit/>
                    </a:bodyPr>
                    <a:p>
                      <a:pPr marL="129600" algn="ctr">
                        <a:spcAft>
                          <a:spcPts val="567"/>
                        </a:spcAft>
                        <a:buNone/>
                      </a:pPr>
                      <a:r>
                        <a:rPr b="1" i="1" lang="en-US" sz="1400" spc="-1" strike="noStrike">
                          <a:latin typeface="Arial"/>
                        </a:rPr>
                        <a:t>2</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400" spc="-1" strike="noStrike">
                          <a:latin typeface="Arial"/>
                        </a:rPr>
                        <a:t>What are his complaints?</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He has a sharp pain in the right iliac region.</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910800">
                <a:tc>
                  <a:txBody>
                    <a:bodyPr lIns="90000" rIns="90000" tIns="46800" bIns="46800" anchor="t">
                      <a:noAutofit/>
                    </a:bodyPr>
                    <a:p>
                      <a:pPr marL="129600" algn="ctr">
                        <a:spcAft>
                          <a:spcPts val="567"/>
                        </a:spcAft>
                        <a:buNone/>
                      </a:pPr>
                      <a:r>
                        <a:rPr b="1" i="1" lang="en-US" sz="1400" spc="-1" strike="noStrike">
                          <a:latin typeface="Arial"/>
                        </a:rPr>
                        <a:t>3</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400" spc="-1" strike="noStrike">
                          <a:latin typeface="Arial"/>
                        </a:rPr>
                        <a:t>What is Dr.Simms ‘s diagnosis?</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pPr marL="129600" algn="just">
                        <a:buClr>
                          <a:srgbClr val="000000"/>
                        </a:buClr>
                        <a:buSzPct val="45000"/>
                        <a:buFont typeface="Wingdings" charset="2"/>
                        <a:buChar char=""/>
                      </a:pPr>
                      <a:r>
                        <a:rPr b="0" i="1" lang="ru-RU" sz="1800" spc="-1" strike="noStrike">
                          <a:solidFill>
                            <a:srgbClr val="ff0000"/>
                          </a:solidFill>
                          <a:latin typeface="Arial"/>
                        </a:rPr>
                        <a:t>Dr. H.Simms thinks he has acute appendicitis.</a:t>
                      </a:r>
                      <a:endParaRPr b="0" i="1" lang="ru-RU" sz="18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521640">
                <a:tc>
                  <a:txBody>
                    <a:bodyPr lIns="90000" rIns="90000" tIns="46800" bIns="46800" anchor="t">
                      <a:noAutofit/>
                    </a:bodyPr>
                    <a:p>
                      <a:pPr marL="129600" algn="ctr">
                        <a:spcAft>
                          <a:spcPts val="567"/>
                        </a:spcAft>
                        <a:buNone/>
                      </a:pPr>
                      <a:r>
                        <a:rPr b="1" i="1" lang="en-US" sz="1800" spc="-1" strike="noStrike">
                          <a:latin typeface="Arial"/>
                        </a:rPr>
                        <a:t>4</a:t>
                      </a:r>
                      <a:endParaRPr b="1" i="1" lang="en-US" sz="18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400" spc="-1" strike="noStrike">
                          <a:latin typeface="Arial"/>
                        </a:rPr>
                        <a:t>Where is Mr.Young now?</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Now Mr. Young is in the operating theatre. </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521640">
                <a:tc>
                  <a:txBody>
                    <a:bodyPr lIns="90000" rIns="90000" tIns="46800" bIns="46800" anchor="t">
                      <a:noAutofit/>
                    </a:bodyPr>
                    <a:p>
                      <a:pPr algn="ctr">
                        <a:spcAft>
                          <a:spcPts val="567"/>
                        </a:spcAft>
                        <a:buNone/>
                      </a:pPr>
                      <a:r>
                        <a:rPr b="1" i="1" lang="en-US" sz="1400" spc="-1" strike="noStrike">
                          <a:latin typeface="Arial"/>
                        </a:rPr>
                        <a:t>5</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400" spc="-1" strike="noStrike">
                          <a:latin typeface="Arial"/>
                        </a:rPr>
                        <a:t>Where is he lying?</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i="1" lang="en-US" sz="1400" spc="-1" strike="noStrike">
                          <a:solidFill>
                            <a:srgbClr val="ff0000"/>
                          </a:solidFill>
                          <a:latin typeface="Arial"/>
                        </a:rPr>
                        <a:t>He is lying on the operating table.</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522360">
                <a:tc>
                  <a:txBody>
                    <a:bodyPr lIns="90000" rIns="90000" tIns="46800" bIns="46800" anchor="t">
                      <a:noAutofit/>
                    </a:bodyPr>
                    <a:p>
                      <a:pPr marL="129600" algn="ctr">
                        <a:spcAft>
                          <a:spcPts val="567"/>
                        </a:spcAft>
                        <a:buNone/>
                      </a:pPr>
                      <a:r>
                        <a:rPr b="1" i="1" lang="en-US" sz="1400" spc="-1" strike="noStrike">
                          <a:latin typeface="Arial"/>
                        </a:rPr>
                        <a:t>6</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400" spc="-1" strike="noStrike">
                          <a:latin typeface="Arial"/>
                        </a:rPr>
                        <a:t>What is Dr.Simms doing?</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Dr. Simms  is scrubbing before the operation</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graphicFrame>
        <p:nvGraphicFramePr>
          <p:cNvPr id="735" name=""/>
          <p:cNvGraphicFramePr/>
          <p:nvPr/>
        </p:nvGraphicFramePr>
        <p:xfrm>
          <a:off x="5327280" y="921600"/>
          <a:ext cx="5472720" cy="4838400"/>
        </p:xfrm>
        <a:graphic>
          <a:graphicData uri="http://schemas.openxmlformats.org/drawingml/2006/table">
            <a:tbl>
              <a:tblPr/>
              <a:tblGrid>
                <a:gridCol w="727200"/>
                <a:gridCol w="1942560"/>
                <a:gridCol w="2802960"/>
              </a:tblGrid>
              <a:tr h="693360">
                <a:tc>
                  <a:txBody>
                    <a:bodyPr lIns="90000" rIns="90000" tIns="46800" bIns="46800" anchor="t">
                      <a:noAutofit/>
                    </a:bodyPr>
                    <a:p>
                      <a:pPr marL="129600" algn="ctr">
                        <a:spcAft>
                          <a:spcPts val="567"/>
                        </a:spcAft>
                        <a:buNone/>
                      </a:pPr>
                      <a:r>
                        <a:rPr b="1" i="1" lang="en-US" sz="1400" spc="-1" strike="noStrike">
                          <a:latin typeface="Arial"/>
                        </a:rPr>
                        <a:t>7</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0" lang="en-US" sz="1400" spc="-1" strike="noStrike">
                          <a:latin typeface="Arial"/>
                        </a:rPr>
                        <a:t>What is his assistant doing?</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i="1" lang="en-US" sz="1400" spc="-1" strike="noStrike">
                          <a:solidFill>
                            <a:srgbClr val="ff0000"/>
                          </a:solidFill>
                          <a:latin typeface="Arial"/>
                        </a:rPr>
                        <a:t>The assistant is preparing the operating field.</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893160">
                <a:tc>
                  <a:txBody>
                    <a:bodyPr lIns="90000" rIns="90000" tIns="46800" bIns="46800" anchor="t">
                      <a:noAutofit/>
                    </a:bodyPr>
                    <a:p>
                      <a:pPr marL="129600" algn="ctr">
                        <a:spcAft>
                          <a:spcPts val="567"/>
                        </a:spcAft>
                        <a:buNone/>
                      </a:pPr>
                      <a:r>
                        <a:rPr b="1" i="1" lang="en-US" sz="1400" spc="-1" strike="noStrike">
                          <a:latin typeface="Arial"/>
                        </a:rPr>
                        <a:t>8</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400" spc="-1" strike="noStrike">
                          <a:latin typeface="Arial"/>
                        </a:rPr>
                        <a:t>What is he painting the operating field with?</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He is painting the operating field with iodine.</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693360">
                <a:tc>
                  <a:txBody>
                    <a:bodyPr lIns="90000" rIns="90000" tIns="46800" bIns="46800" anchor="t">
                      <a:noAutofit/>
                    </a:bodyPr>
                    <a:p>
                      <a:pPr marL="129600" algn="ctr">
                        <a:spcAft>
                          <a:spcPts val="567"/>
                        </a:spcAft>
                        <a:buNone/>
                      </a:pPr>
                      <a:r>
                        <a:rPr b="1" i="1" lang="en-US" sz="1400" spc="-1" strike="noStrike">
                          <a:latin typeface="Arial"/>
                        </a:rPr>
                        <a:t>9</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400" spc="-1" strike="noStrike">
                          <a:latin typeface="Arial"/>
                        </a:rPr>
                        <a:t>Is everything ready for the operation now? </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i="1" lang="en-US" sz="1400" spc="-1" strike="noStrike">
                          <a:solidFill>
                            <a:srgbClr val="ff0000"/>
                          </a:solidFill>
                          <a:latin typeface="Arial"/>
                        </a:rPr>
                        <a:t>Now everything is ready for the operation.</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493560">
                <a:tc>
                  <a:txBody>
                    <a:bodyPr lIns="90000" rIns="90000" tIns="46800" bIns="46800" anchor="t">
                      <a:noAutofit/>
                    </a:bodyPr>
                    <a:p>
                      <a:pPr marL="129600" algn="ctr">
                        <a:spcAft>
                          <a:spcPts val="567"/>
                        </a:spcAft>
                        <a:buNone/>
                      </a:pPr>
                      <a:r>
                        <a:rPr b="1" i="1" lang="en-US" sz="1400" spc="-1" strike="noStrike">
                          <a:latin typeface="Arial"/>
                        </a:rPr>
                        <a:t>10</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400" spc="-1" strike="noStrike">
                          <a:latin typeface="Arial"/>
                        </a:rPr>
                        <a:t>What is the surgeon doing?</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The surgeon is coming up to the operating table.</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693360">
                <a:tc>
                  <a:txBody>
                    <a:bodyPr lIns="90000" rIns="90000" tIns="46800" bIns="46800" anchor="t">
                      <a:noAutofit/>
                    </a:bodyPr>
                    <a:p>
                      <a:pPr marL="129600" algn="ctr">
                        <a:spcAft>
                          <a:spcPts val="567"/>
                        </a:spcAft>
                        <a:buNone/>
                      </a:pPr>
                      <a:r>
                        <a:rPr b="1" i="1" lang="en-US" sz="1400" spc="-1" strike="noStrike">
                          <a:latin typeface="Arial"/>
                        </a:rPr>
                        <a:t>11</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400" spc="-1" strike="noStrike">
                          <a:latin typeface="Arial"/>
                        </a:rPr>
                        <a:t>What is the assistant giving the patient?</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i="1" lang="en-US" sz="1400" spc="-1" strike="noStrike">
                          <a:solidFill>
                            <a:srgbClr val="ff0000"/>
                          </a:solidFill>
                          <a:latin typeface="Arial"/>
                        </a:rPr>
                        <a:t>The assistant is giving the patient local anesthesia</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693360">
                <a:tc>
                  <a:txBody>
                    <a:bodyPr lIns="90000" rIns="90000" tIns="46800" bIns="46800" anchor="t">
                      <a:noAutofit/>
                    </a:bodyPr>
                    <a:p>
                      <a:pPr marL="129600" algn="ctr">
                        <a:spcAft>
                          <a:spcPts val="567"/>
                        </a:spcAft>
                        <a:buNone/>
                      </a:pPr>
                      <a:r>
                        <a:rPr b="1" i="1" lang="en-US" sz="1400" spc="-1" strike="noStrike">
                          <a:latin typeface="Arial"/>
                        </a:rPr>
                        <a:t>12</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400" spc="-1" strike="noStrike">
                          <a:latin typeface="Arial"/>
                        </a:rPr>
                        <a:t>What incision is the surgeon making?</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The surgeon is now making an abdominal incision.</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493560">
                <a:tc>
                  <a:txBody>
                    <a:bodyPr lIns="90000" rIns="90000" tIns="46800" bIns="46800" anchor="t">
                      <a:noAutofit/>
                    </a:bodyPr>
                    <a:p>
                      <a:pPr marL="129600" algn="ctr">
                        <a:spcAft>
                          <a:spcPts val="567"/>
                        </a:spcAft>
                        <a:buNone/>
                      </a:pPr>
                      <a:r>
                        <a:rPr b="1" i="1" lang="en-US" sz="1400" spc="-1" strike="noStrike">
                          <a:latin typeface="Arial"/>
                        </a:rPr>
                        <a:t>13</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400" spc="-1" strike="noStrike">
                          <a:latin typeface="Arial"/>
                        </a:rPr>
                        <a:t>What is he removing?</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i="1" lang="en-US" sz="1400" spc="-1" strike="noStrike">
                          <a:solidFill>
                            <a:srgbClr val="ff0000"/>
                          </a:solidFill>
                          <a:latin typeface="Arial"/>
                        </a:rPr>
                        <a:t>He is removing an inflamed appendix.</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693360">
                <a:tc>
                  <a:txBody>
                    <a:bodyPr lIns="90000" rIns="90000" tIns="46800" bIns="46800" anchor="t">
                      <a:noAutofit/>
                    </a:bodyPr>
                    <a:p>
                      <a:pPr marL="122400" algn="ctr">
                        <a:spcAft>
                          <a:spcPts val="567"/>
                        </a:spcAft>
                        <a:buNone/>
                        <a:tabLst>
                          <a:tab algn="l" pos="144000"/>
                        </a:tabLst>
                      </a:pPr>
                      <a:r>
                        <a:rPr b="1" i="1" lang="en-US" sz="1400" spc="-1" strike="noStrike">
                          <a:latin typeface="Arial"/>
                        </a:rPr>
                        <a:t>14</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0" lang="en-US" sz="1400" spc="-1" strike="noStrike">
                          <a:latin typeface="Arial"/>
                        </a:rPr>
                        <a:t>How is the surgeon suturing the wound?</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He is suturing the surgical wound in layers</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216000">
                <a:tc>
                  <a:txBody>
                    <a:bodyPr lIns="90000" rIns="90000" tIns="46800" bIns="46800" anchor="t">
                      <a:noAutofit/>
                    </a:bodyPr>
                    <a:p>
                      <a:pPr algn="ctr">
                        <a:spcAft>
                          <a:spcPts val="567"/>
                        </a:spcAft>
                        <a:buNone/>
                      </a:pPr>
                      <a:r>
                        <a:rPr b="1" i="1" lang="en-US" sz="1400" spc="-1" strike="noStrike">
                          <a:latin typeface="Arial"/>
                        </a:rPr>
                        <a:t>15</a:t>
                      </a:r>
                      <a:endParaRPr b="1" i="1"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0" lang="en-US" sz="1400" spc="-1" strike="noStrike">
                          <a:latin typeface="Arial"/>
                        </a:rPr>
                        <a:t>What is the nurse doing after the operation?</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i="1" lang="en-US" sz="1400" spc="-1" strike="noStrike">
                          <a:solidFill>
                            <a:srgbClr val="ff0000"/>
                          </a:solidFill>
                          <a:latin typeface="Arial"/>
                        </a:rPr>
                        <a:t>The nurse is wheeling the patient into the ward after the operation.</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bl>
          </a:graphicData>
        </a:graphic>
      </p:graphicFrame>
    </p:spTree>
  </p:cSld>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6"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4</a:t>
            </a:r>
            <a:endParaRPr b="0" lang="ru-RU" sz="3300" spc="-1" strike="noStrike">
              <a:solidFill>
                <a:srgbClr val="ffffff"/>
              </a:solidFill>
              <a:latin typeface="Arial"/>
            </a:endParaRPr>
          </a:p>
        </p:txBody>
      </p:sp>
      <p:sp>
        <p:nvSpPr>
          <p:cNvPr id="737" name="PlaceHolder 2"/>
          <p:cNvSpPr>
            <a:spLocks noGrp="1"/>
          </p:cNvSpPr>
          <p:nvPr>
            <p:ph/>
          </p:nvPr>
        </p:nvSpPr>
        <p:spPr>
          <a:xfrm>
            <a:off x="539280" y="1439640"/>
            <a:ext cx="899172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0" lang="ru-RU" sz="1400" spc="-1" strike="noStrike">
                <a:solidFill>
                  <a:srgbClr val="000000"/>
                </a:solidFill>
                <a:latin typeface="Arial"/>
                <a:ea typeface="Segoe UI"/>
              </a:rPr>
              <a:t>Ex.1 a</a:t>
            </a:r>
            <a:r>
              <a:rPr b="0" i="1" lang="en-US" sz="1400" spc="-1" strike="noStrike" u="sng">
                <a:solidFill>
                  <a:srgbClr val="000000"/>
                </a:solidFill>
                <a:uFillTx/>
                <a:latin typeface="Arial"/>
                <a:ea typeface="Segoe UI"/>
              </a:rPr>
              <a:t>)</a:t>
            </a:r>
            <a:endParaRPr b="0" lang="ru-RU" sz="1400" spc="-1" strike="noStrike">
              <a:solidFill>
                <a:srgbClr val="000000"/>
              </a:solidFill>
              <a:latin typeface="Arial"/>
            </a:endParaRPr>
          </a:p>
          <a:p>
            <a:r>
              <a:rPr b="0" lang="en-US" sz="1400" spc="-1" strike="noStrike">
                <a:solidFill>
                  <a:srgbClr val="000000"/>
                </a:solidFill>
                <a:latin typeface="Arial"/>
              </a:rPr>
              <a:t>Cleaning : soap,  a brush, a waste bag.</a:t>
            </a:r>
            <a:endParaRPr b="0" lang="en-US" sz="1400" spc="-1" strike="noStrike">
              <a:solidFill>
                <a:srgbClr val="000000"/>
              </a:solidFill>
              <a:latin typeface="Arial"/>
            </a:endParaRPr>
          </a:p>
          <a:p>
            <a:r>
              <a:rPr b="0" lang="en-US" sz="1400" spc="-1" strike="noStrike">
                <a:solidFill>
                  <a:srgbClr val="000000"/>
                </a:solidFill>
                <a:latin typeface="Arial"/>
              </a:rPr>
              <a:t>Cutting :  a scalpel, forceps, blade.</a:t>
            </a:r>
            <a:endParaRPr b="0" lang="en-US" sz="1400" spc="-1" strike="noStrike">
              <a:solidFill>
                <a:srgbClr val="000000"/>
              </a:solidFill>
              <a:latin typeface="Arial"/>
            </a:endParaRPr>
          </a:p>
          <a:p>
            <a:r>
              <a:rPr b="0" lang="en-US" sz="1400" spc="-1" strike="noStrike">
                <a:solidFill>
                  <a:srgbClr val="000000"/>
                </a:solidFill>
                <a:latin typeface="Arial"/>
              </a:rPr>
              <a:t>Dealing with bleeding: swabs, clamps, sutures.</a:t>
            </a:r>
            <a:endParaRPr b="0" lang="en-US" sz="1400" spc="-1" strike="noStrike">
              <a:solidFill>
                <a:srgbClr val="000000"/>
              </a:solidFill>
              <a:latin typeface="Arial"/>
            </a:endParaRPr>
          </a:p>
          <a:p>
            <a:r>
              <a:rPr b="0" lang="en-US" sz="1400" spc="-1" strike="noStrike">
                <a:solidFill>
                  <a:srgbClr val="000000"/>
                </a:solidFill>
                <a:latin typeface="Arial"/>
              </a:rPr>
              <a:t>Clothes: gowns, gloves.</a:t>
            </a:r>
            <a:endParaRPr b="0" lang="en-US" sz="1400" spc="-1" strike="noStrike">
              <a:solidFill>
                <a:srgbClr val="000000"/>
              </a:solidFill>
              <a:latin typeface="Arial"/>
            </a:endParaRPr>
          </a:p>
          <a:p>
            <a:r>
              <a:rPr b="0" lang="en-US" sz="1400" spc="-1" strike="noStrike">
                <a:solidFill>
                  <a:srgbClr val="000000"/>
                </a:solidFill>
                <a:latin typeface="Arial"/>
              </a:rPr>
              <a:t>Other :  an operating table, an equipment tray, TV screen, laser machine.</a:t>
            </a:r>
            <a:endParaRPr b="0" lang="en-US" sz="1400" spc="-1" strike="noStrike">
              <a:solidFill>
                <a:srgbClr val="000000"/>
              </a:solidFill>
              <a:latin typeface="Arial"/>
            </a:endParaRPr>
          </a:p>
        </p:txBody>
      </p:sp>
    </p:spTree>
  </p:cSld>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8"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4</a:t>
            </a:r>
            <a:endParaRPr b="0" lang="ru-RU" sz="3300" spc="-1" strike="noStrike">
              <a:solidFill>
                <a:srgbClr val="ffffff"/>
              </a:solidFill>
              <a:latin typeface="Arial"/>
            </a:endParaRPr>
          </a:p>
        </p:txBody>
      </p:sp>
      <p:sp>
        <p:nvSpPr>
          <p:cNvPr id="739" name="PlaceHolder 2"/>
          <p:cNvSpPr>
            <a:spLocks noGrp="1"/>
          </p:cNvSpPr>
          <p:nvPr>
            <p:ph/>
          </p:nvPr>
        </p:nvSpPr>
        <p:spPr>
          <a:xfrm>
            <a:off x="539280" y="1439640"/>
            <a:ext cx="4387680" cy="3592440"/>
          </a:xfrm>
          <a:prstGeom prst="rect">
            <a:avLst/>
          </a:prstGeom>
          <a:noFill/>
          <a:ln w="0">
            <a:noFill/>
          </a:ln>
        </p:spPr>
        <p:txBody>
          <a:bodyPr lIns="0" rIns="0" tIns="21240" bIns="0" anchor="t">
            <a:normAutofit fontScale="71000"/>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0" i="1" lang="en-US" sz="1400" spc="-1" strike="noStrike">
                <a:solidFill>
                  <a:srgbClr val="000000"/>
                </a:solidFill>
                <a:latin typeface="Arial"/>
                <a:ea typeface="Segoe UI"/>
              </a:rPr>
              <a:t>Ex 1 b)  </a:t>
            </a:r>
            <a:endParaRPr b="0" lang="ru-RU" sz="1400" spc="-1" strike="noStrike">
              <a:solidFill>
                <a:srgbClr val="000000"/>
              </a:solidFill>
              <a:latin typeface="Arial"/>
            </a:endParaRPr>
          </a:p>
          <a:p>
            <a:endParaRPr b="0" lang="ru-RU" sz="1400" spc="-1" strike="noStrike">
              <a:solidFill>
                <a:srgbClr val="000000"/>
              </a:solidFill>
              <a:latin typeface="Arial"/>
            </a:endParaRPr>
          </a:p>
          <a:p>
            <a:r>
              <a:rPr b="0" lang="en-US" sz="1400" spc="-1" strike="noStrike">
                <a:solidFill>
                  <a:srgbClr val="000000"/>
                </a:solidFill>
                <a:latin typeface="Arial"/>
                <a:ea typeface="Segoe UI"/>
              </a:rPr>
              <a:t>How does the theatre nurse count pieces of equipment?</a:t>
            </a:r>
            <a:endParaRPr b="0" lang="en-US" sz="1400" spc="-1" strike="noStrike">
              <a:solidFill>
                <a:srgbClr val="000000"/>
              </a:solidFill>
              <a:latin typeface="Arial"/>
            </a:endParaRPr>
          </a:p>
          <a:p>
            <a:r>
              <a:rPr b="0" i="1" lang="en-US" sz="1400" spc="-1" strike="noStrike">
                <a:solidFill>
                  <a:srgbClr val="000000"/>
                </a:solidFill>
                <a:latin typeface="Arial"/>
                <a:ea typeface="Segoe UI"/>
              </a:rPr>
              <a:t>Write it on the white board.</a:t>
            </a:r>
            <a:endParaRPr b="1" i="1" lang="en-US" sz="1400" spc="-1" strike="noStrike">
              <a:solidFill>
                <a:srgbClr val="ff0000"/>
              </a:solidFill>
              <a:latin typeface="Arial"/>
            </a:endParaRPr>
          </a:p>
          <a:p>
            <a:endParaRPr b="1" i="1" lang="en-US" sz="1400" spc="-1" strike="noStrike">
              <a:solidFill>
                <a:srgbClr val="000000"/>
              </a:solidFill>
              <a:latin typeface="Arial"/>
            </a:endParaRPr>
          </a:p>
          <a:p>
            <a:r>
              <a:rPr b="0" lang="en-US" sz="1400" spc="-1" strike="noStrike">
                <a:solidFill>
                  <a:srgbClr val="000000"/>
                </a:solidFill>
                <a:latin typeface="Arial"/>
                <a:ea typeface="Segoe UI"/>
              </a:rPr>
              <a:t>How does the theatre nurse care for the patient on the operating table?</a:t>
            </a:r>
            <a:endParaRPr b="0" lang="en-US" sz="1400" spc="-1" strike="noStrike">
              <a:solidFill>
                <a:srgbClr val="000000"/>
              </a:solidFill>
              <a:latin typeface="Arial"/>
            </a:endParaRPr>
          </a:p>
          <a:p>
            <a:r>
              <a:rPr b="0" i="1" lang="en-US" sz="1400" spc="-1" strike="noStrike">
                <a:solidFill>
                  <a:srgbClr val="000000"/>
                </a:solidFill>
                <a:latin typeface="Arial"/>
                <a:ea typeface="Segoe UI"/>
              </a:rPr>
              <a:t>Make sure the patient is in a safe and comfortable position.</a:t>
            </a:r>
            <a:endParaRPr b="1" i="1" lang="en-US" sz="1400" spc="-1" strike="noStrike">
              <a:solidFill>
                <a:srgbClr val="ff0000"/>
              </a:solidFill>
              <a:latin typeface="Arial"/>
            </a:endParaRPr>
          </a:p>
          <a:p>
            <a:endParaRPr b="1" i="1" lang="en-US" sz="1400" spc="-1" strike="noStrike">
              <a:solidFill>
                <a:srgbClr val="000000"/>
              </a:solidFill>
              <a:latin typeface="Arial"/>
            </a:endParaRPr>
          </a:p>
          <a:p>
            <a:r>
              <a:rPr b="0" lang="en-US" sz="1400" spc="-1" strike="noStrike">
                <a:solidFill>
                  <a:srgbClr val="000000"/>
                </a:solidFill>
                <a:latin typeface="Arial"/>
                <a:ea typeface="Segoe UI"/>
              </a:rPr>
              <a:t>Why does the theatre nurse need to watch the operation carefully?</a:t>
            </a:r>
            <a:endParaRPr b="0" lang="en-US" sz="1400" spc="-1" strike="noStrike">
              <a:solidFill>
                <a:srgbClr val="000000"/>
              </a:solidFill>
              <a:latin typeface="Arial"/>
            </a:endParaRPr>
          </a:p>
          <a:p>
            <a:r>
              <a:rPr b="0" i="1" lang="en-US" sz="1400" spc="-1" strike="noStrike">
                <a:solidFill>
                  <a:srgbClr val="000000"/>
                </a:solidFill>
                <a:latin typeface="Arial"/>
                <a:ea typeface="Segoe UI"/>
              </a:rPr>
              <a:t>In order to have the next piece of equipment ready for the surgeon.</a:t>
            </a:r>
            <a:endParaRPr b="1" i="1" lang="en-US" sz="1400" spc="-1" strike="noStrike">
              <a:solidFill>
                <a:srgbClr val="ff0000"/>
              </a:solidFill>
              <a:latin typeface="Arial"/>
            </a:endParaRPr>
          </a:p>
          <a:p>
            <a:endParaRPr b="1" i="1" lang="en-US" sz="1400" spc="-1" strike="noStrike" u="sng">
              <a:solidFill>
                <a:srgbClr val="000000"/>
              </a:solidFill>
              <a:uFillTx/>
              <a:latin typeface="Arial"/>
            </a:endParaRPr>
          </a:p>
          <a:p>
            <a:r>
              <a:rPr b="0" lang="en-US" sz="1400" spc="-1" strike="noStrike">
                <a:solidFill>
                  <a:srgbClr val="000000"/>
                </a:solidFill>
                <a:latin typeface="Arial"/>
                <a:ea typeface="Segoe UI"/>
              </a:rPr>
              <a:t>What is the theatre nurse’s first job after  the operation?</a:t>
            </a:r>
            <a:endParaRPr b="0" lang="en-US" sz="1400" spc="-1" strike="noStrike">
              <a:solidFill>
                <a:srgbClr val="000000"/>
              </a:solidFill>
              <a:latin typeface="Arial"/>
            </a:endParaRPr>
          </a:p>
          <a:p>
            <a:r>
              <a:rPr b="0" i="1" lang="en-US" sz="1400" spc="-1" strike="noStrike">
                <a:solidFill>
                  <a:srgbClr val="000000"/>
                </a:solidFill>
                <a:latin typeface="Arial"/>
                <a:ea typeface="Segoe UI"/>
              </a:rPr>
              <a:t>Count in all equipment that’s been used</a:t>
            </a:r>
            <a:endParaRPr b="1" i="1" lang="en-US" sz="1400" spc="-1" strike="noStrike">
              <a:solidFill>
                <a:srgbClr val="ff0000"/>
              </a:solidFill>
              <a:latin typeface="Arial"/>
            </a:endParaRPr>
          </a:p>
          <a:p>
            <a:endParaRPr b="1" i="1" lang="en-US" sz="1400" spc="-1" strike="noStrike" u="sng">
              <a:solidFill>
                <a:srgbClr val="000000"/>
              </a:solidFill>
              <a:uFillTx/>
              <a:latin typeface="Arial"/>
            </a:endParaRPr>
          </a:p>
          <a:p>
            <a:r>
              <a:rPr b="0" lang="en-US" sz="1400" spc="-1" strike="noStrike">
                <a:solidFill>
                  <a:srgbClr val="000000"/>
                </a:solidFill>
                <a:latin typeface="Arial"/>
                <a:ea typeface="Segoe UI"/>
              </a:rPr>
              <a:t>How has Mathew’s job changed ?</a:t>
            </a:r>
            <a:endParaRPr b="0" lang="en-US" sz="1400" spc="-1" strike="noStrike">
              <a:solidFill>
                <a:srgbClr val="000000"/>
              </a:solidFill>
              <a:latin typeface="Arial"/>
            </a:endParaRPr>
          </a:p>
          <a:p>
            <a:r>
              <a:rPr b="0" i="1" lang="en-US" sz="1400" spc="-1" strike="noStrike">
                <a:solidFill>
                  <a:srgbClr val="000000"/>
                </a:solidFill>
                <a:latin typeface="Arial"/>
                <a:ea typeface="Segoe UI"/>
              </a:rPr>
              <a:t>New technology has come in.</a:t>
            </a:r>
            <a:endParaRPr b="1" i="1" lang="en-US" sz="1400" spc="-1" strike="noStrike">
              <a:solidFill>
                <a:srgbClr val="ff0000"/>
              </a:solidFill>
              <a:latin typeface="Arial"/>
            </a:endParaRPr>
          </a:p>
          <a:p>
            <a:endParaRPr b="0" lang="ru-RU" sz="1400" spc="-1" strike="noStrike">
              <a:solidFill>
                <a:srgbClr val="000000"/>
              </a:solidFill>
              <a:latin typeface="Arial"/>
            </a:endParaRPr>
          </a:p>
        </p:txBody>
      </p:sp>
      <p:sp>
        <p:nvSpPr>
          <p:cNvPr id="740"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1" i="1" lang="en-US" sz="1400" spc="-1" strike="noStrike">
                <a:solidFill>
                  <a:srgbClr val="000000"/>
                </a:solidFill>
                <a:latin typeface="Times New Roman"/>
                <a:ea typeface="Segoe UI"/>
              </a:rPr>
              <a:t>Ex 2.</a:t>
            </a:r>
            <a:endParaRPr b="0" lang="ru-RU" sz="1400" spc="-1" strike="noStrike">
              <a:solidFill>
                <a:srgbClr val="000000"/>
              </a:solidFill>
              <a:latin typeface="Arial"/>
            </a:endParaRPr>
          </a:p>
          <a:p>
            <a:r>
              <a:rPr b="0" lang="en-US" sz="1400" spc="-1" strike="noStrike">
                <a:solidFill>
                  <a:srgbClr val="000000"/>
                </a:solidFill>
                <a:latin typeface="Times New Roman"/>
              </a:rPr>
              <a:t>1. My job as a </a:t>
            </a:r>
            <a:r>
              <a:rPr b="0" lang="en-US" sz="1400" spc="-1" strike="noStrike">
                <a:solidFill>
                  <a:srgbClr val="c9211e"/>
                </a:solidFill>
                <a:latin typeface="Times New Roman"/>
              </a:rPr>
              <a:t>theatre nurse</a:t>
            </a:r>
            <a:r>
              <a:rPr b="0" lang="en-US" sz="1400" spc="-1" strike="noStrike">
                <a:solidFill>
                  <a:srgbClr val="000000"/>
                </a:solidFill>
                <a:latin typeface="Times New Roman"/>
              </a:rPr>
              <a:t> is to prepare the </a:t>
            </a:r>
            <a:r>
              <a:rPr b="0" lang="en-US" sz="1400" spc="-1" strike="noStrike">
                <a:solidFill>
                  <a:srgbClr val="c9211e"/>
                </a:solidFill>
                <a:latin typeface="Times New Roman"/>
              </a:rPr>
              <a:t>theatre</a:t>
            </a:r>
            <a:r>
              <a:rPr b="0" lang="en-US" sz="1400" spc="-1" strike="noStrike">
                <a:solidFill>
                  <a:srgbClr val="000000"/>
                </a:solidFill>
                <a:latin typeface="Times New Roman"/>
              </a:rPr>
              <a:t>.</a:t>
            </a:r>
            <a:endParaRPr b="0" lang="en-US" sz="1400" spc="-1" strike="noStrike">
              <a:solidFill>
                <a:srgbClr val="000000"/>
              </a:solidFill>
              <a:latin typeface="Times New Roman"/>
            </a:endParaRPr>
          </a:p>
          <a:p>
            <a:r>
              <a:rPr b="0" lang="en-US" sz="1400" spc="-1" strike="noStrike">
                <a:solidFill>
                  <a:srgbClr val="000000"/>
                </a:solidFill>
                <a:latin typeface="Times New Roman"/>
              </a:rPr>
              <a:t>2. I check all the electrical </a:t>
            </a:r>
            <a:r>
              <a:rPr b="0" lang="en-US" sz="1400" spc="-1" strike="noStrike">
                <a:solidFill>
                  <a:srgbClr val="c9211e"/>
                </a:solidFill>
                <a:latin typeface="Times New Roman"/>
              </a:rPr>
              <a:t>equipment.</a:t>
            </a:r>
            <a:endParaRPr b="0" lang="en-US" sz="1400" spc="-1" strike="noStrike">
              <a:solidFill>
                <a:srgbClr val="000000"/>
              </a:solidFill>
              <a:latin typeface="Times New Roman"/>
            </a:endParaRPr>
          </a:p>
          <a:p>
            <a:r>
              <a:rPr b="0" lang="en-US" sz="1400" spc="-1" strike="noStrike">
                <a:solidFill>
                  <a:srgbClr val="000000"/>
                </a:solidFill>
                <a:latin typeface="Times New Roman"/>
              </a:rPr>
              <a:t>3</a:t>
            </a:r>
            <a:r>
              <a:rPr b="0" lang="en-US" sz="1400" spc="-1" strike="noStrike">
                <a:solidFill>
                  <a:srgbClr val="c9211e"/>
                </a:solidFill>
                <a:latin typeface="Times New Roman"/>
              </a:rPr>
              <a:t>. </a:t>
            </a:r>
            <a:r>
              <a:rPr b="0" lang="en-US" sz="1400" spc="-1" strike="noStrike">
                <a:solidFill>
                  <a:srgbClr val="000000"/>
                </a:solidFill>
                <a:latin typeface="Times New Roman"/>
              </a:rPr>
              <a:t>I count all the</a:t>
            </a:r>
            <a:r>
              <a:rPr b="0" lang="en-US" sz="1400" spc="-1" strike="noStrike">
                <a:solidFill>
                  <a:srgbClr val="c9211e"/>
                </a:solidFill>
                <a:latin typeface="Times New Roman"/>
              </a:rPr>
              <a:t> swabs, sutures, blades </a:t>
            </a:r>
            <a:r>
              <a:rPr b="0" lang="en-US" sz="1400" spc="-1" strike="noStrike">
                <a:solidFill>
                  <a:srgbClr val="000000"/>
                </a:solidFill>
                <a:latin typeface="Times New Roman"/>
              </a:rPr>
              <a:t>before the operation.</a:t>
            </a:r>
            <a:endParaRPr b="0" lang="en-US" sz="1400" spc="-1" strike="noStrike">
              <a:solidFill>
                <a:srgbClr val="000000"/>
              </a:solidFill>
              <a:latin typeface="Times New Roman"/>
            </a:endParaRPr>
          </a:p>
          <a:p>
            <a:r>
              <a:rPr b="0" lang="en-US" sz="1400" spc="-1" strike="noStrike">
                <a:solidFill>
                  <a:srgbClr val="000000"/>
                </a:solidFill>
                <a:latin typeface="Times New Roman"/>
              </a:rPr>
              <a:t>4. I must make sure that the patients aren’t </a:t>
            </a:r>
            <a:r>
              <a:rPr b="0" lang="en-US" sz="1400" spc="-1" strike="noStrike">
                <a:solidFill>
                  <a:srgbClr val="ff0000"/>
                </a:solidFill>
                <a:latin typeface="Times New Roman"/>
              </a:rPr>
              <a:t>injured </a:t>
            </a:r>
            <a:r>
              <a:rPr b="0" lang="en-US" sz="1400" spc="-1" strike="noStrike">
                <a:solidFill>
                  <a:srgbClr val="000000"/>
                </a:solidFill>
                <a:latin typeface="Times New Roman"/>
              </a:rPr>
              <a:t>when the are on the operating table.</a:t>
            </a:r>
            <a:endParaRPr b="0" lang="en-US" sz="1400" spc="-1" strike="noStrike">
              <a:solidFill>
                <a:srgbClr val="000000"/>
              </a:solidFill>
              <a:latin typeface="Times New Roman"/>
            </a:endParaRPr>
          </a:p>
          <a:p>
            <a:r>
              <a:rPr b="0" lang="en-US" sz="1400" spc="-1" strike="noStrike">
                <a:solidFill>
                  <a:srgbClr val="000000"/>
                </a:solidFill>
                <a:latin typeface="Times New Roman"/>
              </a:rPr>
              <a:t>5. After the operation I wheel the patient into a </a:t>
            </a:r>
            <a:r>
              <a:rPr b="0" lang="en-US" sz="1400" spc="-1" strike="noStrike">
                <a:solidFill>
                  <a:srgbClr val="ff0000"/>
                </a:solidFill>
                <a:latin typeface="Times New Roman"/>
              </a:rPr>
              <a:t>recovery room</a:t>
            </a:r>
            <a:r>
              <a:rPr b="0" lang="en-US" sz="1400" spc="-1" strike="noStrike">
                <a:solidFill>
                  <a:srgbClr val="000000"/>
                </a:solidFill>
                <a:latin typeface="Times New Roman"/>
              </a:rPr>
              <a:t>.</a:t>
            </a:r>
            <a:endParaRPr b="0" lang="en-US" sz="1400" spc="-1" strike="noStrike">
              <a:solidFill>
                <a:srgbClr val="000000"/>
              </a:solidFill>
              <a:latin typeface="Times New Roman"/>
            </a:endParaRPr>
          </a:p>
          <a:p>
            <a:r>
              <a:rPr b="0" lang="en-US" sz="1400" spc="-1" strike="noStrike">
                <a:solidFill>
                  <a:srgbClr val="000000"/>
                </a:solidFill>
                <a:latin typeface="Times New Roman"/>
              </a:rPr>
              <a:t>6. We also perform a lot of  </a:t>
            </a:r>
            <a:r>
              <a:rPr b="0" lang="en-US" sz="1400" spc="-1" strike="noStrike">
                <a:solidFill>
                  <a:srgbClr val="ff0000"/>
                </a:solidFill>
                <a:latin typeface="Times New Roman"/>
              </a:rPr>
              <a:t>keyhole</a:t>
            </a:r>
            <a:r>
              <a:rPr b="0" lang="en-US" sz="1400" spc="-1" strike="noStrike">
                <a:solidFill>
                  <a:srgbClr val="ff0000"/>
                </a:solidFill>
                <a:latin typeface="PhoneticTM;Blackadder ITC"/>
              </a:rPr>
              <a:t> </a:t>
            </a:r>
            <a:r>
              <a:rPr b="0" lang="en-US" sz="1400" spc="-1" strike="noStrike">
                <a:solidFill>
                  <a:srgbClr val="ff0000"/>
                </a:solidFill>
                <a:latin typeface="Times New Roman"/>
              </a:rPr>
              <a:t>surgery</a:t>
            </a:r>
            <a:r>
              <a:rPr b="0" lang="en-US" sz="1400" spc="-1" strike="noStrike">
                <a:solidFill>
                  <a:srgbClr val="000000"/>
                </a:solidFill>
                <a:latin typeface="Times New Roman"/>
              </a:rPr>
              <a:t>.</a:t>
            </a:r>
            <a:endParaRPr b="0" lang="en-US" sz="1400" spc="-1" strike="noStrike">
              <a:solidFill>
                <a:srgbClr val="000000"/>
              </a:solidFill>
              <a:latin typeface="Arial"/>
            </a:endParaRPr>
          </a:p>
          <a:p>
            <a:r>
              <a:rPr b="0" lang="en-US" sz="1400" spc="-1" strike="noStrike">
                <a:solidFill>
                  <a:srgbClr val="000000"/>
                </a:solidFill>
                <a:latin typeface="Times New Roman"/>
              </a:rPr>
              <a:t>7.</a:t>
            </a:r>
            <a:r>
              <a:rPr b="0" lang="en-US" sz="1400" spc="-1" strike="noStrike">
                <a:solidFill>
                  <a:srgbClr val="ff0000"/>
                </a:solidFill>
                <a:latin typeface="Times New Roman"/>
              </a:rPr>
              <a:t>Laser</a:t>
            </a:r>
            <a:r>
              <a:rPr b="0" lang="en-US" sz="1400" spc="-1" strike="noStrike">
                <a:solidFill>
                  <a:srgbClr val="000000"/>
                </a:solidFill>
                <a:latin typeface="Times New Roman"/>
              </a:rPr>
              <a:t> machine is used for cutting or </a:t>
            </a:r>
            <a:r>
              <a:rPr b="0" lang="en-US" sz="1400" spc="-1" strike="noStrike">
                <a:solidFill>
                  <a:srgbClr val="ff0000"/>
                </a:solidFill>
                <a:latin typeface="Times New Roman"/>
              </a:rPr>
              <a:t>removing</a:t>
            </a:r>
            <a:r>
              <a:rPr b="0" lang="en-US" sz="1400" spc="-1" strike="noStrike">
                <a:solidFill>
                  <a:srgbClr val="000000"/>
                </a:solidFill>
                <a:latin typeface="Times New Roman"/>
              </a:rPr>
              <a:t> </a:t>
            </a:r>
            <a:r>
              <a:rPr b="0" lang="en-US" sz="1400" spc="-1" strike="noStrike">
                <a:solidFill>
                  <a:srgbClr val="ff0000"/>
                </a:solidFill>
                <a:latin typeface="Times New Roman"/>
              </a:rPr>
              <a:t>tissue.</a:t>
            </a:r>
            <a:endParaRPr b="0" lang="en-US" sz="1400" spc="-1" strike="noStrike">
              <a:solidFill>
                <a:srgbClr val="000000"/>
              </a:solidFill>
              <a:latin typeface="Times New Roman"/>
            </a:endParaRPr>
          </a:p>
        </p:txBody>
      </p:sp>
    </p:spTree>
  </p:cSld>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1"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5</a:t>
            </a:r>
            <a:endParaRPr b="0" lang="ru-RU" sz="3300" spc="-1" strike="noStrike">
              <a:solidFill>
                <a:srgbClr val="ffffff"/>
              </a:solidFill>
              <a:latin typeface="Arial"/>
            </a:endParaRPr>
          </a:p>
        </p:txBody>
      </p:sp>
      <p:sp>
        <p:nvSpPr>
          <p:cNvPr id="742"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r>
              <a:rPr b="0" i="1" lang="en-US" sz="1400" spc="-1" strike="noStrike">
                <a:solidFill>
                  <a:srgbClr val="000000"/>
                </a:solidFill>
                <a:latin typeface="Arial"/>
                <a:ea typeface="Segoe UI"/>
              </a:rPr>
              <a:t>Ex.1</a:t>
            </a:r>
            <a:endParaRPr b="1" i="1" lang="en-US" sz="1400" spc="-1" strike="noStrike">
              <a:solidFill>
                <a:srgbClr val="333333"/>
              </a:solidFill>
              <a:latin typeface="Times New Roman"/>
            </a:endParaRPr>
          </a:p>
          <a:p>
            <a:r>
              <a:rPr b="0" i="1" lang="en-US" sz="1400" spc="-1" strike="noStrike">
                <a:solidFill>
                  <a:srgbClr val="000000"/>
                </a:solidFill>
                <a:latin typeface="Arial"/>
                <a:ea typeface="Segoe UI"/>
              </a:rPr>
              <a:t>I)</a:t>
            </a:r>
            <a:endParaRPr b="1" i="1" lang="en-US" sz="1400" spc="-1" strike="noStrike">
              <a:solidFill>
                <a:srgbClr val="333333"/>
              </a:solidFill>
              <a:latin typeface="Times New Roman"/>
            </a:endParaRPr>
          </a:p>
          <a:p>
            <a:r>
              <a:rPr b="0" lang="en-US" sz="1400" spc="-1" strike="noStrike">
                <a:solidFill>
                  <a:srgbClr val="000000"/>
                </a:solidFill>
                <a:latin typeface="Arial"/>
                <a:ea typeface="Segoe UI"/>
              </a:rPr>
              <a:t>1) dress in clean scrub, tuck shirt into pants.</a:t>
            </a:r>
            <a:endParaRPr b="0" lang="en-US" sz="1400" spc="-1" strike="noStrike">
              <a:solidFill>
                <a:srgbClr val="000000"/>
              </a:solidFill>
              <a:latin typeface="Arial"/>
            </a:endParaRPr>
          </a:p>
          <a:p>
            <a:r>
              <a:rPr b="0" lang="en-US" sz="1400" spc="-1" strike="noStrike">
                <a:solidFill>
                  <a:srgbClr val="000000"/>
                </a:solidFill>
                <a:latin typeface="Arial"/>
                <a:ea typeface="Segoe UI"/>
              </a:rPr>
              <a:t>2) Hospital ID is all you need.</a:t>
            </a:r>
            <a:endParaRPr b="0" lang="en-US" sz="1400" spc="-1" strike="noStrike">
              <a:solidFill>
                <a:srgbClr val="000000"/>
              </a:solidFill>
              <a:latin typeface="Arial"/>
            </a:endParaRPr>
          </a:p>
          <a:p>
            <a:r>
              <a:rPr b="0" lang="en-US" sz="1400" spc="-1" strike="noStrike">
                <a:solidFill>
                  <a:srgbClr val="000000"/>
                </a:solidFill>
                <a:latin typeface="Arial"/>
                <a:ea typeface="Segoe UI"/>
              </a:rPr>
              <a:t>3) Surgical cap, tuck you hair in.</a:t>
            </a:r>
            <a:endParaRPr b="0" lang="en-US" sz="1400" spc="-1" strike="noStrike">
              <a:solidFill>
                <a:srgbClr val="000000"/>
              </a:solidFill>
              <a:latin typeface="Arial"/>
            </a:endParaRPr>
          </a:p>
          <a:p>
            <a:r>
              <a:rPr b="0" lang="en-US" sz="1400" spc="-1" strike="noStrike">
                <a:solidFill>
                  <a:srgbClr val="000000"/>
                </a:solidFill>
                <a:latin typeface="Arial"/>
                <a:ea typeface="Segoe UI"/>
              </a:rPr>
              <a:t>4)Eye protection.</a:t>
            </a:r>
            <a:endParaRPr b="0" lang="en-US" sz="1400" spc="-1" strike="noStrike">
              <a:solidFill>
                <a:srgbClr val="000000"/>
              </a:solidFill>
              <a:latin typeface="Arial"/>
            </a:endParaRPr>
          </a:p>
          <a:p>
            <a:r>
              <a:rPr b="0" lang="en-US" sz="1400" spc="-1" strike="noStrike">
                <a:solidFill>
                  <a:srgbClr val="000000"/>
                </a:solidFill>
                <a:latin typeface="Arial"/>
                <a:ea typeface="Segoe UI"/>
              </a:rPr>
              <a:t>5)Wear a clean mask</a:t>
            </a:r>
            <a:endParaRPr b="0" lang="en-US" sz="1400" spc="-1" strike="noStrike">
              <a:solidFill>
                <a:srgbClr val="000000"/>
              </a:solidFill>
              <a:latin typeface="Arial"/>
            </a:endParaRPr>
          </a:p>
          <a:p>
            <a:r>
              <a:rPr b="0" lang="en-US" sz="1400" spc="-1" strike="noStrike">
                <a:solidFill>
                  <a:srgbClr val="000000"/>
                </a:solidFill>
                <a:latin typeface="Arial"/>
                <a:ea typeface="Segoe UI"/>
              </a:rPr>
              <a:t>6)Remove all the jewelry.</a:t>
            </a:r>
            <a:endParaRPr b="0" lang="en-US" sz="1400" spc="-1" strike="noStrike">
              <a:solidFill>
                <a:srgbClr val="000000"/>
              </a:solidFill>
              <a:latin typeface="Arial"/>
            </a:endParaRPr>
          </a:p>
          <a:p>
            <a:r>
              <a:rPr b="0" lang="en-US" sz="1400" spc="-1" strike="noStrike">
                <a:solidFill>
                  <a:srgbClr val="000000"/>
                </a:solidFill>
                <a:latin typeface="Arial"/>
                <a:ea typeface="Segoe UI"/>
              </a:rPr>
              <a:t>7)Natural nails (no false nails, nail polish)</a:t>
            </a:r>
            <a:endParaRPr b="0" lang="en-US" sz="1400" spc="-1" strike="noStrike">
              <a:solidFill>
                <a:srgbClr val="000000"/>
              </a:solidFill>
              <a:latin typeface="Arial"/>
            </a:endParaRPr>
          </a:p>
          <a:p>
            <a:r>
              <a:rPr b="0" i="1" lang="en-US" sz="1400" spc="-1" strike="noStrike">
                <a:solidFill>
                  <a:srgbClr val="000000"/>
                </a:solidFill>
                <a:latin typeface="Arial"/>
                <a:ea typeface="Segoe UI"/>
              </a:rPr>
              <a:t>8)Shoe covers or hospital-only shoes</a:t>
            </a:r>
            <a:endParaRPr b="0" i="1" lang="en-US" sz="1400" spc="-1" strike="noStrike">
              <a:solidFill>
                <a:srgbClr val="333333"/>
              </a:solidFill>
              <a:latin typeface="Times New Roman"/>
            </a:endParaRPr>
          </a:p>
          <a:p>
            <a:endParaRPr b="0" lang="ru-RU" sz="1400" spc="-1" strike="noStrike">
              <a:solidFill>
                <a:srgbClr val="000000"/>
              </a:solidFill>
              <a:latin typeface="Arial"/>
            </a:endParaRPr>
          </a:p>
        </p:txBody>
      </p:sp>
      <p:sp>
        <p:nvSpPr>
          <p:cNvPr id="743" name="PlaceHolder 3"/>
          <p:cNvSpPr>
            <a:spLocks noGrp="1"/>
          </p:cNvSpPr>
          <p:nvPr>
            <p:ph/>
          </p:nvPr>
        </p:nvSpPr>
        <p:spPr>
          <a:xfrm>
            <a:off x="5146560" y="1439640"/>
            <a:ext cx="4387680" cy="3592440"/>
          </a:xfrm>
          <a:prstGeom prst="rect">
            <a:avLst/>
          </a:prstGeom>
          <a:noFill/>
          <a:ln w="0">
            <a:noFill/>
          </a:ln>
        </p:spPr>
        <p:txBody>
          <a:bodyPr lIns="0" rIns="0" tIns="21240" bIns="0" anchor="t">
            <a:normAutofit fontScale="13000"/>
          </a:bodyPr>
          <a:p>
            <a:r>
              <a:rPr b="1" i="1" lang="en-US" sz="1400" spc="-1" strike="noStrike">
                <a:solidFill>
                  <a:srgbClr val="333333"/>
                </a:solidFill>
                <a:latin typeface="Times New Roman"/>
              </a:rPr>
              <a:t>Ex.2</a:t>
            </a:r>
            <a:endParaRPr b="1" i="1" lang="en-US" sz="1400" spc="-1" strike="noStrike">
              <a:solidFill>
                <a:srgbClr val="333333"/>
              </a:solidFill>
              <a:latin typeface="Times New Roman"/>
            </a:endParaRPr>
          </a:p>
          <a:p>
            <a:endParaRPr b="0" lang="en-US" sz="1400" spc="-1" strike="noStrike">
              <a:solidFill>
                <a:srgbClr val="000000"/>
              </a:solidFill>
              <a:latin typeface="Arial"/>
            </a:endParaRPr>
          </a:p>
          <a:p>
            <a:endParaRPr b="0" lang="en-US" sz="1400" spc="-1" strike="noStrike">
              <a:solidFill>
                <a:srgbClr val="000000"/>
              </a:solidFill>
              <a:latin typeface="Arial"/>
            </a:endParaRPr>
          </a:p>
          <a:p>
            <a:r>
              <a:rPr b="0" lang="en-US" sz="4400" spc="-1" strike="noStrike" u="sng">
                <a:solidFill>
                  <a:srgbClr val="000000"/>
                </a:solidFill>
                <a:uFillTx/>
                <a:latin typeface="Arial"/>
              </a:rPr>
              <a:t>water-based scrub:</a:t>
            </a:r>
            <a:endParaRPr b="0" lang="en-US" sz="4400" spc="-1" strike="noStrike" u="sng">
              <a:solidFill>
                <a:srgbClr val="000000"/>
              </a:solidFill>
              <a:uFillTx/>
              <a:latin typeface="Arial"/>
            </a:endParaRPr>
          </a:p>
          <a:p>
            <a:r>
              <a:rPr b="0" lang="en-US" sz="4400" spc="-1" strike="noStrike">
                <a:solidFill>
                  <a:srgbClr val="000000"/>
                </a:solidFill>
                <a:latin typeface="Arial"/>
              </a:rPr>
              <a:t>1) wet and soap hands/arms clean nails</a:t>
            </a:r>
            <a:endParaRPr b="0" lang="en-US" sz="4400" spc="-1" strike="noStrike">
              <a:solidFill>
                <a:srgbClr val="000000"/>
              </a:solidFill>
              <a:latin typeface="Arial"/>
            </a:endParaRPr>
          </a:p>
          <a:p>
            <a:r>
              <a:rPr b="0" lang="en-US" sz="4400" spc="-1" strike="noStrike">
                <a:solidFill>
                  <a:srgbClr val="000000"/>
                </a:solidFill>
                <a:latin typeface="Arial"/>
              </a:rPr>
              <a:t>2)wet scrub brush again – start timer</a:t>
            </a:r>
            <a:endParaRPr b="0" lang="en-US" sz="4400" spc="-1" strike="noStrike">
              <a:solidFill>
                <a:srgbClr val="000000"/>
              </a:solidFill>
              <a:latin typeface="Arial"/>
            </a:endParaRPr>
          </a:p>
          <a:p>
            <a:r>
              <a:rPr b="0" lang="en-US" sz="4400" spc="-1" strike="noStrike">
                <a:solidFill>
                  <a:srgbClr val="000000"/>
                </a:solidFill>
                <a:latin typeface="Arial"/>
              </a:rPr>
              <a:t>3)scrub nails for 30 sec</a:t>
            </a:r>
            <a:endParaRPr b="0" lang="en-US" sz="4400" spc="-1" strike="noStrike">
              <a:solidFill>
                <a:srgbClr val="000000"/>
              </a:solidFill>
              <a:latin typeface="Arial"/>
            </a:endParaRPr>
          </a:p>
          <a:p>
            <a:r>
              <a:rPr b="0" lang="en-US" sz="4400" spc="-1" strike="noStrike">
                <a:solidFill>
                  <a:srgbClr val="000000"/>
                </a:solidFill>
                <a:latin typeface="Arial"/>
              </a:rPr>
              <a:t>4)scrub fingers for 30 sec</a:t>
            </a:r>
            <a:endParaRPr b="0" lang="en-US" sz="4400" spc="-1" strike="noStrike">
              <a:solidFill>
                <a:srgbClr val="000000"/>
              </a:solidFill>
              <a:latin typeface="Arial"/>
            </a:endParaRPr>
          </a:p>
          <a:p>
            <a:r>
              <a:rPr b="0" lang="en-US" sz="4400" spc="-1" strike="noStrike">
                <a:solidFill>
                  <a:srgbClr val="000000"/>
                </a:solidFill>
                <a:latin typeface="Arial"/>
              </a:rPr>
              <a:t>5) scrub palm for 30 sec</a:t>
            </a:r>
            <a:endParaRPr b="0" lang="en-US" sz="4400" spc="-1" strike="noStrike">
              <a:solidFill>
                <a:srgbClr val="000000"/>
              </a:solidFill>
              <a:latin typeface="Arial"/>
            </a:endParaRPr>
          </a:p>
          <a:p>
            <a:r>
              <a:rPr b="0" lang="en-US" sz="4400" spc="-1" strike="noStrike">
                <a:solidFill>
                  <a:srgbClr val="000000"/>
                </a:solidFill>
                <a:latin typeface="Arial"/>
              </a:rPr>
              <a:t>6)repeat steps 3-6 for opposite hand</a:t>
            </a:r>
            <a:endParaRPr b="0" lang="en-US" sz="4400" spc="-1" strike="noStrike">
              <a:solidFill>
                <a:srgbClr val="000000"/>
              </a:solidFill>
              <a:latin typeface="Arial"/>
            </a:endParaRPr>
          </a:p>
          <a:p>
            <a:r>
              <a:rPr b="0" lang="en-US" sz="4400" spc="-1" strike="noStrike">
                <a:solidFill>
                  <a:srgbClr val="000000"/>
                </a:solidFill>
                <a:latin typeface="Arial"/>
              </a:rPr>
              <a:t>7) scrub forearm for 30 sec each arm</a:t>
            </a:r>
            <a:endParaRPr b="0" lang="en-US" sz="4400" spc="-1" strike="noStrike">
              <a:solidFill>
                <a:srgbClr val="000000"/>
              </a:solidFill>
              <a:latin typeface="Arial"/>
            </a:endParaRPr>
          </a:p>
          <a:p>
            <a:r>
              <a:rPr b="0" lang="en-US" sz="4400" spc="-1" strike="noStrike">
                <a:solidFill>
                  <a:srgbClr val="000000"/>
                </a:solidFill>
                <a:latin typeface="Arial"/>
              </a:rPr>
              <a:t>8)rinse hands and arms</a:t>
            </a:r>
            <a:endParaRPr b="0" lang="en-US" sz="4400" spc="-1" strike="noStrike">
              <a:solidFill>
                <a:srgbClr val="000000"/>
              </a:solidFill>
              <a:latin typeface="Arial"/>
            </a:endParaRPr>
          </a:p>
          <a:p>
            <a:endParaRPr b="0" lang="en-US" sz="4400" spc="-1" strike="noStrike">
              <a:solidFill>
                <a:srgbClr val="000000"/>
              </a:solidFill>
              <a:latin typeface="Arial"/>
            </a:endParaRPr>
          </a:p>
          <a:p>
            <a:r>
              <a:rPr b="0" lang="en-US" sz="4400" spc="-1" strike="noStrike" u="sng">
                <a:solidFill>
                  <a:srgbClr val="000000"/>
                </a:solidFill>
                <a:uFillTx/>
                <a:latin typeface="Arial"/>
              </a:rPr>
              <a:t>waterless scrub:</a:t>
            </a:r>
            <a:endParaRPr b="0" lang="en-US" sz="4400" spc="-1" strike="noStrike" u="sng">
              <a:solidFill>
                <a:srgbClr val="000000"/>
              </a:solidFill>
              <a:uFillTx/>
              <a:latin typeface="Arial"/>
            </a:endParaRPr>
          </a:p>
          <a:p>
            <a:r>
              <a:rPr b="0" lang="en-US" sz="4400" spc="-1" strike="noStrike">
                <a:solidFill>
                  <a:srgbClr val="000000"/>
                </a:solidFill>
                <a:latin typeface="Arial"/>
              </a:rPr>
              <a:t>1)wash hands and nail pick</a:t>
            </a:r>
            <a:endParaRPr b="0" lang="en-US" sz="4400" spc="-1" strike="noStrike">
              <a:solidFill>
                <a:srgbClr val="000000"/>
              </a:solidFill>
              <a:latin typeface="Arial"/>
            </a:endParaRPr>
          </a:p>
          <a:p>
            <a:r>
              <a:rPr b="0" lang="en-US" sz="4400" spc="-1" strike="noStrike">
                <a:solidFill>
                  <a:srgbClr val="000000"/>
                </a:solidFill>
                <a:latin typeface="Arial"/>
              </a:rPr>
              <a:t>2)dispense scrub solution to the palm</a:t>
            </a:r>
            <a:endParaRPr b="0" lang="en-US" sz="4400" spc="-1" strike="noStrike">
              <a:solidFill>
                <a:srgbClr val="000000"/>
              </a:solidFill>
              <a:latin typeface="Arial"/>
            </a:endParaRPr>
          </a:p>
          <a:p>
            <a:r>
              <a:rPr b="0" lang="en-US" sz="4400" spc="-1" strike="noStrike">
                <a:solidFill>
                  <a:srgbClr val="000000"/>
                </a:solidFill>
                <a:latin typeface="Arial"/>
              </a:rPr>
              <a:t>3)scrub nails,cuticles</a:t>
            </a:r>
            <a:endParaRPr b="0" lang="en-US" sz="4400" spc="-1" strike="noStrike">
              <a:solidFill>
                <a:srgbClr val="000000"/>
              </a:solidFill>
              <a:latin typeface="Arial"/>
            </a:endParaRPr>
          </a:p>
          <a:p>
            <a:r>
              <a:rPr b="0" lang="en-US" sz="4400" spc="-1" strike="noStrike">
                <a:solidFill>
                  <a:srgbClr val="000000"/>
                </a:solidFill>
                <a:latin typeface="Arial"/>
              </a:rPr>
              <a:t>4)spread excess to the opposite hand, arm elbow</a:t>
            </a:r>
            <a:endParaRPr b="0" lang="en-US" sz="4400" spc="-1" strike="noStrike">
              <a:solidFill>
                <a:srgbClr val="000000"/>
              </a:solidFill>
              <a:latin typeface="Arial"/>
            </a:endParaRPr>
          </a:p>
          <a:p>
            <a:r>
              <a:rPr b="0" lang="en-US" sz="4400" spc="-1" strike="noStrike">
                <a:solidFill>
                  <a:srgbClr val="000000"/>
                </a:solidFill>
                <a:latin typeface="Arial"/>
              </a:rPr>
              <a:t>5)repeat steps 2-4 with opposite hand</a:t>
            </a:r>
            <a:endParaRPr b="0" lang="en-US" sz="4400" spc="-1" strike="noStrike">
              <a:solidFill>
                <a:srgbClr val="000000"/>
              </a:solidFill>
              <a:latin typeface="Arial"/>
            </a:endParaRPr>
          </a:p>
          <a:p>
            <a:r>
              <a:rPr b="0" lang="en-US" sz="4400" spc="-1" strike="noStrike">
                <a:solidFill>
                  <a:srgbClr val="000000"/>
                </a:solidFill>
                <a:latin typeface="Arial"/>
              </a:rPr>
              <a:t>6)dispense scrub solution to palm (3</a:t>
            </a:r>
            <a:r>
              <a:rPr b="0" lang="en-US" sz="4400" spc="-1" strike="noStrike" baseline="14000000">
                <a:solidFill>
                  <a:srgbClr val="000000"/>
                </a:solidFill>
                <a:latin typeface="Arial"/>
              </a:rPr>
              <a:t>rd</a:t>
            </a:r>
            <a:r>
              <a:rPr b="0" lang="en-US" sz="4400" spc="-1" strike="noStrike">
                <a:solidFill>
                  <a:srgbClr val="000000"/>
                </a:solidFill>
                <a:latin typeface="Arial"/>
              </a:rPr>
              <a:t> pump)</a:t>
            </a:r>
            <a:endParaRPr b="0" lang="en-US" sz="4400" spc="-1" strike="noStrike">
              <a:solidFill>
                <a:srgbClr val="000000"/>
              </a:solidFill>
              <a:latin typeface="Arial"/>
            </a:endParaRPr>
          </a:p>
          <a:p>
            <a:r>
              <a:rPr b="0" lang="en-US" sz="4400" spc="-1" strike="noStrike">
                <a:solidFill>
                  <a:srgbClr val="000000"/>
                </a:solidFill>
                <a:latin typeface="Arial"/>
              </a:rPr>
              <a:t>7)scrub fingers and hands</a:t>
            </a:r>
            <a:endParaRPr b="0" lang="en-US" sz="4400" spc="-1" strike="noStrike">
              <a:solidFill>
                <a:srgbClr val="000000"/>
              </a:solidFill>
              <a:latin typeface="Arial"/>
            </a:endParaRPr>
          </a:p>
          <a:p>
            <a:r>
              <a:rPr b="0" lang="en-US" sz="4400" spc="-1" strike="noStrike">
                <a:solidFill>
                  <a:srgbClr val="000000"/>
                </a:solidFill>
                <a:latin typeface="Arial"/>
              </a:rPr>
              <a:t>8)rub hands until dry</a:t>
            </a:r>
            <a:endParaRPr b="0" lang="en-US" sz="4400" spc="-1" strike="noStrike">
              <a:solidFill>
                <a:srgbClr val="000000"/>
              </a:solidFill>
              <a:latin typeface="Arial"/>
            </a:endParaRPr>
          </a:p>
          <a:p>
            <a:endParaRPr b="0" lang="en-US" sz="4400" spc="-1" strike="noStrike">
              <a:solidFill>
                <a:srgbClr val="000000"/>
              </a:solidFill>
              <a:latin typeface="Arial"/>
            </a:endParaRPr>
          </a:p>
          <a:p>
            <a:endParaRPr b="0" lang="en-US" sz="4400" spc="-1" strike="noStrike">
              <a:solidFill>
                <a:srgbClr val="000000"/>
              </a:solidFill>
              <a:latin typeface="Arial"/>
            </a:endParaRPr>
          </a:p>
          <a:p>
            <a:r>
              <a:rPr b="0" lang="en-US" sz="4400" spc="-1" strike="noStrike" u="sng">
                <a:solidFill>
                  <a:srgbClr val="000000"/>
                </a:solidFill>
                <a:uFillTx/>
                <a:latin typeface="Arial"/>
              </a:rPr>
              <a:t>Gown:</a:t>
            </a:r>
            <a:endParaRPr b="0" lang="en-US" sz="4400" spc="-1" strike="noStrike" u="sng">
              <a:solidFill>
                <a:srgbClr val="000000"/>
              </a:solidFill>
              <a:uFillTx/>
              <a:latin typeface="Arial"/>
            </a:endParaRPr>
          </a:p>
          <a:p>
            <a:r>
              <a:rPr b="0" lang="en-US" sz="4400" spc="-1" strike="noStrike">
                <a:solidFill>
                  <a:srgbClr val="000000"/>
                </a:solidFill>
                <a:latin typeface="Arial"/>
              </a:rPr>
              <a:t>1)enter or with forearms tilted upwards</a:t>
            </a:r>
            <a:endParaRPr b="0" lang="en-US" sz="4400" spc="-1" strike="noStrike">
              <a:solidFill>
                <a:srgbClr val="000000"/>
              </a:solidFill>
              <a:latin typeface="Arial"/>
            </a:endParaRPr>
          </a:p>
          <a:p>
            <a:r>
              <a:rPr b="0" lang="en-US" sz="4400" spc="-1" strike="noStrike">
                <a:solidFill>
                  <a:srgbClr val="000000"/>
                </a:solidFill>
                <a:latin typeface="Arial"/>
              </a:rPr>
              <a:t>2)dry hands with sterile towel if needed</a:t>
            </a:r>
            <a:endParaRPr b="0" lang="en-US" sz="4400" spc="-1" strike="noStrike">
              <a:solidFill>
                <a:srgbClr val="000000"/>
              </a:solidFill>
              <a:latin typeface="Arial"/>
            </a:endParaRPr>
          </a:p>
          <a:p>
            <a:r>
              <a:rPr b="0" lang="en-US" sz="4400" spc="-1" strike="noStrike">
                <a:solidFill>
                  <a:srgbClr val="000000"/>
                </a:solidFill>
                <a:latin typeface="Arial"/>
              </a:rPr>
              <a:t>3)put the gown on</a:t>
            </a:r>
            <a:endParaRPr b="0" lang="en-US" sz="4400" spc="-1" strike="noStrike">
              <a:solidFill>
                <a:srgbClr val="000000"/>
              </a:solidFill>
              <a:latin typeface="Arial"/>
            </a:endParaRPr>
          </a:p>
          <a:p>
            <a:r>
              <a:rPr b="0" lang="en-US" sz="4400" spc="-1" strike="noStrike">
                <a:solidFill>
                  <a:srgbClr val="000000"/>
                </a:solidFill>
                <a:latin typeface="Arial"/>
              </a:rPr>
              <a:t>4)ask someone to tie back of the gown</a:t>
            </a:r>
            <a:endParaRPr b="0" lang="en-US" sz="4400" spc="-1" strike="noStrike">
              <a:solidFill>
                <a:srgbClr val="000000"/>
              </a:solidFill>
              <a:latin typeface="Arial"/>
            </a:endParaRPr>
          </a:p>
          <a:p>
            <a:endParaRPr b="0" lang="en-US" sz="4400" spc="-1" strike="noStrike" u="sng">
              <a:solidFill>
                <a:srgbClr val="000000"/>
              </a:solidFill>
              <a:uFillTx/>
              <a:latin typeface="Arial"/>
            </a:endParaRPr>
          </a:p>
          <a:p>
            <a:r>
              <a:rPr b="0" lang="en-US" sz="4400" spc="-1" strike="noStrike" u="sng">
                <a:solidFill>
                  <a:srgbClr val="000000"/>
                </a:solidFill>
                <a:uFillTx/>
                <a:latin typeface="Arial"/>
              </a:rPr>
              <a:t>Glove:</a:t>
            </a:r>
            <a:endParaRPr b="0" lang="en-US" sz="4400" spc="-1" strike="noStrike" u="sng">
              <a:solidFill>
                <a:srgbClr val="000000"/>
              </a:solidFill>
              <a:uFillTx/>
              <a:latin typeface="Arial"/>
            </a:endParaRPr>
          </a:p>
          <a:p>
            <a:r>
              <a:rPr b="0" lang="en-US" sz="4400" spc="-1" strike="noStrike">
                <a:solidFill>
                  <a:srgbClr val="000000"/>
                </a:solidFill>
                <a:latin typeface="Arial"/>
              </a:rPr>
              <a:t>1) insert one hand into opened glove</a:t>
            </a:r>
            <a:endParaRPr b="0" lang="en-US" sz="4400" spc="-1" strike="noStrike">
              <a:solidFill>
                <a:srgbClr val="000000"/>
              </a:solidFill>
              <a:latin typeface="Arial"/>
            </a:endParaRPr>
          </a:p>
          <a:p>
            <a:r>
              <a:rPr b="0" lang="en-US" sz="4400" spc="-1" strike="noStrike">
                <a:solidFill>
                  <a:srgbClr val="000000"/>
                </a:solidFill>
                <a:latin typeface="Arial"/>
              </a:rPr>
              <a:t>2)insert left hand into the glove, adjust the gloves</a:t>
            </a:r>
            <a:endParaRPr b="0" lang="en-US" sz="4400" spc="-1" strike="noStrike">
              <a:solidFill>
                <a:srgbClr val="000000"/>
              </a:solidFill>
              <a:latin typeface="Arial"/>
            </a:endParaRPr>
          </a:p>
          <a:p>
            <a:r>
              <a:rPr b="0" lang="en-US" sz="4400" spc="-1" strike="noStrike">
                <a:solidFill>
                  <a:srgbClr val="000000"/>
                </a:solidFill>
                <a:latin typeface="Arial"/>
              </a:rPr>
              <a:t>3)double glove (optional)</a:t>
            </a:r>
            <a:endParaRPr b="0" lang="en-US" sz="4400" spc="-1" strike="noStrike">
              <a:solidFill>
                <a:srgbClr val="000000"/>
              </a:solidFill>
              <a:latin typeface="Arial"/>
            </a:endParaRPr>
          </a:p>
          <a:p>
            <a:r>
              <a:rPr b="0" lang="en-US" sz="4400" spc="-1" strike="noStrike">
                <a:solidFill>
                  <a:srgbClr val="000000"/>
                </a:solidFill>
                <a:latin typeface="Arial"/>
              </a:rPr>
              <a:t>4)intie front knot, get help to wrap then tie</a:t>
            </a:r>
            <a:endParaRPr b="0" lang="en-US" sz="4400" spc="-1" strike="noStrike">
              <a:solidFill>
                <a:srgbClr val="000000"/>
              </a:solidFill>
              <a:latin typeface="Arial"/>
            </a:endParaRPr>
          </a:p>
          <a:p>
            <a:endParaRPr b="0" lang="en-US" sz="4400" spc="-1" strike="noStrike">
              <a:solidFill>
                <a:srgbClr val="000000"/>
              </a:solidFill>
              <a:latin typeface="Arial"/>
            </a:endParaRPr>
          </a:p>
          <a:p>
            <a:r>
              <a:rPr b="0" lang="en-US" sz="4400" spc="-1" strike="noStrike" u="sng">
                <a:solidFill>
                  <a:srgbClr val="000000"/>
                </a:solidFill>
                <a:uFillTx/>
                <a:latin typeface="Arial"/>
              </a:rPr>
              <a:t>doffing:</a:t>
            </a:r>
            <a:endParaRPr b="0" lang="en-US" sz="4400" spc="-1" strike="noStrike" u="sng">
              <a:solidFill>
                <a:srgbClr val="000000"/>
              </a:solidFill>
              <a:uFillTx/>
              <a:latin typeface="Arial"/>
            </a:endParaRPr>
          </a:p>
          <a:p>
            <a:r>
              <a:rPr b="0" lang="en-US" sz="4400" spc="-1" strike="noStrike">
                <a:solidFill>
                  <a:srgbClr val="000000"/>
                </a:solidFill>
                <a:latin typeface="Arial"/>
              </a:rPr>
              <a:t>1)undo the front tie on gown</a:t>
            </a:r>
            <a:endParaRPr b="0" lang="en-US" sz="4400" spc="-1" strike="noStrike">
              <a:solidFill>
                <a:srgbClr val="000000"/>
              </a:solidFill>
              <a:latin typeface="Arial"/>
            </a:endParaRPr>
          </a:p>
          <a:p>
            <a:r>
              <a:rPr b="0" lang="en-US" sz="4400" spc="-1" strike="noStrike">
                <a:solidFill>
                  <a:srgbClr val="000000"/>
                </a:solidFill>
                <a:latin typeface="Arial"/>
              </a:rPr>
              <a:t>2)ask someone to untie the back ties</a:t>
            </a:r>
            <a:endParaRPr b="0" lang="en-US" sz="4400" spc="-1" strike="noStrike">
              <a:solidFill>
                <a:srgbClr val="000000"/>
              </a:solidFill>
              <a:latin typeface="Arial"/>
            </a:endParaRPr>
          </a:p>
          <a:p>
            <a:r>
              <a:rPr b="0" lang="en-US" sz="4400" spc="-1" strike="noStrike">
                <a:solidFill>
                  <a:srgbClr val="000000"/>
                </a:solidFill>
                <a:latin typeface="Arial"/>
              </a:rPr>
              <a:t>3)remove and discard the gown</a:t>
            </a:r>
            <a:endParaRPr b="0" lang="en-US" sz="4400" spc="-1" strike="noStrike">
              <a:solidFill>
                <a:srgbClr val="000000"/>
              </a:solidFill>
              <a:latin typeface="Arial"/>
            </a:endParaRPr>
          </a:p>
          <a:p>
            <a:r>
              <a:rPr b="0" lang="en-US" sz="4400" spc="-1" strike="noStrike">
                <a:solidFill>
                  <a:srgbClr val="000000"/>
                </a:solidFill>
                <a:latin typeface="Arial"/>
              </a:rPr>
              <a:t>4)remove and discard gloves</a:t>
            </a:r>
            <a:endParaRPr b="0" lang="en-US" sz="4400" spc="-1" strike="noStrike">
              <a:solidFill>
                <a:srgbClr val="000000"/>
              </a:solidFill>
              <a:latin typeface="Arial"/>
            </a:endParaRPr>
          </a:p>
          <a:p>
            <a:r>
              <a:rPr b="0" lang="en-US" sz="4400" spc="-1" strike="noStrike">
                <a:solidFill>
                  <a:srgbClr val="000000"/>
                </a:solidFill>
                <a:latin typeface="Arial"/>
              </a:rPr>
              <a:t>5)remove and discard mask</a:t>
            </a:r>
            <a:endParaRPr b="0" lang="en-US" sz="4400" spc="-1" strike="noStrike">
              <a:solidFill>
                <a:srgbClr val="000000"/>
              </a:solidFill>
              <a:latin typeface="Arial"/>
            </a:endParaRPr>
          </a:p>
          <a:p>
            <a:r>
              <a:rPr b="0" i="1" lang="en-US" sz="4400" spc="-1" strike="noStrike">
                <a:solidFill>
                  <a:srgbClr val="333333"/>
                </a:solidFill>
                <a:latin typeface="Times New Roman"/>
              </a:rPr>
              <a:t>6)wash hands</a:t>
            </a:r>
            <a:endParaRPr b="0" i="1" lang="en-US" sz="4400" spc="-1" strike="noStrike">
              <a:solidFill>
                <a:srgbClr val="333333"/>
              </a:solidFill>
              <a:latin typeface="Times New Roman"/>
            </a:endParaRPr>
          </a:p>
        </p:txBody>
      </p:sp>
    </p:spTree>
  </p:cSld>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4"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6</a:t>
            </a:r>
            <a:endParaRPr b="0" lang="ru-RU" sz="3300" spc="-1" strike="noStrike">
              <a:solidFill>
                <a:srgbClr val="ffffff"/>
              </a:solidFill>
              <a:latin typeface="Arial"/>
            </a:endParaRPr>
          </a:p>
        </p:txBody>
      </p:sp>
      <p:sp>
        <p:nvSpPr>
          <p:cNvPr id="745" name="PlaceHolder 2"/>
          <p:cNvSpPr>
            <a:spLocks noGrp="1"/>
          </p:cNvSpPr>
          <p:nvPr>
            <p:ph/>
          </p:nvPr>
        </p:nvSpPr>
        <p:spPr>
          <a:xfrm>
            <a:off x="53928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0" i="1" lang="en-US" sz="1400" spc="-1" strike="noStrike">
                <a:solidFill>
                  <a:srgbClr val="ff0000"/>
                </a:solidFill>
                <a:latin typeface="Times New Roman"/>
                <a:ea typeface="Segoe UI"/>
              </a:rPr>
              <a:t>Unit 6</a:t>
            </a:r>
            <a:endParaRPr b="0" lang="ru-RU" sz="1400" spc="-1" strike="noStrike">
              <a:solidFill>
                <a:srgbClr val="000000"/>
              </a:solidFill>
              <a:latin typeface="Arial"/>
            </a:endParaRPr>
          </a:p>
          <a:p>
            <a:r>
              <a:rPr b="0" i="1" lang="en-US" sz="1400" spc="-1" strike="noStrike">
                <a:solidFill>
                  <a:srgbClr val="000000"/>
                </a:solidFill>
                <a:latin typeface="Times New Roman"/>
              </a:rPr>
              <a:t>Ex.1</a:t>
            </a:r>
            <a:endParaRPr b="0" i="1" lang="en-US" sz="1400" spc="-1" strike="noStrike">
              <a:solidFill>
                <a:srgbClr val="000000"/>
              </a:solidFill>
              <a:latin typeface="Times New Roman"/>
            </a:endParaRPr>
          </a:p>
          <a:p>
            <a:pPr marL="343080" indent="-343080">
              <a:lnSpc>
                <a:spcPct val="100000"/>
              </a:lnSpc>
              <a:spcBef>
                <a:spcPts val="286"/>
              </a:spcBef>
              <a:spcAft>
                <a:spcPts val="28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1) OR nurse</a:t>
            </a:r>
            <a:endParaRPr b="0" lang="en-US" sz="1400" spc="-1" strike="noStrike">
              <a:solidFill>
                <a:srgbClr val="000000"/>
              </a:solidFill>
              <a:latin typeface="Times New Roman"/>
            </a:endParaRPr>
          </a:p>
          <a:p>
            <a:pPr marL="343080" indent="-343080">
              <a:lnSpc>
                <a:spcPct val="100000"/>
              </a:lnSpc>
              <a:spcBef>
                <a:spcPts val="286"/>
              </a:spcBef>
              <a:spcAft>
                <a:spcPts val="28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2) circulating and scrub nurse</a:t>
            </a:r>
            <a:endParaRPr b="0" lang="en-US" sz="1400" spc="-1" strike="noStrike">
              <a:solidFill>
                <a:srgbClr val="000000"/>
              </a:solidFill>
              <a:latin typeface="Times New Roman"/>
            </a:endParaRPr>
          </a:p>
          <a:p>
            <a:pPr marL="343080" indent="-343080">
              <a:lnSpc>
                <a:spcPct val="100000"/>
              </a:lnSpc>
              <a:spcBef>
                <a:spcPts val="286"/>
              </a:spcBef>
              <a:spcAft>
                <a:spcPts val="28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3) free from bacteria, well-desinfected, germ-free</a:t>
            </a:r>
            <a:endParaRPr b="0" lang="en-US" sz="1400" spc="-1" strike="noStrike">
              <a:solidFill>
                <a:srgbClr val="000000"/>
              </a:solidFill>
              <a:latin typeface="Times New Roman"/>
            </a:endParaRPr>
          </a:p>
          <a:p>
            <a:pPr marL="343080" indent="-343080">
              <a:lnSpc>
                <a:spcPct val="100000"/>
              </a:lnSpc>
              <a:spcBef>
                <a:spcPts val="286"/>
              </a:spcBef>
              <a:spcAft>
                <a:spcPts val="286"/>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en-US" sz="1400" spc="-1" strike="noStrike">
                <a:solidFill>
                  <a:srgbClr val="000000"/>
                </a:solidFill>
                <a:latin typeface="Times New Roman"/>
              </a:rPr>
              <a:t>4) hands washing and hands scrubbing, gowning and gloving</a:t>
            </a:r>
            <a:endParaRPr b="0" lang="en-US" sz="1400" spc="-1" strike="noStrike">
              <a:solidFill>
                <a:srgbClr val="000000"/>
              </a:solidFill>
              <a:latin typeface="Times New Roman"/>
            </a:endParaRPr>
          </a:p>
          <a:p>
            <a:pPr marL="343080" indent="-343080">
              <a:lnSpc>
                <a:spcPct val="100000"/>
              </a:lnSpc>
              <a:spcBef>
                <a:spcPts val="286"/>
              </a:spcBef>
              <a:spcAft>
                <a:spcPts val="286"/>
              </a:spcAft>
              <a:buNone/>
              <a:tabLst>
                <a:tab algn="l" pos="3352680"/>
              </a:tabLst>
            </a:pPr>
            <a:r>
              <a:rPr b="0" i="1" lang="en-US" sz="1400" spc="-1" strike="noStrike">
                <a:solidFill>
                  <a:srgbClr val="000000"/>
                </a:solidFill>
                <a:latin typeface="Times New Roman"/>
              </a:rPr>
              <a:t>5) critical thinking and foresight, attention to details, undivided attention, being a team player</a:t>
            </a:r>
            <a:endParaRPr b="0" i="1" lang="en-US" sz="1400" spc="-1" strike="noStrike">
              <a:solidFill>
                <a:srgbClr val="000000"/>
              </a:solidFill>
              <a:latin typeface="Times New Roman"/>
            </a:endParaRPr>
          </a:p>
          <a:p>
            <a:r>
              <a:rPr b="0" i="1" lang="en-US" sz="1400" spc="-1" strike="noStrike">
                <a:solidFill>
                  <a:srgbClr val="000000"/>
                </a:solidFill>
                <a:latin typeface="Times New Roman"/>
              </a:rPr>
              <a:t>Ex.2 Students’ own answers</a:t>
            </a:r>
            <a:endParaRPr b="0" i="1" lang="en-US" sz="1400" spc="-1" strike="noStrike">
              <a:solidFill>
                <a:srgbClr val="000000"/>
              </a:solidFill>
              <a:latin typeface="Times New Roman"/>
            </a:endParaRPr>
          </a:p>
        </p:txBody>
      </p:sp>
      <p:sp>
        <p:nvSpPr>
          <p:cNvPr id="746"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spTree>
  </p:cSld>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7"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Unit 7 </a:t>
            </a:r>
            <a:br/>
            <a:r>
              <a:rPr b="1" i="1" lang="en-US" sz="1400" spc="-1" strike="noStrike" u="sng">
                <a:solidFill>
                  <a:srgbClr val="ffffff"/>
                </a:solidFill>
                <a:uFillTx/>
                <a:latin typeface="Arial"/>
                <a:ea typeface="Segoe UI"/>
              </a:rPr>
              <a:t>Revision exercises</a:t>
            </a:r>
            <a:endParaRPr b="0" lang="ru-RU" sz="1400" spc="-1" strike="noStrike">
              <a:solidFill>
                <a:srgbClr val="ffffff"/>
              </a:solidFill>
              <a:latin typeface="Arial"/>
            </a:endParaRPr>
          </a:p>
        </p:txBody>
      </p:sp>
      <p:sp>
        <p:nvSpPr>
          <p:cNvPr id="748" name="PlaceHolder 2"/>
          <p:cNvSpPr>
            <a:spLocks noGrp="1"/>
          </p:cNvSpPr>
          <p:nvPr>
            <p:ph/>
          </p:nvPr>
        </p:nvSpPr>
        <p:spPr>
          <a:xfrm>
            <a:off x="539280" y="1439640"/>
            <a:ext cx="4387680" cy="3592440"/>
          </a:xfrm>
          <a:prstGeom prst="rect">
            <a:avLst/>
          </a:prstGeom>
          <a:noFill/>
          <a:ln w="0">
            <a:noFill/>
          </a:ln>
        </p:spPr>
        <p:txBody>
          <a:bodyPr lIns="0" rIns="0" tIns="21240" bIns="0" anchor="t">
            <a:normAutofit fontScale="66000"/>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r>
              <a:rPr b="1" i="1" lang="en-US" sz="1400" spc="-1" strike="noStrike">
                <a:solidFill>
                  <a:srgbClr val="000000"/>
                </a:solidFill>
                <a:latin typeface="Arial"/>
                <a:ea typeface="Segoe UI"/>
              </a:rPr>
              <a:t>Ex.1</a:t>
            </a:r>
            <a:r>
              <a:rPr b="1" lang="en-US" sz="1400" spc="-1" strike="noStrike">
                <a:solidFill>
                  <a:srgbClr val="000000"/>
                </a:solidFill>
                <a:latin typeface="Arial"/>
                <a:ea typeface="Segoe UI"/>
              </a:rPr>
              <a:t> </a:t>
            </a:r>
            <a:endParaRPr b="0" lang="ru-RU" sz="1400" spc="-1" strike="noStrike">
              <a:solidFill>
                <a:srgbClr val="000000"/>
              </a:solidFill>
              <a:latin typeface="Arial"/>
            </a:endParaRPr>
          </a:p>
          <a:p>
            <a:endParaRPr b="1" i="1" lang="ru-RU" sz="1400" spc="-1" strike="noStrike" u="sng">
              <a:solidFill>
                <a:srgbClr val="0070c0"/>
              </a:solidFill>
              <a:uFillTx/>
              <a:latin typeface="Arial"/>
            </a:endParaRPr>
          </a:p>
          <a:p>
            <a:r>
              <a:rPr b="0" lang="en-US" sz="1400" spc="-1" strike="noStrike">
                <a:solidFill>
                  <a:srgbClr val="000000"/>
                </a:solidFill>
                <a:latin typeface="Times New Roman"/>
              </a:rPr>
              <a:t>drapes - </a:t>
            </a:r>
            <a:r>
              <a:rPr b="1" i="1" lang="en-US" sz="1400" spc="-1" strike="noStrike">
                <a:solidFill>
                  <a:srgbClr val="ff0000"/>
                </a:solidFill>
                <a:latin typeface="Times New Roman"/>
              </a:rPr>
              <a:t>Sterile covers for the parts of the patient’s body not involved in the operation</a:t>
            </a:r>
            <a:endParaRPr b="0" lang="en-US" sz="1400" spc="-1" strike="noStrike">
              <a:solidFill>
                <a:srgbClr val="000000"/>
              </a:solidFill>
              <a:latin typeface="Times New Roman"/>
            </a:endParaRPr>
          </a:p>
          <a:p>
            <a:r>
              <a:rPr b="0" lang="en-US" sz="1400" spc="-1" strike="noStrike">
                <a:solidFill>
                  <a:srgbClr val="000000"/>
                </a:solidFill>
                <a:latin typeface="Times New Roman"/>
              </a:rPr>
              <a:t>forceps </a:t>
            </a:r>
            <a:r>
              <a:rPr b="1" i="1" lang="en-US" sz="1400" spc="-1" strike="noStrike">
                <a:solidFill>
                  <a:srgbClr val="ff0000"/>
                </a:solidFill>
                <a:latin typeface="Times New Roman"/>
              </a:rPr>
              <a:t>- A scissor -like tool for gripping tissue</a:t>
            </a:r>
            <a:endParaRPr b="0" lang="en-US" sz="1400" spc="-1" strike="noStrike">
              <a:solidFill>
                <a:srgbClr val="000000"/>
              </a:solidFill>
              <a:latin typeface="Times New Roman"/>
            </a:endParaRPr>
          </a:p>
          <a:p>
            <a:r>
              <a:rPr b="0" lang="en-US" sz="1400" spc="-1" strike="noStrike">
                <a:solidFill>
                  <a:srgbClr val="000000"/>
                </a:solidFill>
                <a:latin typeface="Times New Roman"/>
              </a:rPr>
              <a:t>an implant - </a:t>
            </a:r>
            <a:r>
              <a:rPr b="1" i="1" lang="en-US" sz="1400" spc="-1" strike="noStrike">
                <a:solidFill>
                  <a:srgbClr val="ff0000"/>
                </a:solidFill>
                <a:latin typeface="Times New Roman"/>
              </a:rPr>
              <a:t>A device  or artificial part that is inserted into the body, for example</a:t>
            </a:r>
            <a:r>
              <a:rPr b="0" lang="en-US" sz="1400" spc="-1" strike="noStrike">
                <a:solidFill>
                  <a:srgbClr val="000000"/>
                </a:solidFill>
                <a:latin typeface="Times New Roman"/>
              </a:rPr>
              <a:t> </a:t>
            </a:r>
            <a:r>
              <a:rPr b="1" i="1" lang="en-US" sz="1400" spc="-1" strike="noStrike">
                <a:solidFill>
                  <a:srgbClr val="ff0000"/>
                </a:solidFill>
                <a:latin typeface="Times New Roman"/>
              </a:rPr>
              <a:t>to replace or assist the defective part.</a:t>
            </a:r>
            <a:endParaRPr b="0" lang="en-US" sz="1400" spc="-1" strike="noStrike">
              <a:solidFill>
                <a:srgbClr val="000000"/>
              </a:solidFill>
              <a:latin typeface="Times New Roman"/>
            </a:endParaRPr>
          </a:p>
          <a:p>
            <a:r>
              <a:rPr b="0" lang="en-US" sz="1400" spc="-1" strike="noStrike">
                <a:solidFill>
                  <a:srgbClr val="000000"/>
                </a:solidFill>
                <a:latin typeface="Times New Roman"/>
              </a:rPr>
              <a:t>a swab - </a:t>
            </a:r>
            <a:r>
              <a:rPr b="1" i="1" lang="en-US" sz="1400" spc="-1" strike="noStrike">
                <a:solidFill>
                  <a:srgbClr val="ff0000"/>
                </a:solidFill>
                <a:latin typeface="Times New Roman"/>
              </a:rPr>
              <a:t>A piece of material, such as cotton, that used to absorb blood during the surgery</a:t>
            </a:r>
            <a:endParaRPr b="0" lang="en-US" sz="1400" spc="-1" strike="noStrike">
              <a:solidFill>
                <a:srgbClr val="000000"/>
              </a:solidFill>
              <a:latin typeface="Times New Roman"/>
            </a:endParaRPr>
          </a:p>
          <a:p>
            <a:r>
              <a:rPr b="0" lang="en-US" sz="1400" spc="-1" strike="noStrike">
                <a:solidFill>
                  <a:srgbClr val="000000"/>
                </a:solidFill>
                <a:latin typeface="Times New Roman"/>
              </a:rPr>
              <a:t>retractors – </a:t>
            </a:r>
            <a:r>
              <a:rPr b="1" i="1" lang="en-US" sz="1400" spc="-1" strike="noStrike">
                <a:solidFill>
                  <a:srgbClr val="ff0000"/>
                </a:solidFill>
                <a:latin typeface="Times New Roman"/>
              </a:rPr>
              <a:t>Tools that hold organs out of the way to allow the access to the surgical site</a:t>
            </a:r>
            <a:endParaRPr b="0" lang="en-US" sz="1400" spc="-1" strike="noStrike">
              <a:solidFill>
                <a:srgbClr val="000000"/>
              </a:solidFill>
              <a:latin typeface="Times New Roman"/>
            </a:endParaRPr>
          </a:p>
          <a:p>
            <a:r>
              <a:rPr b="0" lang="en-US" sz="1400" spc="-1" strike="noStrike">
                <a:solidFill>
                  <a:srgbClr val="000000"/>
                </a:solidFill>
                <a:latin typeface="Times New Roman"/>
              </a:rPr>
              <a:t>a scalpel - </a:t>
            </a:r>
            <a:r>
              <a:rPr b="1" i="1" lang="en-US" sz="1400" spc="-1" strike="noStrike">
                <a:solidFill>
                  <a:srgbClr val="ff0000"/>
                </a:solidFill>
                <a:latin typeface="Times New Roman"/>
              </a:rPr>
              <a:t>A tool with a sharp blade for cutting</a:t>
            </a:r>
            <a:endParaRPr b="0" lang="en-US" sz="1400" spc="-1" strike="noStrike">
              <a:solidFill>
                <a:srgbClr val="000000"/>
              </a:solidFill>
              <a:latin typeface="Times New Roman"/>
            </a:endParaRPr>
          </a:p>
          <a:p>
            <a:r>
              <a:rPr b="0" lang="en-US" sz="1400" spc="-1" strike="noStrike">
                <a:solidFill>
                  <a:srgbClr val="000000"/>
                </a:solidFill>
                <a:latin typeface="Times New Roman"/>
              </a:rPr>
              <a:t>a scar - </a:t>
            </a:r>
            <a:r>
              <a:rPr b="1" i="1" lang="en-US" sz="1400" spc="-1" strike="noStrike">
                <a:solidFill>
                  <a:srgbClr val="ff0000"/>
                </a:solidFill>
                <a:latin typeface="Times New Roman"/>
              </a:rPr>
              <a:t>A mark that remains after a cut has healed.</a:t>
            </a:r>
            <a:endParaRPr b="0" lang="en-US" sz="1400" spc="-1" strike="noStrike">
              <a:solidFill>
                <a:srgbClr val="000000"/>
              </a:solidFill>
              <a:latin typeface="Times New Roman"/>
            </a:endParaRPr>
          </a:p>
          <a:p>
            <a:r>
              <a:rPr b="0" lang="en-US" sz="1400" spc="-1" strike="noStrike">
                <a:solidFill>
                  <a:srgbClr val="000000"/>
                </a:solidFill>
                <a:latin typeface="Times New Roman"/>
              </a:rPr>
              <a:t>a clamp - </a:t>
            </a:r>
            <a:r>
              <a:rPr b="1" i="1" lang="en-US" sz="1400" spc="-1" strike="noStrike">
                <a:solidFill>
                  <a:srgbClr val="ff0000"/>
                </a:solidFill>
                <a:latin typeface="Times New Roman"/>
              </a:rPr>
              <a:t>A tool for holding a blood vessel closed to prevent bleeding</a:t>
            </a:r>
            <a:endParaRPr b="0" lang="en-US" sz="1400" spc="-1" strike="noStrike">
              <a:solidFill>
                <a:srgbClr val="000000"/>
              </a:solidFill>
              <a:latin typeface="Times New Roman"/>
            </a:endParaRPr>
          </a:p>
          <a:p>
            <a:r>
              <a:rPr b="0" lang="en-US" sz="1400" spc="-1" strike="noStrike">
                <a:solidFill>
                  <a:srgbClr val="000000"/>
                </a:solidFill>
                <a:latin typeface="Times New Roman"/>
              </a:rPr>
              <a:t>suction - </a:t>
            </a:r>
            <a:r>
              <a:rPr b="1" i="1" lang="en-US" sz="1400" spc="-1" strike="noStrike">
                <a:solidFill>
                  <a:srgbClr val="ff0000"/>
                </a:solidFill>
                <a:latin typeface="Times New Roman"/>
              </a:rPr>
              <a:t>Tubes attached to a pump for removing blood or other  fluid from the surgical site</a:t>
            </a:r>
            <a:endParaRPr b="0" lang="en-US" sz="1400" spc="-1" strike="noStrike">
              <a:solidFill>
                <a:srgbClr val="000000"/>
              </a:solidFill>
              <a:latin typeface="Times New Roman"/>
            </a:endParaRPr>
          </a:p>
          <a:p>
            <a:r>
              <a:rPr b="0" lang="en-US" sz="1400" spc="-1" strike="noStrike">
                <a:solidFill>
                  <a:srgbClr val="000000"/>
                </a:solidFill>
                <a:latin typeface="Times New Roman"/>
              </a:rPr>
              <a:t>sutures - </a:t>
            </a:r>
            <a:r>
              <a:rPr b="1" i="1" lang="en-US" sz="1400" spc="-1" strike="noStrike">
                <a:solidFill>
                  <a:srgbClr val="ff0000"/>
                </a:solidFill>
                <a:latin typeface="Times New Roman"/>
              </a:rPr>
              <a:t>Stitches that are inserted to close the wound</a:t>
            </a:r>
            <a:endParaRPr b="0" lang="en-US" sz="1400" spc="-1" strike="noStrike">
              <a:solidFill>
                <a:srgbClr val="000000"/>
              </a:solidFill>
              <a:latin typeface="Times New Roman"/>
            </a:endParaRPr>
          </a:p>
          <a:p>
            <a:r>
              <a:rPr b="0" lang="en-US" sz="1400" spc="-1" strike="noStrike">
                <a:solidFill>
                  <a:srgbClr val="000000"/>
                </a:solidFill>
                <a:latin typeface="Times New Roman"/>
              </a:rPr>
              <a:t>diathermy plates - </a:t>
            </a:r>
            <a:r>
              <a:rPr b="1" i="1" lang="en-US" sz="1400" spc="-1" strike="noStrike">
                <a:solidFill>
                  <a:srgbClr val="ff0000"/>
                </a:solidFill>
                <a:latin typeface="Times New Roman"/>
              </a:rPr>
              <a:t>Tools that use the heat to close the ends of blood vessels to prevent bleeding</a:t>
            </a:r>
            <a:endParaRPr b="0" lang="en-US" sz="1400" spc="-1" strike="noStrike">
              <a:solidFill>
                <a:srgbClr val="000000"/>
              </a:solidFill>
              <a:latin typeface="Times New Roman"/>
            </a:endParaRPr>
          </a:p>
          <a:p>
            <a:r>
              <a:rPr b="0" lang="en-US" sz="1400" spc="-1" strike="noStrike">
                <a:solidFill>
                  <a:srgbClr val="000000"/>
                </a:solidFill>
                <a:latin typeface="Times New Roman"/>
              </a:rPr>
              <a:t>a gown </a:t>
            </a:r>
            <a:r>
              <a:rPr b="0" lang="en-US" sz="1400" spc="-1" strike="noStrike">
                <a:solidFill>
                  <a:srgbClr val="ff0000"/>
                </a:solidFill>
                <a:latin typeface="Times New Roman"/>
              </a:rPr>
              <a:t>- </a:t>
            </a:r>
            <a:r>
              <a:rPr b="1" i="1" lang="en-US" sz="1400" spc="-1" strike="noStrike">
                <a:solidFill>
                  <a:srgbClr val="ff0000"/>
                </a:solidFill>
                <a:latin typeface="Times New Roman"/>
              </a:rPr>
              <a:t>A loose , sterile piece of clothing worn by people in the operating theatre</a:t>
            </a:r>
            <a:endParaRPr b="0" lang="en-US" sz="1400" spc="-1" strike="noStrike">
              <a:solidFill>
                <a:srgbClr val="000000"/>
              </a:solidFill>
              <a:latin typeface="Times New Roman"/>
            </a:endParaRPr>
          </a:p>
          <a:p>
            <a:r>
              <a:rPr b="0" lang="en-US" sz="1400" spc="-1" strike="noStrike">
                <a:solidFill>
                  <a:srgbClr val="000000"/>
                </a:solidFill>
                <a:latin typeface="Times New Roman"/>
              </a:rPr>
              <a:t>an incision - </a:t>
            </a:r>
            <a:r>
              <a:rPr b="1" i="1" lang="en-US" sz="1400" spc="-1" strike="noStrike">
                <a:solidFill>
                  <a:srgbClr val="ff0000"/>
                </a:solidFill>
                <a:latin typeface="Times New Roman"/>
              </a:rPr>
              <a:t>A cut made by a surgeon to allow access inside the bodystaples</a:t>
            </a:r>
            <a:endParaRPr b="0" lang="en-US" sz="1400" spc="-1" strike="noStrike">
              <a:solidFill>
                <a:srgbClr val="000000"/>
              </a:solidFill>
              <a:latin typeface="Times New Roman"/>
            </a:endParaRPr>
          </a:p>
          <a:p>
            <a:r>
              <a:rPr b="0" lang="ru-RU" sz="1400" spc="-1" strike="noStrike">
                <a:solidFill>
                  <a:srgbClr val="000000"/>
                </a:solidFill>
                <a:latin typeface="Times New Roman"/>
              </a:rPr>
              <a:t>14. </a:t>
            </a:r>
            <a:r>
              <a:rPr b="0" lang="en-US" sz="1400" spc="-1" strike="noStrike">
                <a:solidFill>
                  <a:srgbClr val="000000"/>
                </a:solidFill>
                <a:latin typeface="Times New Roman"/>
              </a:rPr>
              <a:t>staples</a:t>
            </a:r>
            <a:r>
              <a:rPr b="1" i="1" lang="en-US" sz="1400" spc="-1" strike="noStrike">
                <a:solidFill>
                  <a:srgbClr val="ff0000"/>
                </a:solidFill>
                <a:latin typeface="Times New Roman"/>
              </a:rPr>
              <a:t> - Small pieces of wire that are pushed with a machine into each side of a woun</a:t>
            </a:r>
            <a:endParaRPr b="0" lang="ru-RU" sz="1400" spc="-1" strike="noStrike">
              <a:solidFill>
                <a:srgbClr val="000000"/>
              </a:solidFill>
              <a:latin typeface="Times New Roman"/>
            </a:endParaRPr>
          </a:p>
        </p:txBody>
      </p:sp>
      <p:sp>
        <p:nvSpPr>
          <p:cNvPr id="749"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graphicFrame>
        <p:nvGraphicFramePr>
          <p:cNvPr id="750" name=""/>
          <p:cNvGraphicFramePr/>
          <p:nvPr/>
        </p:nvGraphicFramePr>
        <p:xfrm>
          <a:off x="5796720" y="1830960"/>
          <a:ext cx="3911400" cy="1867320"/>
        </p:xfrm>
        <a:graphic>
          <a:graphicData uri="http://schemas.openxmlformats.org/drawingml/2006/table">
            <a:tbl>
              <a:tblPr/>
              <a:tblGrid>
                <a:gridCol w="2030040"/>
                <a:gridCol w="1881360"/>
              </a:tblGrid>
              <a:tr h="347400">
                <a:tc>
                  <a:txBody>
                    <a:bodyPr lIns="90000" rIns="90000" tIns="46800" bIns="46800" anchor="t">
                      <a:noAutofit/>
                    </a:bodyPr>
                    <a:p>
                      <a:r>
                        <a:rPr b="1" i="1" lang="en-US" sz="1400" spc="-1" strike="noStrike">
                          <a:latin typeface="Arial"/>
                        </a:rPr>
                        <a:t>Ex.2  </a:t>
                      </a:r>
                      <a:endParaRPr b="1" i="1" lang="en-US" sz="1400" spc="-1" strike="noStrike">
                        <a:latin typeface="Arial"/>
                      </a:endParaRPr>
                    </a:p>
                    <a:p>
                      <a:endParaRPr b="1" i="1" lang="en-US" sz="1400" spc="-1" strike="noStrike" u="sng">
                        <a:uFillTx/>
                        <a:latin typeface="Arial"/>
                      </a:endParaRPr>
                    </a:p>
                    <a:p>
                      <a:r>
                        <a:rPr b="1" i="1" lang="ru-RU" sz="1400" spc="-1" strike="noStrike">
                          <a:latin typeface="Arial"/>
                          <a:ea typeface="Calibri"/>
                        </a:rPr>
                        <a:t> </a:t>
                      </a:r>
                      <a:r>
                        <a:rPr b="0" lang="en-US" sz="1400" spc="-1" strike="noStrike">
                          <a:latin typeface="Arial"/>
                        </a:rPr>
                        <a:t>making an incision</a:t>
                      </a:r>
                      <a:endParaRPr b="0" lang="ru-RU"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i="1" lang="en-US" sz="1400" spc="-1" strike="noStrike">
                          <a:solidFill>
                            <a:srgbClr val="ff0000"/>
                          </a:solidFill>
                          <a:latin typeface="Arial"/>
                        </a:rPr>
                        <a:t>a scalpel</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0">
                <a:tc>
                  <a:txBody>
                    <a:bodyPr lIns="90000" rIns="90000" tIns="46800" bIns="46800" anchor="t">
                      <a:noAutofit/>
                    </a:bodyPr>
                    <a:p>
                      <a:r>
                        <a:rPr b="0" lang="en-US" sz="1400" spc="-1" strike="noStrike">
                          <a:latin typeface="Arial"/>
                        </a:rPr>
                        <a:t>keeping the sides of the wound open</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a retractor</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0" lang="en-US" sz="1400" spc="-1" strike="noStrike">
                          <a:latin typeface="Arial"/>
                        </a:rPr>
                        <a:t>cutting sutures</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i="1" lang="en-US" sz="1400" spc="-1" strike="noStrike">
                          <a:solidFill>
                            <a:srgbClr val="ff0000"/>
                          </a:solidFill>
                          <a:latin typeface="Arial"/>
                        </a:rPr>
                        <a:t>scissors</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0" lang="en-US" sz="1400" spc="-1" strike="noStrike">
                          <a:latin typeface="Arial"/>
                        </a:rPr>
                        <a:t>holding the cut ends of the blood vessels before they are tied</a:t>
                      </a:r>
                      <a:endParaRPr b="0" lang="en-US" sz="14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i="1" lang="en-US" sz="1400" spc="-1" strike="noStrike">
                          <a:solidFill>
                            <a:srgbClr val="ff0000"/>
                          </a:solidFill>
                          <a:latin typeface="Arial"/>
                        </a:rPr>
                        <a:t>artery forceps</a:t>
                      </a:r>
                      <a:endParaRPr b="1" i="1" lang="en-US" sz="14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bl>
          </a:graphicData>
        </a:graphic>
      </p:graphicFrame>
    </p:spTree>
  </p:cSld>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51" name="PlaceHolder 1"/>
          <p:cNvSpPr>
            <a:spLocks noGrp="1"/>
          </p:cNvSpPr>
          <p:nvPr>
            <p:ph/>
          </p:nvPr>
        </p:nvSpPr>
        <p:spPr>
          <a:xfrm>
            <a:off x="539280" y="1439640"/>
            <a:ext cx="438768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sp>
        <p:nvSpPr>
          <p:cNvPr id="752" name="PlaceHolder 2"/>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3300" spc="-1" strike="noStrike">
                <a:solidFill>
                  <a:srgbClr val="ffffff"/>
                </a:solidFill>
                <a:latin typeface="Arial"/>
              </a:rPr>
              <a:t>Ex 3 </a:t>
            </a:r>
            <a:endParaRPr b="0" lang="ru-RU" sz="3300" spc="-1" strike="noStrike">
              <a:solidFill>
                <a:srgbClr val="ffffff"/>
              </a:solidFill>
              <a:latin typeface="Arial"/>
            </a:endParaRPr>
          </a:p>
        </p:txBody>
      </p:sp>
      <p:sp>
        <p:nvSpPr>
          <p:cNvPr id="753" name="PlaceHolder 3"/>
          <p:cNvSpPr>
            <a:spLocks noGrp="1"/>
          </p:cNvSpPr>
          <p:nvPr>
            <p:ph/>
          </p:nvPr>
        </p:nvSpPr>
        <p:spPr>
          <a:xfrm>
            <a:off x="5146560" y="1439640"/>
            <a:ext cx="4387680" cy="3592440"/>
          </a:xfrm>
          <a:prstGeom prst="rect">
            <a:avLst/>
          </a:prstGeom>
          <a:noFill/>
          <a:ln w="0">
            <a:noFill/>
          </a:ln>
        </p:spPr>
        <p:txBody>
          <a:bodyPr lIns="0" rIns="0" tIns="21240" bIns="0" anchor="t">
            <a:normAutofit/>
          </a:bodyPr>
          <a:p>
            <a:pPr marL="343080" indent="-343080" algn="just">
              <a:spcBef>
                <a:spcPts val="37"/>
              </a:spcBef>
              <a:spcAft>
                <a:spcPts val="649"/>
              </a:spcAft>
              <a:buNone/>
              <a:tabLst>
                <a:tab algn="l" pos="3352680"/>
              </a:tabLst>
            </a:pPr>
            <a:r>
              <a:rPr b="0" lang="en-US" sz="1400" spc="-1" strike="noStrike">
                <a:solidFill>
                  <a:srgbClr val="000000"/>
                </a:solidFill>
                <a:latin typeface="Arial"/>
                <a:ea typeface="Segoe UI"/>
              </a:rPr>
              <a:t>An __1_</a:t>
            </a:r>
            <a:r>
              <a:rPr b="1" i="1" lang="en-US" sz="1400" spc="-1" strike="noStrike">
                <a:solidFill>
                  <a:srgbClr val="ff0000"/>
                </a:solidFill>
                <a:latin typeface="Arial"/>
                <a:ea typeface="Segoe UI"/>
              </a:rPr>
              <a:t>Assistant</a:t>
            </a:r>
            <a:r>
              <a:rPr b="0" lang="en-US" sz="1400" spc="-1" strike="noStrike">
                <a:solidFill>
                  <a:srgbClr val="000000"/>
                </a:solidFill>
                <a:latin typeface="Arial"/>
                <a:ea typeface="Segoe UI"/>
              </a:rPr>
              <a:t> ___ must be able to carry out the following tasks to help the surgeon. Firstly, he or she must help in ___2</a:t>
            </a:r>
            <a:r>
              <a:rPr b="1" i="1" lang="en-US" sz="1400" spc="-1" strike="noStrike">
                <a:solidFill>
                  <a:srgbClr val="ff0000"/>
                </a:solidFill>
                <a:latin typeface="Arial"/>
                <a:ea typeface="Segoe UI"/>
              </a:rPr>
              <a:t> prepping (preparing)</a:t>
            </a:r>
            <a:r>
              <a:rPr b="0" lang="en-US" sz="1400" spc="-1" strike="noStrike">
                <a:solidFill>
                  <a:srgbClr val="000000"/>
                </a:solidFill>
                <a:latin typeface="Arial"/>
                <a:ea typeface="Segoe UI"/>
              </a:rPr>
              <a:t>____ the patient and putting the ___3</a:t>
            </a:r>
            <a:r>
              <a:rPr b="1" i="1" lang="en-US" sz="1400" spc="-1" strike="noStrike">
                <a:solidFill>
                  <a:srgbClr val="ff0000"/>
                </a:solidFill>
                <a:latin typeface="Arial"/>
                <a:ea typeface="Segoe UI"/>
              </a:rPr>
              <a:t> drapes</a:t>
            </a:r>
            <a:r>
              <a:rPr b="0" lang="en-US" sz="1400" spc="-1" strike="noStrike">
                <a:solidFill>
                  <a:srgbClr val="000000"/>
                </a:solidFill>
                <a:latin typeface="Arial"/>
                <a:ea typeface="Segoe UI"/>
              </a:rPr>
              <a:t> _____ in place to provide____4</a:t>
            </a:r>
            <a:r>
              <a:rPr b="1" i="1" lang="en-US" sz="1400" spc="-1" strike="noStrike">
                <a:solidFill>
                  <a:srgbClr val="ff0000"/>
                </a:solidFill>
                <a:latin typeface="Arial"/>
                <a:ea typeface="Segoe UI"/>
              </a:rPr>
              <a:t> sterile</a:t>
            </a:r>
            <a:r>
              <a:rPr b="0" lang="en-US" sz="1400" spc="-1" strike="noStrike">
                <a:solidFill>
                  <a:srgbClr val="000000"/>
                </a:solidFill>
                <a:latin typeface="Arial"/>
                <a:ea typeface="Segoe UI"/>
              </a:rPr>
              <a:t> ____ conditions. Expert handling of a ___5</a:t>
            </a:r>
            <a:r>
              <a:rPr b="1" i="1" lang="en-US" sz="1400" spc="-1" strike="noStrike">
                <a:solidFill>
                  <a:srgbClr val="ff0000"/>
                </a:solidFill>
                <a:latin typeface="Arial"/>
                <a:ea typeface="Segoe UI"/>
              </a:rPr>
              <a:t> retractor</a:t>
            </a:r>
            <a:r>
              <a:rPr b="0" lang="en-US" sz="1400" spc="-1" strike="noStrike">
                <a:solidFill>
                  <a:srgbClr val="000000"/>
                </a:solidFill>
                <a:latin typeface="Arial"/>
                <a:ea typeface="Segoe UI"/>
              </a:rPr>
              <a:t> ____ is essential to allow the surgeon to see what he is doing. The assistant must also keep the operation site free of blood, by careful use of the ____6</a:t>
            </a:r>
            <a:r>
              <a:rPr b="1" i="1" lang="en-US" sz="1400" spc="-1" strike="noStrike">
                <a:solidFill>
                  <a:srgbClr val="ff0000"/>
                </a:solidFill>
                <a:latin typeface="Arial"/>
                <a:ea typeface="Segoe UI"/>
              </a:rPr>
              <a:t> swabs</a:t>
            </a:r>
            <a:r>
              <a:rPr b="0" lang="en-US" sz="1400" spc="-1" strike="noStrike">
                <a:solidFill>
                  <a:srgbClr val="000000"/>
                </a:solidFill>
                <a:latin typeface="Arial"/>
                <a:ea typeface="Segoe UI"/>
              </a:rPr>
              <a:t> ______ or ____7</a:t>
            </a:r>
            <a:r>
              <a:rPr b="1" i="1" lang="en-US" sz="1400" spc="-1" strike="noStrike">
                <a:solidFill>
                  <a:srgbClr val="ff0000"/>
                </a:solidFill>
                <a:latin typeface="Arial"/>
                <a:ea typeface="Segoe UI"/>
              </a:rPr>
              <a:t> sucker</a:t>
            </a:r>
            <a:r>
              <a:rPr b="0" lang="en-US" sz="1400" spc="-1" strike="noStrike">
                <a:solidFill>
                  <a:srgbClr val="000000"/>
                </a:solidFill>
                <a:latin typeface="Arial"/>
                <a:ea typeface="Segoe UI"/>
              </a:rPr>
              <a:t> _____. The surgeon also needs assistance with tying and cutting ___8</a:t>
            </a:r>
            <a:r>
              <a:rPr b="1" i="1" lang="en-US" sz="1400" spc="-1" strike="noStrike">
                <a:solidFill>
                  <a:srgbClr val="ff0000"/>
                </a:solidFill>
                <a:latin typeface="Arial"/>
                <a:ea typeface="Segoe UI"/>
              </a:rPr>
              <a:t> ligatures</a:t>
            </a:r>
            <a:r>
              <a:rPr b="0" lang="en-US" sz="1400" spc="-1" strike="noStrike">
                <a:solidFill>
                  <a:srgbClr val="000000"/>
                </a:solidFill>
                <a:latin typeface="Arial"/>
                <a:ea typeface="Segoe UI"/>
              </a:rPr>
              <a:t> _____, and with insertion of a ___9</a:t>
            </a:r>
            <a:r>
              <a:rPr b="1" i="1" lang="en-US" sz="1400" spc="-1" strike="noStrike">
                <a:solidFill>
                  <a:srgbClr val="ff0000"/>
                </a:solidFill>
                <a:latin typeface="Arial"/>
                <a:ea typeface="Segoe UI"/>
              </a:rPr>
              <a:t> drain</a:t>
            </a:r>
            <a:r>
              <a:rPr b="0" lang="en-US" sz="1400" spc="-1" strike="noStrike">
                <a:solidFill>
                  <a:srgbClr val="000000"/>
                </a:solidFill>
                <a:latin typeface="Arial"/>
                <a:ea typeface="Segoe UI"/>
              </a:rPr>
              <a:t> _____, if necessary. Finally, the assistant may be asked to close the wound with ____10</a:t>
            </a:r>
            <a:r>
              <a:rPr b="1" i="1" lang="en-US" sz="1400" spc="-1" strike="noStrike">
                <a:solidFill>
                  <a:srgbClr val="ff0000"/>
                </a:solidFill>
                <a:latin typeface="Arial"/>
                <a:ea typeface="Segoe UI"/>
              </a:rPr>
              <a:t>, sutures</a:t>
            </a:r>
            <a:r>
              <a:rPr b="0" lang="en-US" sz="1400" spc="-1" strike="noStrike">
                <a:solidFill>
                  <a:srgbClr val="000000"/>
                </a:solidFill>
                <a:latin typeface="Arial"/>
                <a:ea typeface="Segoe UI"/>
              </a:rPr>
              <a:t> _____ or other devices.</a:t>
            </a:r>
            <a:endParaRPr b="0" lang="en-US" sz="1400" spc="-1" strike="noStrike">
              <a:solidFill>
                <a:srgbClr val="000000"/>
              </a:solidFill>
              <a:latin typeface="Arial"/>
            </a:endParaRPr>
          </a:p>
        </p:txBody>
      </p:sp>
    </p:spTree>
  </p:cSld>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54" name="PlaceHolder 1"/>
          <p:cNvSpPr>
            <a:spLocks noGrp="1"/>
          </p:cNvSpPr>
          <p:nvPr>
            <p:ph type="title"/>
          </p:nvPr>
        </p:nvSpPr>
        <p:spPr>
          <a:xfrm>
            <a:off x="540000" y="274320"/>
            <a:ext cx="8994960" cy="98568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Unit 8 </a:t>
            </a:r>
            <a:br/>
            <a:r>
              <a:rPr b="0" lang="ru-RU" sz="3300" spc="-1" strike="noStrike">
                <a:solidFill>
                  <a:srgbClr val="ffffff"/>
                </a:solidFill>
                <a:latin typeface="Arial"/>
              </a:rPr>
              <a:t>Control exercises  </a:t>
            </a:r>
            <a:endParaRPr b="0" lang="ru-RU" sz="3300" spc="-1" strike="noStrike">
              <a:solidFill>
                <a:srgbClr val="ffffff"/>
              </a:solidFill>
              <a:latin typeface="Arial"/>
            </a:endParaRPr>
          </a:p>
        </p:txBody>
      </p:sp>
      <p:sp>
        <p:nvSpPr>
          <p:cNvPr id="755" name="PlaceHolder 2"/>
          <p:cNvSpPr>
            <a:spLocks noGrp="1"/>
          </p:cNvSpPr>
          <p:nvPr>
            <p:ph/>
          </p:nvPr>
        </p:nvSpPr>
        <p:spPr>
          <a:xfrm>
            <a:off x="539640" y="1440000"/>
            <a:ext cx="8994960" cy="3595680"/>
          </a:xfrm>
          <a:prstGeom prst="rect">
            <a:avLst/>
          </a:prstGeom>
          <a:noFill/>
          <a:ln w="0">
            <a:noFill/>
          </a:ln>
        </p:spPr>
        <p:txBody>
          <a:bodyPr lIns="0" rIns="0" tIns="21240" bIns="0" anchor="t">
            <a:normAutofit/>
          </a:bodyPr>
          <a:p>
            <a:r>
              <a:rPr b="0" lang="ru-RU" sz="1400" spc="-1" strike="noStrike">
                <a:solidFill>
                  <a:srgbClr val="000000"/>
                </a:solidFill>
                <a:latin typeface="Arial"/>
              </a:rPr>
              <a:t>                     </a:t>
            </a:r>
            <a:r>
              <a:rPr b="1" i="1" lang="en-US" sz="1400" spc="-1" strike="noStrike" u="sng">
                <a:solidFill>
                  <a:srgbClr val="ff0000"/>
                </a:solidFill>
                <a:uFillTx/>
                <a:latin typeface="Times New Roman"/>
                <a:ea typeface="Segoe UI"/>
              </a:rPr>
              <a:t>Ex.1 Match the words with  the translations.</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a</a:t>
            </a:r>
            <a:r>
              <a:rPr b="1" i="1" lang="ru-RU" sz="1400" spc="-1" strike="noStrike">
                <a:solidFill>
                  <a:srgbClr val="ff0000"/>
                </a:solidFill>
                <a:latin typeface="Times New Roman"/>
              </a:rPr>
              <a:t> </a:t>
            </a:r>
            <a:r>
              <a:rPr b="1" i="1" lang="en-US" sz="1400" spc="-1" strike="noStrike">
                <a:solidFill>
                  <a:srgbClr val="ff0000"/>
                </a:solidFill>
                <a:latin typeface="Times New Roman"/>
              </a:rPr>
              <a:t>scrub</a:t>
            </a:r>
            <a:r>
              <a:rPr b="1" i="1" lang="ru-RU" sz="1400" spc="-1" strike="noStrike">
                <a:solidFill>
                  <a:srgbClr val="ff0000"/>
                </a:solidFill>
                <a:latin typeface="Times New Roman"/>
              </a:rPr>
              <a:t> </a:t>
            </a:r>
            <a:r>
              <a:rPr b="1" i="1" lang="en-US" sz="1400" spc="-1" strike="noStrike">
                <a:solidFill>
                  <a:srgbClr val="ff0000"/>
                </a:solidFill>
                <a:latin typeface="Times New Roman"/>
              </a:rPr>
              <a:t>nurse</a:t>
            </a:r>
            <a:r>
              <a:rPr b="1" i="1" lang="ru-RU" sz="1400" spc="-1" strike="noStrike">
                <a:solidFill>
                  <a:srgbClr val="ff0000"/>
                </a:solidFill>
                <a:latin typeface="Times New Roman"/>
              </a:rPr>
              <a:t> – хирургическая сестра</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operating room (theatre) – </a:t>
            </a:r>
            <a:r>
              <a:rPr b="1" i="1" lang="ru-RU" sz="1400" spc="-1" strike="noStrike">
                <a:solidFill>
                  <a:srgbClr val="ff0000"/>
                </a:solidFill>
                <a:latin typeface="Times New Roman"/>
              </a:rPr>
              <a:t>операционный</a:t>
            </a:r>
            <a:r>
              <a:rPr b="1" i="1" lang="en-US" sz="1400" spc="-1" strike="noStrike">
                <a:solidFill>
                  <a:srgbClr val="ff0000"/>
                </a:solidFill>
                <a:latin typeface="Times New Roman"/>
              </a:rPr>
              <a:t> </a:t>
            </a:r>
            <a:r>
              <a:rPr b="1" i="1" lang="ru-RU" sz="1400" spc="-1" strike="noStrike">
                <a:solidFill>
                  <a:srgbClr val="ff0000"/>
                </a:solidFill>
                <a:latin typeface="Times New Roman"/>
              </a:rPr>
              <a:t>зал</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to</a:t>
            </a:r>
            <a:r>
              <a:rPr b="1" i="1" lang="ru-RU" sz="1400" spc="-1" strike="noStrike">
                <a:solidFill>
                  <a:srgbClr val="ff0000"/>
                </a:solidFill>
                <a:latin typeface="Times New Roman"/>
              </a:rPr>
              <a:t> </a:t>
            </a:r>
            <a:r>
              <a:rPr b="1" i="1" lang="en-US" sz="1400" spc="-1" strike="noStrike">
                <a:solidFill>
                  <a:srgbClr val="ff0000"/>
                </a:solidFill>
                <a:latin typeface="Times New Roman"/>
              </a:rPr>
              <a:t>scrub</a:t>
            </a:r>
            <a:r>
              <a:rPr b="1" i="1" lang="ru-RU" sz="1400" spc="-1" strike="noStrike">
                <a:solidFill>
                  <a:srgbClr val="ff0000"/>
                </a:solidFill>
                <a:latin typeface="Times New Roman"/>
              </a:rPr>
              <a:t> </a:t>
            </a:r>
            <a:r>
              <a:rPr b="1" i="1" lang="en-US" sz="1400" spc="-1" strike="noStrike">
                <a:solidFill>
                  <a:srgbClr val="ff0000"/>
                </a:solidFill>
                <a:latin typeface="Times New Roman"/>
              </a:rPr>
              <a:t>up</a:t>
            </a:r>
            <a:r>
              <a:rPr b="1" i="1" lang="ru-RU" sz="1400" spc="-1" strike="noStrike">
                <a:solidFill>
                  <a:srgbClr val="ff0000"/>
                </a:solidFill>
                <a:latin typeface="Times New Roman"/>
              </a:rPr>
              <a:t> –  мыть руки перед операцией на хирургическом уровне</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an incision –</a:t>
            </a:r>
            <a:r>
              <a:rPr b="1" i="1" lang="ru-RU" sz="1400" spc="-1" strike="noStrike">
                <a:solidFill>
                  <a:srgbClr val="ff0000"/>
                </a:solidFill>
                <a:latin typeface="Times New Roman"/>
              </a:rPr>
              <a:t>надрез</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drapes</a:t>
            </a:r>
            <a:r>
              <a:rPr b="1" i="1" lang="ru-RU" sz="1400" spc="-1" strike="noStrike">
                <a:solidFill>
                  <a:srgbClr val="ff0000"/>
                </a:solidFill>
                <a:latin typeface="Times New Roman"/>
              </a:rPr>
              <a:t> -стерильные шторы,  простыни</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a swab</a:t>
            </a:r>
            <a:r>
              <a:rPr b="1" i="1" lang="ru-RU" sz="1400" spc="-1" strike="noStrike">
                <a:solidFill>
                  <a:srgbClr val="ff0000"/>
                </a:solidFill>
                <a:latin typeface="Times New Roman"/>
              </a:rPr>
              <a:t> - тампон</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a scar</a:t>
            </a:r>
            <a:r>
              <a:rPr b="1" i="1" lang="ru-RU" sz="1400" spc="-1" strike="noStrike">
                <a:solidFill>
                  <a:srgbClr val="ff0000"/>
                </a:solidFill>
                <a:latin typeface="Times New Roman"/>
              </a:rPr>
              <a:t> - шрам</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a clamp</a:t>
            </a:r>
            <a:r>
              <a:rPr b="1" i="1" lang="ru-RU" sz="1400" spc="-1" strike="noStrike">
                <a:solidFill>
                  <a:srgbClr val="ff0000"/>
                </a:solidFill>
                <a:latin typeface="Times New Roman"/>
              </a:rPr>
              <a:t> - зажим</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sutures</a:t>
            </a:r>
            <a:r>
              <a:rPr b="1" i="1" lang="ru-RU" sz="1400" spc="-1" strike="noStrike">
                <a:solidFill>
                  <a:srgbClr val="ff0000"/>
                </a:solidFill>
                <a:latin typeface="Times New Roman"/>
              </a:rPr>
              <a:t> – швы</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staples</a:t>
            </a:r>
            <a:r>
              <a:rPr b="1" i="1" lang="ru-RU" sz="1400" spc="-1" strike="noStrike">
                <a:solidFill>
                  <a:srgbClr val="ff0000"/>
                </a:solidFill>
                <a:latin typeface="Times New Roman"/>
              </a:rPr>
              <a:t> - скобы </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ea typeface="Calibri"/>
              </a:rPr>
              <a:t> </a:t>
            </a:r>
            <a:r>
              <a:rPr b="1" i="1" lang="en-US" sz="1400" spc="-1" strike="noStrike">
                <a:solidFill>
                  <a:srgbClr val="ff0000"/>
                </a:solidFill>
                <a:latin typeface="Times New Roman"/>
              </a:rPr>
              <a:t>ligatures -</a:t>
            </a:r>
            <a:r>
              <a:rPr b="1" i="1" lang="ru-RU" sz="1400" spc="-1" strike="noStrike">
                <a:solidFill>
                  <a:srgbClr val="ff0000"/>
                </a:solidFill>
                <a:latin typeface="Times New Roman"/>
              </a:rPr>
              <a:t> лигатуры</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400" spc="-1" strike="noStrike">
                <a:solidFill>
                  <a:srgbClr val="ff0000"/>
                </a:solidFill>
                <a:latin typeface="Times New Roman"/>
                <a:ea typeface="Calibri"/>
              </a:rPr>
              <a:t> </a:t>
            </a:r>
            <a:r>
              <a:rPr b="1" i="1" lang="en-US" sz="1400" spc="-1" strike="noStrike">
                <a:solidFill>
                  <a:srgbClr val="ff0000"/>
                </a:solidFill>
                <a:latin typeface="Times New Roman"/>
              </a:rPr>
              <a:t>a drain - </a:t>
            </a:r>
            <a:r>
              <a:rPr b="1" i="1" lang="ru-RU" sz="1400" spc="-1" strike="noStrike">
                <a:solidFill>
                  <a:srgbClr val="ff0000"/>
                </a:solidFill>
                <a:latin typeface="Times New Roman"/>
              </a:rPr>
              <a:t>дренаж</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diathermy plates</a:t>
            </a:r>
            <a:r>
              <a:rPr b="1" i="1" lang="ru-RU" sz="1400" spc="-1" strike="noStrike">
                <a:solidFill>
                  <a:srgbClr val="ff0000"/>
                </a:solidFill>
                <a:latin typeface="Times New Roman"/>
              </a:rPr>
              <a:t> - электроды</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400" spc="-1" strike="noStrike">
                <a:solidFill>
                  <a:srgbClr val="ff0000"/>
                </a:solidFill>
                <a:latin typeface="Times New Roman"/>
                <a:ea typeface="Calibri"/>
              </a:rPr>
              <a:t> </a:t>
            </a:r>
            <a:r>
              <a:rPr b="1" i="1" lang="en-US" sz="1400" spc="-1" strike="noStrike">
                <a:solidFill>
                  <a:srgbClr val="ff0000"/>
                </a:solidFill>
                <a:latin typeface="Times New Roman"/>
                <a:ea typeface="Calibri"/>
              </a:rPr>
              <a:t> </a:t>
            </a:r>
            <a:r>
              <a:rPr b="1" i="1" lang="en-US" sz="1400" spc="-1" strike="noStrike">
                <a:solidFill>
                  <a:srgbClr val="ff0000"/>
                </a:solidFill>
                <a:latin typeface="Times New Roman"/>
              </a:rPr>
              <a:t>a dressing – </a:t>
            </a:r>
            <a:r>
              <a:rPr b="1" i="1" lang="ru-RU" sz="1400" spc="-1" strike="noStrike">
                <a:solidFill>
                  <a:srgbClr val="ff0000"/>
                </a:solidFill>
                <a:latin typeface="Times New Roman"/>
              </a:rPr>
              <a:t>повязка</a:t>
            </a:r>
            <a:endParaRPr b="0" lang="ru-RU" sz="1400" spc="-1" strike="noStrike">
              <a:solidFill>
                <a:srgbClr val="000000"/>
              </a:solidFill>
              <a:latin typeface="Arial"/>
            </a:endParaRPr>
          </a:p>
          <a:p>
            <a:pPr marL="228600" indent="-227160">
              <a:lnSpc>
                <a:spcPct val="93000"/>
              </a:lnSpc>
              <a:spcBef>
                <a:spcPts val="11"/>
              </a:spcBef>
              <a:spcAft>
                <a:spcPts val="150"/>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Times New Roman"/>
              </a:rPr>
              <a:t>To remove-удалять</a:t>
            </a:r>
            <a:endParaRPr b="0" lang="ru-RU" sz="1400" spc="-1" strike="noStrike">
              <a:solidFill>
                <a:srgbClr val="000000"/>
              </a:solidFill>
              <a:latin typeface="Arial"/>
            </a:endParaRPr>
          </a:p>
        </p:txBody>
      </p:sp>
    </p:spTree>
  </p:cSld>
</p:sld>
</file>

<file path=ppt/slides/slide4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56" name="PlaceHolder 1"/>
          <p:cNvSpPr>
            <a:spLocks noGrp="1"/>
          </p:cNvSpPr>
          <p:nvPr>
            <p:ph type="title"/>
          </p:nvPr>
        </p:nvSpPr>
        <p:spPr>
          <a:xfrm>
            <a:off x="539640" y="270000"/>
            <a:ext cx="8994960" cy="98568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endParaRPr b="0" lang="ru-RU" sz="3300" spc="-1" strike="noStrike">
              <a:solidFill>
                <a:srgbClr val="ffffff"/>
              </a:solidFill>
              <a:latin typeface="Arial"/>
            </a:endParaRPr>
          </a:p>
        </p:txBody>
      </p:sp>
      <p:sp>
        <p:nvSpPr>
          <p:cNvPr id="757" name="PlaceHolder 2"/>
          <p:cNvSpPr>
            <a:spLocks noGrp="1"/>
          </p:cNvSpPr>
          <p:nvPr>
            <p:ph/>
          </p:nvPr>
        </p:nvSpPr>
        <p:spPr>
          <a:xfrm>
            <a:off x="539640" y="1440000"/>
            <a:ext cx="8994960" cy="3595680"/>
          </a:xfrm>
          <a:prstGeom prst="rect">
            <a:avLst/>
          </a:prstGeom>
          <a:noFill/>
          <a:ln w="0">
            <a:noFill/>
          </a:ln>
        </p:spPr>
        <p:txBody>
          <a:bodyPr lIns="0" rIns="0" tIns="21240" bIns="0" anchor="t">
            <a:normAutofit/>
          </a:bodyPr>
          <a:p>
            <a:pPr marL="343080" indent="-341640">
              <a:lnSpc>
                <a:spcPct val="93000"/>
              </a:lnSpc>
              <a:spcBef>
                <a:spcPts val="37"/>
              </a:spcBef>
              <a:spcAft>
                <a:spcPts val="649"/>
              </a:spcAft>
              <a:buNone/>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600" spc="-1" strike="noStrike">
                <a:solidFill>
                  <a:srgbClr val="000000"/>
                </a:solidFill>
                <a:latin typeface="Arial"/>
                <a:ea typeface="Calibri"/>
              </a:rPr>
              <a:t> </a:t>
            </a:r>
            <a:r>
              <a:rPr b="1" i="1" lang="ru-RU" sz="1600" spc="-1" strike="noStrike" u="sng">
                <a:solidFill>
                  <a:srgbClr val="000000"/>
                </a:solidFill>
                <a:uFillTx/>
                <a:latin typeface="Arial"/>
                <a:ea typeface="Calibri"/>
              </a:rPr>
              <a:t>Ex.2 Say  which statements are TRUE or FALSE .</a:t>
            </a:r>
            <a:endParaRPr b="0" lang="ru-RU" sz="1600" spc="-1" strike="noStrike">
              <a:solidFill>
                <a:srgbClr val="000000"/>
              </a:solidFill>
              <a:latin typeface="Arial"/>
            </a:endParaRPr>
          </a:p>
          <a:p>
            <a:endParaRPr b="1" i="1" lang="en-US" sz="1600" spc="-1" strike="noStrike" u="sng">
              <a:solidFill>
                <a:srgbClr val="000000"/>
              </a:solidFill>
              <a:uFillTx/>
              <a:latin typeface="Arial"/>
            </a:endParaRPr>
          </a:p>
          <a:p>
            <a:pPr marL="228600" indent="-228600" algn="just">
              <a:spcAft>
                <a:spcPts val="14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600" spc="-1" strike="noStrike">
                <a:solidFill>
                  <a:srgbClr val="000000"/>
                </a:solidFill>
                <a:latin typeface="Arial"/>
                <a:ea typeface="Calibri"/>
              </a:rPr>
              <a:t>It is no very important that operations take place in sterile conditions.  -</a:t>
            </a:r>
            <a:r>
              <a:rPr b="1" i="1" lang="en-US" sz="1400" spc="-1" strike="noStrike" u="sng">
                <a:solidFill>
                  <a:srgbClr val="ff0000"/>
                </a:solidFill>
                <a:uFillTx/>
                <a:latin typeface="Arial"/>
                <a:ea typeface="Calibri"/>
              </a:rPr>
              <a:t> FALSE</a:t>
            </a:r>
            <a:endParaRPr b="0" lang="en-US" sz="1400" spc="-1" strike="noStrike">
              <a:solidFill>
                <a:srgbClr val="000000"/>
              </a:solidFill>
              <a:latin typeface="Arial"/>
            </a:endParaRPr>
          </a:p>
          <a:p>
            <a:pPr marL="228600" indent="-228600" algn="just">
              <a:spcAft>
                <a:spcPts val="14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600" spc="-1" strike="noStrike">
                <a:solidFill>
                  <a:srgbClr val="000000"/>
                </a:solidFill>
                <a:latin typeface="Arial"/>
                <a:ea typeface="Calibri"/>
              </a:rPr>
              <a:t>The surgeon and his assistant must scrub up, and put on surgical gowns, masks, and gloves before the operation.  -</a:t>
            </a:r>
            <a:r>
              <a:rPr b="1" i="1" lang="en-US" sz="1400" spc="-1" strike="noStrike" u="sng">
                <a:solidFill>
                  <a:srgbClr val="000000"/>
                </a:solidFill>
                <a:uFillTx/>
                <a:latin typeface="Arial"/>
                <a:ea typeface="Calibri"/>
              </a:rPr>
              <a:t> </a:t>
            </a:r>
            <a:r>
              <a:rPr b="1" i="1" lang="en-US" sz="1400" spc="-1" strike="noStrike" u="sng">
                <a:solidFill>
                  <a:srgbClr val="ff0000"/>
                </a:solidFill>
                <a:uFillTx/>
                <a:latin typeface="Arial"/>
                <a:ea typeface="Calibri"/>
              </a:rPr>
              <a:t>TRUE</a:t>
            </a:r>
            <a:endParaRPr b="0" lang="en-US" sz="1400" spc="-1" strike="noStrike">
              <a:solidFill>
                <a:srgbClr val="000000"/>
              </a:solidFill>
              <a:latin typeface="Arial"/>
            </a:endParaRPr>
          </a:p>
          <a:p>
            <a:pPr marL="228600" indent="-228600" algn="just">
              <a:spcAft>
                <a:spcPts val="14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600" spc="-1" strike="noStrike">
                <a:solidFill>
                  <a:srgbClr val="000000"/>
                </a:solidFill>
                <a:latin typeface="Arial"/>
                <a:ea typeface="Calibri"/>
              </a:rPr>
              <a:t>When the patient’s skin is disinfected it with antiseptic solution it is known as prepping the patient. -</a:t>
            </a:r>
            <a:r>
              <a:rPr b="1" i="1" lang="en-US" sz="1400" spc="-1" strike="noStrike" u="sng">
                <a:solidFill>
                  <a:srgbClr val="ff0000"/>
                </a:solidFill>
                <a:uFillTx/>
                <a:latin typeface="Arial"/>
                <a:ea typeface="Calibri"/>
              </a:rPr>
              <a:t> TRUE</a:t>
            </a:r>
            <a:endParaRPr b="0" lang="en-US" sz="1400" spc="-1" strike="noStrike">
              <a:solidFill>
                <a:srgbClr val="000000"/>
              </a:solidFill>
              <a:latin typeface="Arial"/>
            </a:endParaRPr>
          </a:p>
          <a:p>
            <a:pPr marL="228600" indent="-228600" algn="just">
              <a:spcAft>
                <a:spcPts val="14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600" spc="-1" strike="noStrike">
                <a:solidFill>
                  <a:srgbClr val="000000"/>
                </a:solidFill>
                <a:latin typeface="Arial"/>
                <a:ea typeface="Calibri"/>
              </a:rPr>
              <a:t>The operation begins when the surgeon takes a scalpel. -</a:t>
            </a:r>
            <a:r>
              <a:rPr b="1" i="1" lang="en-US" sz="1400" spc="-1" strike="noStrike" u="sng">
                <a:solidFill>
                  <a:srgbClr val="ff0000"/>
                </a:solidFill>
                <a:uFillTx/>
                <a:latin typeface="Arial"/>
                <a:ea typeface="Calibri"/>
              </a:rPr>
              <a:t> FALSE</a:t>
            </a:r>
            <a:endParaRPr b="0" lang="en-US" sz="1400" spc="-1" strike="noStrike">
              <a:solidFill>
                <a:srgbClr val="000000"/>
              </a:solidFill>
              <a:latin typeface="Arial"/>
            </a:endParaRPr>
          </a:p>
          <a:p>
            <a:pPr marL="228600" indent="-228600" algn="just">
              <a:spcAft>
                <a:spcPts val="14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600" spc="-1" strike="noStrike">
                <a:solidFill>
                  <a:srgbClr val="000000"/>
                </a:solidFill>
                <a:latin typeface="Arial"/>
                <a:ea typeface="Calibri"/>
              </a:rPr>
              <a:t>Control of bleeding is not important.  -</a:t>
            </a:r>
            <a:r>
              <a:rPr b="1" i="1" lang="en-US" sz="1400" spc="-1" strike="noStrike" u="sng">
                <a:solidFill>
                  <a:srgbClr val="ff0000"/>
                </a:solidFill>
                <a:uFillTx/>
                <a:latin typeface="Arial"/>
                <a:ea typeface="Calibri"/>
              </a:rPr>
              <a:t> FALSE</a:t>
            </a:r>
            <a:endParaRPr b="0" lang="en-US" sz="1400" spc="-1" strike="noStrike">
              <a:solidFill>
                <a:srgbClr val="000000"/>
              </a:solidFill>
              <a:latin typeface="Arial"/>
            </a:endParaRPr>
          </a:p>
          <a:p>
            <a:pPr marL="228600" indent="-228600" algn="just">
              <a:spcAft>
                <a:spcPts val="14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600" spc="-1" strike="noStrike">
                <a:solidFill>
                  <a:srgbClr val="000000"/>
                </a:solidFill>
                <a:latin typeface="Arial"/>
                <a:ea typeface="Calibri"/>
              </a:rPr>
              <a:t>A swab is a pad of sterile material used to soak up blood from the operation site. -</a:t>
            </a:r>
            <a:r>
              <a:rPr b="1" i="1" lang="en-US" sz="1400" spc="-1" strike="noStrike" u="sng">
                <a:solidFill>
                  <a:srgbClr val="ff0000"/>
                </a:solidFill>
                <a:uFillTx/>
                <a:latin typeface="Arial"/>
                <a:ea typeface="Calibri"/>
              </a:rPr>
              <a:t> TRUE</a:t>
            </a:r>
            <a:endParaRPr b="0" lang="en-US" sz="1400" spc="-1" strike="noStrike">
              <a:solidFill>
                <a:srgbClr val="000000"/>
              </a:solidFill>
              <a:latin typeface="Arial"/>
            </a:endParaRPr>
          </a:p>
          <a:p>
            <a:pPr marL="228600" indent="-228600" algn="just">
              <a:spcAft>
                <a:spcPts val="145"/>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ru-RU" sz="1600" spc="-1" strike="noStrike">
                <a:solidFill>
                  <a:srgbClr val="000000"/>
                </a:solidFill>
                <a:latin typeface="Arial"/>
                <a:ea typeface="Calibri"/>
              </a:rPr>
              <a:t>There is only one to close the wound – sutures.  -</a:t>
            </a:r>
            <a:r>
              <a:rPr b="1" i="1" lang="en-US" sz="1400" spc="-1" strike="noStrike" u="sng">
                <a:solidFill>
                  <a:srgbClr val="ff0000"/>
                </a:solidFill>
                <a:uFillTx/>
                <a:latin typeface="Arial"/>
                <a:ea typeface="Calibri"/>
              </a:rPr>
              <a:t> FALSE</a:t>
            </a:r>
            <a:endParaRPr b="0" lang="en-US" sz="1400" spc="-1" strike="noStrike">
              <a:solidFill>
                <a:srgbClr val="000000"/>
              </a:solidFill>
              <a:latin typeface="Arial"/>
            </a:endParaRPr>
          </a:p>
          <a:p>
            <a:r>
              <a:rPr b="1" i="1" lang="ru-RU" sz="1600" spc="-1" strike="noStrike">
                <a:solidFill>
                  <a:srgbClr val="000000"/>
                </a:solidFill>
                <a:latin typeface="Arial"/>
                <a:ea typeface="Calibri"/>
              </a:rPr>
              <a:t>Scrub nurses who work in a surgery are responsible for sterilizing equipment and ensuring that the operating environment is aseptic. -</a:t>
            </a:r>
            <a:r>
              <a:rPr b="1" i="1" lang="en-US" sz="1400" spc="-1" strike="noStrike" u="sng">
                <a:solidFill>
                  <a:srgbClr val="ff0000"/>
                </a:solidFill>
                <a:uFillTx/>
                <a:latin typeface="Arial"/>
                <a:ea typeface="Calibri"/>
              </a:rPr>
              <a:t> TRUE</a:t>
            </a:r>
            <a:endParaRPr b="0" lang="en-US" sz="1400" spc="-1" strike="noStrike">
              <a:solidFill>
                <a:srgbClr val="000000"/>
              </a:solidFill>
              <a:latin typeface="Arial"/>
            </a:endParaRPr>
          </a:p>
          <a:p>
            <a:pPr marL="343080" indent="-341640">
              <a:lnSpc>
                <a:spcPct val="93000"/>
              </a:lnSpc>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Tree>
  </p:cSld>
</p:sld>
</file>

<file path=ppt/slides/slide4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58" name="PlaceHolder 1"/>
          <p:cNvSpPr>
            <a:spLocks noGrp="1"/>
          </p:cNvSpPr>
          <p:nvPr>
            <p:ph type="title"/>
          </p:nvPr>
        </p:nvSpPr>
        <p:spPr>
          <a:xfrm>
            <a:off x="539640" y="270000"/>
            <a:ext cx="8994960" cy="985680"/>
          </a:xfrm>
          <a:prstGeom prst="rect">
            <a:avLst/>
          </a:prstGeom>
          <a:noFill/>
          <a:ln w="0">
            <a:noFill/>
          </a:ln>
        </p:spPr>
        <p:txBody>
          <a:bodyPr lIns="0" rIns="0" tIns="0" bIns="0" anchor="ctr">
            <a:noAutofit/>
          </a:bodyPr>
          <a:p>
            <a:pPr algn="ctr">
              <a:spcBef>
                <a:spcPts val="51"/>
              </a:spcBef>
              <a:spcAft>
                <a:spcPts val="51"/>
              </a:spcAft>
              <a:tabLst>
                <a:tab algn="l" pos="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0" lang="ru-RU" sz="3300" spc="-1" strike="noStrike">
                <a:solidFill>
                  <a:srgbClr val="ffffff"/>
                </a:solidFill>
                <a:latin typeface="Arial"/>
              </a:rPr>
              <a:t>   </a:t>
            </a:r>
            <a:r>
              <a:rPr b="0" lang="ru-RU" sz="3300" spc="-1" strike="noStrike">
                <a:solidFill>
                  <a:srgbClr val="000000"/>
                </a:solidFill>
                <a:latin typeface="Arial"/>
              </a:rPr>
              <a:t>  </a:t>
            </a:r>
            <a:r>
              <a:rPr b="0" lang="ru-RU" sz="3300" spc="-1" strike="noStrike">
                <a:solidFill>
                  <a:srgbClr val="000000"/>
                </a:solidFill>
                <a:latin typeface="Arial"/>
              </a:rPr>
              <a:t>Ex </a:t>
            </a:r>
            <a:r>
              <a:rPr b="1" i="1" lang="en-US" sz="1600" spc="-1" strike="noStrike" u="sng">
                <a:solidFill>
                  <a:srgbClr val="000000"/>
                </a:solidFill>
                <a:uFillTx/>
                <a:latin typeface="Arial"/>
                <a:ea typeface="Segoe UI"/>
              </a:rPr>
              <a:t>№ 3 Answer the following questions. – </a:t>
            </a:r>
            <a:r>
              <a:rPr b="1" i="1" lang="ru-RU" sz="1600" spc="-1" strike="noStrike">
                <a:solidFill>
                  <a:srgbClr val="000000"/>
                </a:solidFill>
                <a:latin typeface="Arial"/>
                <a:ea typeface="Segoe UI"/>
              </a:rPr>
              <a:t>Ответьте</a:t>
            </a:r>
            <a:r>
              <a:rPr b="1" i="1" lang="en-US" sz="1600" spc="-1" strike="noStrike" u="sng">
                <a:solidFill>
                  <a:srgbClr val="000000"/>
                </a:solidFill>
                <a:uFillTx/>
                <a:latin typeface="Arial"/>
                <a:ea typeface="Segoe UI"/>
              </a:rPr>
              <a:t> </a:t>
            </a:r>
            <a:r>
              <a:rPr b="1" i="1" lang="ru-RU" sz="1600" spc="-1" strike="noStrike">
                <a:solidFill>
                  <a:srgbClr val="000000"/>
                </a:solidFill>
                <a:latin typeface="Arial"/>
                <a:ea typeface="Segoe UI"/>
              </a:rPr>
              <a:t>на</a:t>
            </a:r>
            <a:r>
              <a:rPr b="1" i="1" lang="en-US" sz="1600" spc="-1" strike="noStrike" u="sng">
                <a:solidFill>
                  <a:srgbClr val="000000"/>
                </a:solidFill>
                <a:uFillTx/>
                <a:latin typeface="Arial"/>
                <a:ea typeface="Segoe UI"/>
              </a:rPr>
              <a:t> </a:t>
            </a:r>
            <a:r>
              <a:rPr b="1" i="1" lang="ru-RU" sz="1600" spc="-1" strike="noStrike">
                <a:solidFill>
                  <a:srgbClr val="000000"/>
                </a:solidFill>
                <a:latin typeface="Arial"/>
                <a:ea typeface="Segoe UI"/>
              </a:rPr>
              <a:t>следующие</a:t>
            </a:r>
            <a:r>
              <a:rPr b="1" i="1" lang="en-US" sz="1600" spc="-1" strike="noStrike" u="sng">
                <a:solidFill>
                  <a:srgbClr val="000000"/>
                </a:solidFill>
                <a:uFillTx/>
                <a:latin typeface="Arial"/>
                <a:ea typeface="Segoe UI"/>
              </a:rPr>
              <a:t> </a:t>
            </a:r>
            <a:r>
              <a:rPr b="1" i="1" lang="ru-RU" sz="1600" spc="-1" strike="noStrike" u="sng">
                <a:solidFill>
                  <a:srgbClr val="000000"/>
                </a:solidFill>
                <a:uFillTx/>
                <a:latin typeface="Arial"/>
                <a:ea typeface="Segoe UI"/>
              </a:rPr>
              <a:t>вопросы</a:t>
            </a:r>
            <a:endParaRPr b="0" lang="ru-RU" sz="1600" spc="-1" strike="noStrike">
              <a:solidFill>
                <a:srgbClr val="ffffff"/>
              </a:solidFill>
              <a:latin typeface="Arial"/>
            </a:endParaRPr>
          </a:p>
        </p:txBody>
      </p:sp>
      <p:sp>
        <p:nvSpPr>
          <p:cNvPr id="759" name="PlaceHolder 2"/>
          <p:cNvSpPr>
            <a:spLocks noGrp="1"/>
          </p:cNvSpPr>
          <p:nvPr>
            <p:ph/>
          </p:nvPr>
        </p:nvSpPr>
        <p:spPr>
          <a:xfrm>
            <a:off x="539640" y="1440000"/>
            <a:ext cx="9180720" cy="4230720"/>
          </a:xfrm>
          <a:prstGeom prst="rect">
            <a:avLst/>
          </a:prstGeom>
          <a:noFill/>
          <a:ln w="0">
            <a:noFill/>
          </a:ln>
        </p:spPr>
        <p:txBody>
          <a:bodyPr lIns="0" rIns="0" tIns="21240" bIns="0" anchor="t">
            <a:normAutofit fontScale="98000"/>
          </a:bodyPr>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ru-RU" sz="1400" spc="-1" strike="noStrike">
                <a:solidFill>
                  <a:srgbClr val="000000"/>
                </a:solidFill>
                <a:latin typeface="Arial"/>
              </a:rPr>
              <a:t> </a:t>
            </a:r>
            <a:r>
              <a:rPr b="1" i="1" lang="ru-RU" sz="1400" spc="-1" strike="noStrike">
                <a:solidFill>
                  <a:srgbClr val="000000"/>
                </a:solidFill>
                <a:latin typeface="Arial"/>
              </a:rPr>
              <a:t>1. What is the surgery?</a:t>
            </a:r>
            <a:endParaRPr b="0" lang="ru-RU" sz="1400" spc="-1" strike="noStrike">
              <a:solidFill>
                <a:srgbClr val="000000"/>
              </a:solidFill>
              <a:latin typeface="Arial"/>
            </a:endParaRPr>
          </a:p>
          <a:p>
            <a:pPr marL="343080" indent="-341640" algn="just">
              <a:spcBef>
                <a:spcPts val="11"/>
              </a:spcBef>
              <a:spcAft>
                <a:spcPts val="1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Arial"/>
              </a:rPr>
              <a:t>Surgery is a medical specialty that uses operative manual and instrumental techniques on a </a:t>
            </a:r>
            <a:r>
              <a:rPr b="0" lang="ru-RU" sz="1400" spc="-1" strike="noStrike" u="sng">
                <a:solidFill>
                  <a:srgbClr val="ccccff"/>
                </a:solidFill>
                <a:uFillTx/>
                <a:latin typeface="Arial"/>
                <a:hlinkClick r:id="rId1"/>
              </a:rPr>
              <a:t>patient</a:t>
            </a:r>
            <a:r>
              <a:rPr b="1" i="1" lang="en-US" sz="1400" spc="-1" strike="noStrike">
                <a:solidFill>
                  <a:srgbClr val="ff0000"/>
                </a:solidFill>
                <a:latin typeface="Arial"/>
              </a:rPr>
              <a:t> to investigate and/or treat a pathological condition such as </a:t>
            </a:r>
            <a:r>
              <a:rPr b="0" lang="ru-RU" sz="1400" spc="-1" strike="noStrike" u="sng">
                <a:solidFill>
                  <a:srgbClr val="ccccff"/>
                </a:solidFill>
                <a:uFillTx/>
                <a:latin typeface="Arial"/>
                <a:hlinkClick r:id="rId2"/>
              </a:rPr>
              <a:t>disease</a:t>
            </a:r>
            <a:r>
              <a:rPr b="1" i="1" lang="en-US" sz="1400" spc="-1" strike="noStrike">
                <a:solidFill>
                  <a:srgbClr val="ff0000"/>
                </a:solidFill>
                <a:latin typeface="Arial"/>
              </a:rPr>
              <a:t> or </a:t>
            </a:r>
            <a:r>
              <a:rPr b="0" lang="ru-RU" sz="1400" spc="-1" strike="noStrike" u="sng">
                <a:solidFill>
                  <a:srgbClr val="ccccff"/>
                </a:solidFill>
                <a:uFillTx/>
                <a:latin typeface="Arial"/>
                <a:hlinkClick r:id="rId3"/>
              </a:rPr>
              <a:t>injury</a:t>
            </a:r>
            <a:r>
              <a:rPr b="1" i="1" lang="en-US" sz="1400" spc="-1" strike="noStrike">
                <a:solidFill>
                  <a:srgbClr val="ff0000"/>
                </a:solidFill>
                <a:latin typeface="Arial"/>
              </a:rPr>
              <a:t>, to help improve bodily function or appearance, or sometimes for some other reason. An act of performing surgery may be called a surgical procedure, operation, or simply surgery.</a:t>
            </a:r>
            <a:endParaRPr b="0" lang="ru-RU" sz="1400" spc="-1" strike="noStrike">
              <a:solidFill>
                <a:srgbClr val="000000"/>
              </a:solidFill>
              <a:latin typeface="Arial"/>
            </a:endParaRPr>
          </a:p>
          <a:p>
            <a:pPr marL="343080" indent="-341640" algn="just">
              <a:spcBef>
                <a:spcPts val="11"/>
              </a:spcBef>
              <a:spcAft>
                <a:spcPts val="11"/>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rPr>
              <a:t>2. </a:t>
            </a:r>
            <a:r>
              <a:rPr b="1" i="1" lang="en-US" sz="1400" spc="-1" strike="noStrike">
                <a:solidFill>
                  <a:srgbClr val="000000"/>
                </a:solidFill>
                <a:latin typeface="Arial"/>
                <a:ea typeface="Segoe UI"/>
              </a:rPr>
              <a:t>What are the duties of the scrub nurse?</a:t>
            </a:r>
            <a:endParaRPr b="0" lang="ru-RU" sz="1400" spc="-1" strike="noStrike">
              <a:solidFill>
                <a:srgbClr val="000000"/>
              </a:solidFill>
              <a:latin typeface="Arial"/>
            </a:endParaRPr>
          </a:p>
          <a:p>
            <a:pPr marL="343080" indent="-341640" algn="just">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Arial"/>
              </a:rPr>
              <a:t>Scrub nurses who work in a surgery are responsible for sterilizing equipment and ensuring that the operating environment is aseptic. Their pre-operative duties involve preparing the patients for surgery by following site surgery protocols, getting information about allergies and compiling pathology results, and imaging..  In the operating theatre they assist by anticipating what the surgeons are doing to do next and watching over the patient, checking complications.</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rPr>
              <a:t>3.How must the patient be prepared for the operation?</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Arial"/>
              </a:rPr>
              <a:t>The patient’s skin is prepared by disinfecting it with antiseptic solution. This is known as prepping (preparing) the patient. They are then covered with sterile drapes, so that only the area of the operation is exposed</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rPr>
              <a:t>4.</a:t>
            </a:r>
            <a:r>
              <a:rPr b="1" i="1" lang="en-US" sz="1400" spc="-1" strike="noStrike">
                <a:solidFill>
                  <a:srgbClr val="000000"/>
                </a:solidFill>
                <a:latin typeface="Arial"/>
                <a:ea typeface="Segoe UI"/>
              </a:rPr>
              <a:t>What are the methods of closing the surgical wounds?</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Arial"/>
              </a:rPr>
              <a:t>Various methods are used to close the wound, for example sutures (also known as stitches), or staples.</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000000"/>
                </a:solidFill>
                <a:latin typeface="Arial"/>
              </a:rPr>
              <a:t>5.</a:t>
            </a:r>
            <a:r>
              <a:rPr b="1" i="1" lang="en-US" sz="1400" spc="-1" strike="noStrike">
                <a:solidFill>
                  <a:srgbClr val="000000"/>
                </a:solidFill>
                <a:latin typeface="Arial"/>
                <a:ea typeface="Segoe UI"/>
              </a:rPr>
              <a:t>What instruments are used during the operation?</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r>
              <a:rPr b="1" i="1" lang="en-US" sz="1400" spc="-1" strike="noStrike">
                <a:solidFill>
                  <a:srgbClr val="ff0000"/>
                </a:solidFill>
                <a:latin typeface="Arial"/>
              </a:rPr>
              <a:t>Surgeons use different instruments during the operation: scalpels, scissors, forceps, blades, drains…..</a:t>
            </a: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lgn="just">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a:p>
            <a:pPr marL="343080" indent="-341640">
              <a:spcBef>
                <a:spcPts val="37"/>
              </a:spcBef>
              <a:spcAft>
                <a:spcPts val="649"/>
              </a:spcAft>
              <a:tabLst>
                <a:tab algn="l" pos="0"/>
                <a:tab algn="l" pos="343080"/>
                <a:tab algn="l" pos="447840"/>
                <a:tab algn="l" pos="896760"/>
                <a:tab algn="l" pos="1346040"/>
                <a:tab algn="l" pos="1795320"/>
                <a:tab algn="l" pos="2244600"/>
                <a:tab algn="l" pos="2693880"/>
                <a:tab algn="l" pos="3143160"/>
                <a:tab algn="l" pos="3592440"/>
                <a:tab algn="l" pos="4041720"/>
                <a:tab algn="l" pos="4491000"/>
                <a:tab algn="l" pos="4940280"/>
                <a:tab algn="l" pos="5389560"/>
                <a:tab algn="l" pos="5838840"/>
                <a:tab algn="l" pos="6288120"/>
                <a:tab algn="l" pos="6737400"/>
                <a:tab algn="l" pos="7186680"/>
                <a:tab algn="l" pos="7635960"/>
                <a:tab algn="l" pos="8085240"/>
                <a:tab algn="l" pos="8534520"/>
                <a:tab algn="l" pos="8983800"/>
                <a:tab algn="l" pos="8985240"/>
                <a:tab algn="l" pos="9434520"/>
                <a:tab algn="l" pos="9883800"/>
                <a:tab algn="l" pos="10333080"/>
                <a:tab algn="l" pos="10782360"/>
              </a:tabLst>
            </a:pPr>
            <a:endParaRPr b="0" lang="ru-RU" sz="1400" spc="-1" strike="noStrike">
              <a:solidFill>
                <a:srgbClr val="000000"/>
              </a:solidFill>
              <a:latin typeface="Arial"/>
            </a:endParaRPr>
          </a:p>
        </p:txBody>
      </p:sp>
    </p:spTree>
  </p:cSld>
</p:sld>
</file>

<file path=ppt/slides/slide4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60" name="PlaceHolder 1"/>
          <p:cNvSpPr>
            <a:spLocks noGrp="1"/>
          </p:cNvSpPr>
          <p:nvPr>
            <p:ph type="title"/>
          </p:nvPr>
        </p:nvSpPr>
        <p:spPr>
          <a:xfrm>
            <a:off x="539280" y="269640"/>
            <a:ext cx="8991720" cy="982440"/>
          </a:xfrm>
          <a:prstGeom prst="rect">
            <a:avLst/>
          </a:prstGeom>
          <a:noFill/>
          <a:ln w="0">
            <a:noFill/>
          </a:ln>
        </p:spPr>
        <p:txBody>
          <a:bodyPr lIns="0" rIns="0" tIns="0" bIns="0" anchor="ctr">
            <a:noAutofit/>
          </a:bodyPr>
          <a:p>
            <a:pPr algn="ctr">
              <a:spcBef>
                <a:spcPts val="51"/>
              </a:spcBef>
              <a:spcAft>
                <a:spcPts val="51"/>
              </a:spcAft>
              <a:buNone/>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1" i="1" lang="en-US" sz="1400" spc="-1" strike="noStrike" u="sng">
                <a:solidFill>
                  <a:srgbClr val="ffffff"/>
                </a:solidFill>
                <a:uFillTx/>
                <a:latin typeface="Arial"/>
                <a:ea typeface="Segoe UI"/>
              </a:rPr>
              <a:t>Ex. 4  Find 16  words describing the surgical department .</a:t>
            </a:r>
            <a:r>
              <a:rPr b="0" lang="ru-RU" sz="3300" spc="-1" strike="noStrike">
                <a:solidFill>
                  <a:srgbClr val="ffffff"/>
                </a:solidFill>
                <a:latin typeface="Arial"/>
              </a:rPr>
              <a:t> </a:t>
            </a:r>
            <a:endParaRPr b="0" lang="ru-RU" sz="3300" spc="-1" strike="noStrike">
              <a:solidFill>
                <a:srgbClr val="ffffff"/>
              </a:solidFill>
              <a:latin typeface="Arial"/>
            </a:endParaRPr>
          </a:p>
        </p:txBody>
      </p:sp>
      <p:sp>
        <p:nvSpPr>
          <p:cNvPr id="761" name="PlaceHolder 2"/>
          <p:cNvSpPr>
            <a:spLocks noGrp="1"/>
          </p:cNvSpPr>
          <p:nvPr>
            <p:ph/>
          </p:nvPr>
        </p:nvSpPr>
        <p:spPr>
          <a:xfrm>
            <a:off x="539280" y="1439640"/>
            <a:ext cx="8991720" cy="3592440"/>
          </a:xfrm>
          <a:prstGeom prst="rect">
            <a:avLst/>
          </a:prstGeom>
          <a:noFill/>
          <a:ln w="0">
            <a:noFill/>
          </a:ln>
        </p:spPr>
        <p:txBody>
          <a:bodyPr lIns="0" rIns="0" tIns="21240" bIns="0" anchor="t">
            <a:normAutofit/>
          </a:bodyPr>
          <a:p>
            <a:pPr marL="343080" indent="-343080">
              <a:spcBef>
                <a:spcPts val="37"/>
              </a:spcBef>
              <a:spcAft>
                <a:spcPts val="649"/>
              </a:spcAft>
              <a:tabLst>
                <a:tab algn="l" pos="0"/>
                <a:tab algn="l" pos="449280"/>
                <a:tab algn="l" pos="898560"/>
                <a:tab algn="l" pos="1347840"/>
                <a:tab algn="l" pos="1797120"/>
                <a:tab algn="l" pos="2246400"/>
                <a:tab algn="l" pos="2695680"/>
                <a:tab algn="l" pos="3144960"/>
                <a:tab algn="l" pos="3594240"/>
                <a:tab algn="l" pos="4043520"/>
                <a:tab algn="l" pos="4492800"/>
                <a:tab algn="l" pos="4941720"/>
                <a:tab algn="l" pos="5391000"/>
                <a:tab algn="l" pos="5840280"/>
                <a:tab algn="l" pos="6289560"/>
                <a:tab algn="l" pos="6738840"/>
                <a:tab algn="l" pos="7188120"/>
                <a:tab algn="l" pos="7637400"/>
                <a:tab algn="l" pos="8086680"/>
                <a:tab algn="l" pos="8535960"/>
                <a:tab algn="l" pos="8985240"/>
              </a:tabLst>
            </a:pPr>
            <a:r>
              <a:rPr b="0" lang="ru-RU" sz="1400" spc="-1" strike="noStrike">
                <a:solidFill>
                  <a:srgbClr val="000000"/>
                </a:solidFill>
                <a:latin typeface="Arial"/>
              </a:rPr>
              <a:t>  </a:t>
            </a:r>
            <a:endParaRPr b="0" lang="ru-RU" sz="1400" spc="-1" strike="noStrike">
              <a:solidFill>
                <a:srgbClr val="000000"/>
              </a:solidFill>
              <a:latin typeface="Arial"/>
            </a:endParaRPr>
          </a:p>
        </p:txBody>
      </p:sp>
      <p:graphicFrame>
        <p:nvGraphicFramePr>
          <p:cNvPr id="762" name=""/>
          <p:cNvGraphicFramePr/>
          <p:nvPr/>
        </p:nvGraphicFramePr>
        <p:xfrm>
          <a:off x="2036880" y="1301400"/>
          <a:ext cx="6009120" cy="4559040"/>
        </p:xfrm>
        <a:graphic>
          <a:graphicData uri="http://schemas.openxmlformats.org/drawingml/2006/table">
            <a:tbl>
              <a:tblPr/>
              <a:tblGrid>
                <a:gridCol w="336600"/>
                <a:gridCol w="405000"/>
                <a:gridCol w="405360"/>
                <a:gridCol w="405000"/>
                <a:gridCol w="405000"/>
                <a:gridCol w="405360"/>
                <a:gridCol w="405000"/>
                <a:gridCol w="405000"/>
                <a:gridCol w="405360"/>
                <a:gridCol w="405000"/>
                <a:gridCol w="405000"/>
                <a:gridCol w="405360"/>
                <a:gridCol w="405000"/>
                <a:gridCol w="405360"/>
                <a:gridCol w="405720"/>
              </a:tblGrid>
              <a:tr h="347400">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T</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C</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T</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O</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c>
                  <a:txBody>
                    <a:bodyPr lIns="90000" rIns="90000" tIns="46800" bIns="46800" anchor="t">
                      <a:noAutofit/>
                    </a:bodyPr>
                    <a:p>
                      <a:r>
                        <a:rPr b="1" lang="en-US" sz="1600" spc="-1" strike="noStrike">
                          <a:latin typeface="Arial"/>
                        </a:rPr>
                        <a:t>J</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3b3b3"/>
                    </a:solidFill>
                  </a:tcPr>
                </a:tc>
              </a:tr>
              <a:tr h="0">
                <a:tc>
                  <a:txBody>
                    <a:bodyPr lIns="90000" rIns="90000" tIns="46800" bIns="46800" anchor="t">
                      <a:noAutofit/>
                    </a:bodyPr>
                    <a:p>
                      <a:r>
                        <a:rPr b="1" lang="en-US" sz="1600" spc="-1" strike="noStrike">
                          <a:latin typeface="Arial"/>
                        </a:rPr>
                        <a:t>Z</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U</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G</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O</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N</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R</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I</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B</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T</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Y</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V</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N</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F</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W</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O</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U</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N</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D</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V</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C</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U</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T</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solidFill>
                            <a:srgbClr val="ff0000"/>
                          </a:solidFill>
                          <a:latin typeface="Arial"/>
                        </a:rPr>
                        <a:t>C</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I</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I</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T</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W</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B</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K</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solidFill>
                            <a:srgbClr val="ff0000"/>
                          </a:solidFill>
                          <a:latin typeface="Arial"/>
                        </a:rPr>
                        <a:t>L</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L</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U</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K</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I</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F</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solidFill>
                            <a:srgbClr val="ff0000"/>
                          </a:solidFill>
                          <a:latin typeface="Arial"/>
                        </a:rPr>
                        <a:t>P</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T</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V</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D</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B</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U</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O</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Z</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O</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X</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U</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S</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I</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L</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N</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K</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solidFill>
                            <a:srgbClr val="ff0000"/>
                          </a:solidFill>
                          <a:latin typeface="Arial"/>
                        </a:rPr>
                        <a:t>L</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D</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I</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N</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G</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N</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C</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X</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L</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B</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P</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G</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D</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C</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r h="0">
                <a:tc>
                  <a:txBody>
                    <a:bodyPr lIns="90000" rIns="90000" tIns="46800" bIns="46800" anchor="t">
                      <a:noAutofit/>
                    </a:bodyPr>
                    <a:p>
                      <a:r>
                        <a:rPr b="1" lang="en-US" sz="1600" spc="-1" strike="noStrike">
                          <a:latin typeface="Arial"/>
                        </a:rPr>
                        <a:t>F</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A</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Y</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C</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R</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F</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H</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E</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P</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O</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latin typeface="Arial"/>
                        </a:rPr>
                        <a:t>N</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c>
                  <a:txBody>
                    <a:bodyPr lIns="90000" rIns="90000" tIns="46800" bIns="46800" anchor="t">
                      <a:noAutofit/>
                    </a:bodyPr>
                    <a:p>
                      <a:r>
                        <a:rPr b="1" lang="en-US" sz="1600" spc="-1" strike="noStrike">
                          <a:solidFill>
                            <a:srgbClr val="ff0000"/>
                          </a:solidFill>
                          <a:latin typeface="Arial"/>
                        </a:rPr>
                        <a:t>P</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cccccc"/>
                    </a:solidFill>
                  </a:tcPr>
                </a:tc>
              </a:tr>
              <a:tr h="0">
                <a:tc>
                  <a:txBody>
                    <a:bodyPr lIns="90000" rIns="90000" tIns="46800" bIns="46800" anchor="t">
                      <a:noAutofit/>
                    </a:bodyPr>
                    <a:p>
                      <a:r>
                        <a:rPr b="1" lang="en-US" sz="1600" spc="-1" strike="noStrike">
                          <a:solidFill>
                            <a:srgbClr val="ff0000"/>
                          </a:solidFill>
                          <a:latin typeface="Arial"/>
                        </a:rPr>
                        <a:t>C</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L</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A</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M</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P</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W</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M</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E</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D</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latin typeface="Arial"/>
                        </a:rPr>
                        <a:t>I</a:t>
                      </a:r>
                      <a:endParaRPr b="1" lang="en-US" sz="16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c>
                  <a:txBody>
                    <a:bodyPr lIns="90000" rIns="90000" tIns="46800" bIns="46800" anchor="t">
                      <a:noAutofit/>
                    </a:bodyPr>
                    <a:p>
                      <a:r>
                        <a:rPr b="1" lang="en-US" sz="1600" spc="-1" strike="noStrike">
                          <a:solidFill>
                            <a:srgbClr val="ff0000"/>
                          </a:solidFill>
                          <a:latin typeface="Arial"/>
                        </a:rPr>
                        <a:t>S</a:t>
                      </a:r>
                      <a:endParaRPr b="1" lang="en-US" sz="1600" spc="-1" strike="noStrike">
                        <a:solidFill>
                          <a:srgbClr val="ff0000"/>
                        </a:solidFill>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e6e6e6"/>
                    </a:solidFill>
                  </a:tcPr>
                </a:tc>
              </a:tr>
            </a:tbl>
          </a:graphicData>
        </a:graphic>
      </p:graphicFrame>
    </p:spTree>
  </p:cSld>
</p:sld>
</file>

<file path=ppt/slides/slide4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63" name=""/>
          <p:cNvSpPr/>
          <p:nvPr/>
        </p:nvSpPr>
        <p:spPr>
          <a:xfrm>
            <a:off x="539640" y="270000"/>
            <a:ext cx="8994960" cy="457020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txBody>
          <a:bodyPr lIns="0" rIns="0" tIns="0" bIns="0" anchor="ctr">
            <a:noAutofit/>
          </a:bodyPr>
          <a:p>
            <a:pPr marL="343080" indent="-341640" algn="ctr">
              <a:spcBef>
                <a:spcPts val="51"/>
              </a:spcBef>
              <a:spcAft>
                <a:spcPts val="51"/>
              </a:spcAft>
              <a:tabLst>
                <a:tab algn="l" pos="0"/>
                <a:tab algn="l" pos="343080"/>
                <a:tab algn="l" pos="790560"/>
                <a:tab algn="l" pos="1239840"/>
                <a:tab algn="l" pos="1689120"/>
                <a:tab algn="l" pos="2138400"/>
                <a:tab algn="l" pos="2587680"/>
                <a:tab algn="l" pos="3036960"/>
                <a:tab algn="l" pos="3486240"/>
                <a:tab algn="l" pos="3935520"/>
                <a:tab algn="l" pos="4384800"/>
                <a:tab algn="l" pos="4834080"/>
                <a:tab algn="l" pos="5283360"/>
                <a:tab algn="l" pos="5732640"/>
                <a:tab algn="l" pos="6181560"/>
                <a:tab algn="l" pos="6630840"/>
                <a:tab algn="l" pos="7080120"/>
                <a:tab algn="l" pos="7529400"/>
                <a:tab algn="l" pos="7978680"/>
                <a:tab algn="l" pos="8427960"/>
                <a:tab algn="l" pos="8877240"/>
                <a:tab algn="l" pos="9326520"/>
                <a:tab algn="l" pos="9434520"/>
                <a:tab algn="l" pos="9883800"/>
                <a:tab algn="l" pos="10333080"/>
                <a:tab algn="l" pos="10782360"/>
              </a:tabLst>
            </a:pPr>
            <a:r>
              <a:rPr b="1" i="1" lang="ru-RU" sz="4000" spc="-1" strike="noStrike">
                <a:solidFill>
                  <a:srgbClr val="006400"/>
                </a:solidFill>
                <a:latin typeface="Arial"/>
              </a:rPr>
              <a:t>  </a:t>
            </a:r>
            <a:r>
              <a:rPr b="1" i="1" lang="ru-RU" sz="4000" spc="-1" strike="noStrike">
                <a:solidFill>
                  <a:srgbClr val="006400"/>
                </a:solidFill>
                <a:latin typeface="Arial"/>
              </a:rPr>
              <a:t>Thank you!</a:t>
            </a:r>
            <a:endParaRPr b="0" lang="ru-RU" sz="4000" spc="-1" strike="noStrike">
              <a:solidFill>
                <a:srgbClr val="000000"/>
              </a:solidFill>
              <a:latin typeface="Arial"/>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23</TotalTime>
  <Application>LibreOffice/7.2.5.2$Windows_X86_64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2023-07-20T20:57:39Z</dcterms:created>
  <dc:creator/>
  <dc:description/>
  <dc:language>ru-RU</dc:language>
  <cp:lastModifiedBy/>
  <dcterms:modified xsi:type="dcterms:W3CDTF">2024-02-20T10:37:43Z</dcterms:modified>
  <cp:revision>7</cp:revision>
  <dc:subject/>
  <dc:title>Lights</dc:title>
</cp:coreProperties>
</file>