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8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4" r:id="rId27"/>
    <p:sldId id="307" r:id="rId28"/>
    <p:sldId id="30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1170F-16BF-4935-87F2-62EB4FFBC7BD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5D45A-499E-49B4-8AD1-A74D98124E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______Microsoft_Office_PowerPoint1.pptx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w-dog.ru/wallpapers/15/11/445031761977409/sneg-igolki-ramk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Экологический проект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«Зима. Сезонные изменения в природе  родного города».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57760"/>
            <a:ext cx="6700862" cy="100013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rgbClr val="C00000"/>
                </a:solidFill>
              </a:rPr>
              <a:t>Выполнила: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</a:rPr>
              <a:t>Курбацкая Елена Ивановна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Содержание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32951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1. Характеристика проекта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2. Актуальность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3. Цель и задачи проекта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4.Содержание проекта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5.Результативность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6.Список литературы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Приложения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7157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Характеристика проекта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928802"/>
            <a:ext cx="7872410" cy="4525963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Тип проекта</a:t>
            </a:r>
            <a:r>
              <a:rPr lang="ru-RU" dirty="0">
                <a:solidFill>
                  <a:srgbClr val="FF0000"/>
                </a:solidFill>
              </a:rPr>
              <a:t>: Групповой, познавательно-исследовательский, творческий, игровой.</a:t>
            </a:r>
          </a:p>
          <a:p>
            <a:r>
              <a:rPr lang="ru-RU" b="1" dirty="0">
                <a:solidFill>
                  <a:srgbClr val="FF0000"/>
                </a:solidFill>
              </a:rPr>
              <a:t>Продолжительность</a:t>
            </a:r>
            <a:r>
              <a:rPr lang="ru-RU" dirty="0">
                <a:solidFill>
                  <a:srgbClr val="FF0000"/>
                </a:solidFill>
              </a:rPr>
              <a:t>: среднесрочный –декабрь </a:t>
            </a:r>
            <a:r>
              <a:rPr lang="ru-RU" dirty="0" smtClean="0">
                <a:solidFill>
                  <a:srgbClr val="FF0000"/>
                </a:solidFill>
              </a:rPr>
              <a:t>2021 </a:t>
            </a:r>
            <a:r>
              <a:rPr lang="ru-RU" dirty="0">
                <a:solidFill>
                  <a:srgbClr val="FF0000"/>
                </a:solidFill>
              </a:rPr>
              <a:t>-февраль </a:t>
            </a:r>
            <a:r>
              <a:rPr lang="ru-RU" dirty="0" smtClean="0">
                <a:solidFill>
                  <a:srgbClr val="FF0000"/>
                </a:solidFill>
              </a:rPr>
              <a:t>2022г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  <a:p>
            <a:r>
              <a:rPr lang="ru-RU" b="1" dirty="0">
                <a:solidFill>
                  <a:srgbClr val="FF0000"/>
                </a:solidFill>
              </a:rPr>
              <a:t>Участники проекта</a:t>
            </a:r>
            <a:r>
              <a:rPr lang="ru-RU" dirty="0">
                <a:solidFill>
                  <a:srgbClr val="FF0000"/>
                </a:solidFill>
              </a:rPr>
              <a:t>: дети, воспитатели, музыкальный руководитель, родители, воспитанников.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Актуальность: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92922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Взаимодействие человека с природой – чрезвычайно актуальная проблема современности, и каждым годом она становится острее. Новые исследования новые образовательные программы пытаются ответить на вопросы: « Что должны знать дети о природе?», «Как научить любить природу?».</a:t>
            </a:r>
          </a:p>
          <a:p>
            <a:r>
              <a:rPr lang="ru-RU" b="1" dirty="0">
                <a:solidFill>
                  <a:srgbClr val="FF0000"/>
                </a:solidFill>
              </a:rPr>
              <a:t>Самым приемлемым методом работы является проектная, экспериментальная деятельность, поскольку она представляет собой соединение практической деятельности дошкольников с усвоением ими необходимых научных знаний в доступной форме.</a:t>
            </a:r>
          </a:p>
          <a:p>
            <a:r>
              <a:rPr lang="ru-RU" b="1" dirty="0">
                <a:solidFill>
                  <a:srgbClr val="FF0000"/>
                </a:solidFill>
              </a:rPr>
              <a:t>Воспитательное значение природы трудно переоценить. Общение с природой положительно влияет на человека, делает его добрее, мягче, пробуждает в нём лучшие чувства. Особенно велика роль природы в воспитании детей.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43536"/>
          </a:xfrm>
        </p:spPr>
        <p:txBody>
          <a:bodyPr>
            <a:normAutofit fontScale="82500" lnSpcReduction="2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Г</a:t>
            </a:r>
            <a:r>
              <a:rPr lang="ru-RU" b="1" dirty="0">
                <a:solidFill>
                  <a:srgbClr val="FF0000"/>
                </a:solidFill>
              </a:rPr>
              <a:t>лавная задача экологического образования дошкольников — формирование у них экологической культуры, ответственного отношения к природе, понимания неразрывной связи человеческого общества и природы, включающего систему экологических знаний, умений, мышления.</a:t>
            </a:r>
          </a:p>
          <a:p>
            <a:r>
              <a:rPr lang="ru-RU" b="1" dirty="0">
                <a:solidFill>
                  <a:srgbClr val="FF0000"/>
                </a:solidFill>
              </a:rPr>
              <a:t>Воспитание бережного и заботливого отношения к живой и неживой природе возможно тогда, когда дети будут располагать хотя бы элементарными знаниями о них Приобретённые в детстве умение видеть и слушать природу такой, какая она есть в действительности, вызывает у детей глубокий интерес к ней, расширяет знания, способствует формированию характера и интересов.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002060"/>
                </a:solidFill>
              </a:rPr>
              <a:t>Цель: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14422"/>
            <a:ext cx="8115328" cy="491174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rgbClr val="FF0000"/>
                </a:solidFill>
              </a:rPr>
              <a:t>углублять знания детей о живой и неживой природе зимой, создать условия для развития познавательных и творческих способностей детей в процессе разработки совместного проекта «Зима. Сезонные изменения в природе  родного города». Знакомить детей с произведениями живописи, поэзии, музыке. Формировать умение передавать впечатления о зиме, рисовать деревья, животных, передавая их состояние зимой и характерные отличия.  Учить видеть красоту родного города зимой.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Задачи проекта</a:t>
            </a:r>
            <a:r>
              <a:rPr lang="ru-RU" dirty="0" smtClean="0">
                <a:solidFill>
                  <a:srgbClr val="002060"/>
                </a:solidFill>
              </a:rPr>
              <a:t>:</a:t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-Расширять представления о зимних природных явлениях через познавательно-исследовательскую деятельность.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-Знакомить с явлениями неживой природы (морозы, сильные ветры, идет снег, метут метели, замерзли водоёмы),  свойствами снега  (белый, хрустящий, рассыпчатый, холодный, пушистый, липкий).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   -Уточнять и расширять об образе жизни диких животных зимой (заяц, лиса, волк, медведь и белка). Расширять представления о разнообразии птиц (снегири, синицы, воробьи), способах добывания пищи, приспособлении к зимним условиям жизни.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  - Создавать условия для выявления свойств и качеств снега и льда. Познакомить с процессом превращения воды в лёд, льда и снега в воду.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     -Учить устанавливать связи между живой и неживой природой (погода – состояние воды, снега; время года – состояние растений), анализировать, делать выводы.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1504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sz="3400" dirty="0" smtClean="0">
                <a:solidFill>
                  <a:srgbClr val="FF0000"/>
                </a:solidFill>
              </a:rPr>
              <a:t>-Развить любознательность, познавательные интересы, внимание, память, речь, наблюдательность, желание ухаживать за животными и растениями, экологическую воспитанность дошкольников.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    -Формировать реалистические представления о природе, умение устанавливать связь между поведением птиц и животных и изменениями в природе.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    -Вызывать положительнее эмоции, чувства восхищения природой.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    - Воспитывать заботливое отношение ко всему живому, интерес к растительному и животному миру.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     - Вызвать желание помочь нашим крылатым друзьям в зимнюю бескормицу.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Научить детей правильно их подкармливать.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-Повысить эффективность детско-родительских отношений.</a:t>
            </a:r>
          </a:p>
          <a:p>
            <a:r>
              <a:rPr lang="ru-RU" sz="3400" dirty="0" smtClean="0">
                <a:solidFill>
                  <a:srgbClr val="FF0000"/>
                </a:solidFill>
              </a:rPr>
              <a:t>-Развивать  коммуникативные навыки, память, внимание.</a:t>
            </a:r>
            <a:endParaRPr lang="ru-RU" sz="3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Предполагаемые результаты: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600200"/>
            <a:ext cx="7643866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-Дети имеют представление о зиме, ее признаках, приобрели новый познавательный опыт;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-знакомы с произведениями поэтов, писателей и художников на тему зимы;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-владеют расширенным словарным запасом;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-имеют представление о природе родного края;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-знакомы с правилами с правилами безопасного поведения на улице.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Форма реализации: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600200"/>
            <a:ext cx="8043890" cy="452596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 smtClean="0">
                <a:solidFill>
                  <a:srgbClr val="FF0000"/>
                </a:solidFill>
              </a:rPr>
              <a:t>дидактические, коммуникативные, пальчиковые, малоподвижные игры;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непосредственно образовательная деятельность;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беседы;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рассматривание иллюстраций, открыток;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использование интерактивной для просмотра презентации о зиме.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организация экскурсий на Юрасовское озеро зимой.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организация проекта «зимующие птицы»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организация  новогоднего праздника 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Используемые виды деятельности: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00174"/>
            <a:ext cx="7686700" cy="4625989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>
                <a:solidFill>
                  <a:srgbClr val="FF0000"/>
                </a:solidFill>
              </a:rPr>
              <a:t>познавательно-исследовательский;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игровой;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чтение художественной литературы;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продуктивный;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труд;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коммуникативный;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двигательный;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музыкально-художественный.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Продукт проектной деятельности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600200"/>
            <a:ext cx="7829576" cy="4757757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>
                <a:solidFill>
                  <a:srgbClr val="C00000"/>
                </a:solidFill>
              </a:rPr>
              <a:t>Изготовление кормушек.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Экскурсия на Юрасовское озеро.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Экскурсия в парк «Победы».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Новогодний праздник.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Праздник, посвященный дню защитника Отечества.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 Экологическая викторина «Зимующие птицы».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Участие в конкурсе «Новогодняя игрушка»</a:t>
            </a:r>
          </a:p>
          <a:p>
            <a:pPr lvl="0"/>
            <a:r>
              <a:rPr lang="ru-RU" dirty="0" smtClean="0">
                <a:solidFill>
                  <a:srgbClr val="C00000"/>
                </a:solidFill>
              </a:rPr>
              <a:t>Проект «Зимующие птицы в нашем городе»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643042" y="1643050"/>
          <a:ext cx="6000792" cy="3927479"/>
        </p:xfrm>
        <a:graphic>
          <a:graphicData uri="http://schemas.openxmlformats.org/presentationml/2006/ole">
            <p:oleObj spid="_x0000_s3074" name="Презентация" r:id="rId4" imgW="4570541" imgH="3427323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002060"/>
                </a:solidFill>
              </a:rPr>
              <a:t>Этапы реализации проекта: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002060"/>
                </a:solidFill>
              </a:rPr>
              <a:t>I этап – подготовительный: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rgbClr val="FF0000"/>
                </a:solidFill>
              </a:rPr>
              <a:t>Создание необходимых условий для реализации проекта.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Разработка и накопление методических материалов.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Создание развивающей среды.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Подбор художественной литературы по теме.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Разработка мероприятий.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II этап – основной (практический):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57203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b="1" dirty="0" smtClean="0">
                <a:solidFill>
                  <a:srgbClr val="FF0000"/>
                </a:solidFill>
              </a:rPr>
              <a:t>Фенологические наблюдения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НОД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Тема: «Зимующие птицы»</a:t>
            </a:r>
          </a:p>
          <a:p>
            <a:pPr lvl="0"/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b="1" dirty="0" smtClean="0">
                <a:solidFill>
                  <a:srgbClr val="FF0000"/>
                </a:solidFill>
              </a:rPr>
              <a:t>Дидактические игры: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«Найди ошибки» (чего не бывает зимой)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«Кто что делает зимой»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«Найди по следу»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«Найди такую же снежинку»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«Разведчики» (заметить, что изменилось в природе)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 “ Угадай, на что похожи?” (узоры на окнах)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642918"/>
            <a:ext cx="8043890" cy="5929354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b="1" dirty="0" smtClean="0">
                <a:solidFill>
                  <a:srgbClr val="FF0000"/>
                </a:solidFill>
              </a:rPr>
              <a:t>Беседы.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«Почему мне нравится зима».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«Как звери в лесу зимуют».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«Как зимуют домашние животные»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«Как человек помогает зимой животным в лесу».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«Почему скрипит снег?»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«Помоги птицам».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«Зачем зимой снег»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«Осторожно! Зимние травмы»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«Как заботиться о здоровье зимой».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«Откуда идёт снег»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Рассматривание репродукций картин русских художников по теме «Зима».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Опыты и эксперименты.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600200"/>
            <a:ext cx="6572296" cy="4525963"/>
          </a:xfrm>
        </p:spPr>
        <p:txBody>
          <a:bodyPr/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Целевые прогулки.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Экологическая тропа ДОУ.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 Парк Победы.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На Юрасовское озеро.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600200"/>
            <a:ext cx="7615262" cy="4525963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Чтение художественной</a:t>
            </a:r>
            <a:r>
              <a:rPr lang="ru-RU" dirty="0" smtClean="0">
                <a:solidFill>
                  <a:srgbClr val="FF0000"/>
                </a:solidFill>
              </a:rPr>
              <a:t> </a:t>
            </a:r>
            <a:r>
              <a:rPr lang="ru-RU" b="1" dirty="0" smtClean="0">
                <a:solidFill>
                  <a:srgbClr val="FF0000"/>
                </a:solidFill>
              </a:rPr>
              <a:t> литературы: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Н. Сладков «Суд над декабрём»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В. Одоевский «Мороз Иванович»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С. Иванов, «Каким бывает снег»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Е. Трутнева «Первый снег»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К. Бальмонт «Снежинка»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Г.Снегирёв «Про птиц»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Н Сладков «Еловая каша»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71546"/>
            <a:ext cx="7758138" cy="5054617"/>
          </a:xfrm>
        </p:spPr>
        <p:txBody>
          <a:bodyPr>
            <a:normAutofit lnSpcReduction="10000"/>
          </a:bodyPr>
          <a:lstStyle/>
          <a:p>
            <a:pPr lvl="0"/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В.Зотов «Клёст», «О птицах»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В. Бианки «Кто к кормушке прилетел?», «Синичкин календарь», «Молодая ворона»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С.Маршак «Двенадцать месяцев»</a:t>
            </a:r>
          </a:p>
          <a:p>
            <a:pPr lvl="0"/>
            <a:r>
              <a:rPr lang="ru-RU" dirty="0" err="1" smtClean="0">
                <a:solidFill>
                  <a:srgbClr val="FF0000"/>
                </a:solidFill>
              </a:rPr>
              <a:t>Бр</a:t>
            </a:r>
            <a:r>
              <a:rPr lang="ru-RU" dirty="0" smtClean="0">
                <a:solidFill>
                  <a:srgbClr val="FF0000"/>
                </a:solidFill>
              </a:rPr>
              <a:t> .Гримм «Госпожа Метелица»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 Загадки о зимних явлениях в природе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Пословицы и поговорки о зиме.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928670"/>
            <a:ext cx="7829576" cy="5500726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Творческая мастерская.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Вырезывание снежинок.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Лепка снежинки.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Вернисаж: «Зимушка-зима»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Рисование: «Деревья в инее».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Рисование : « Зимняя ночь»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Рисование «Снежинки-балеринки»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Изготовление цветных льдинок.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Рисование «Зимующие птицы»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Лепка «Зимующие птицы»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Рисование «Зимние забавы»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928670"/>
            <a:ext cx="8043890" cy="5357850"/>
          </a:xfrm>
        </p:spPr>
        <p:txBody>
          <a:bodyPr>
            <a:normAutofit fontScale="77500" lnSpcReduction="20000"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Труд на участке.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Заготовка корма для птиц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Подкармливание птиц.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«Окучивание» снегом деревьев.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Расчистка дорожек от снега во время прогулки.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 помощью воспитателя посыпать дорожки песком.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Очистить вместе с воспитателем место для игр от снега.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На прогулке совместно с воспитателем собирать снег в кучи и свозить для построения снеговиков.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Сгребание снега лопатой, расчистка дорожек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Постройка из снега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Лепка различных форм из снега.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714356"/>
            <a:ext cx="8043890" cy="578647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Работа с родителями: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«Домашняя столовая для птиц". Изготовление кормушек для птиц.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Оформление папки-передвижки « Прогулки зимой».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Оформление информации в родительский уголок: «Зимние травмы»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Изготовление и заливка горки на участке при помощи родителей.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Фотоальбом:  «Мой воскресный зимний день»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Изготовление буклетов «Покормите птиц зимой»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Участие в конкурсе «Новогодняя игрушка»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Презентации-консультации для родителей, транслируемые в группе Вайбер: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«Гости на наших кормушках», «Зимующие  птицы», «День зимующих птиц»,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«Зима. Зимние месяцы», «Правила безопасности катания на ледянках, санках, снегокатах , тюбингах», «Лексическая тема «Зима», «Здоровье детей зимой».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785926"/>
            <a:ext cx="7543824" cy="4340237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Праздники и развлечения: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Новогодний утренник.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 Праздник, посвященный дню                  защитника Отечества.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«Физкультурный досуг зимой».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Заключительный этап: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      Анализ результатов работы</a:t>
            </a:r>
            <a:r>
              <a:rPr lang="ru-RU" sz="3600" i="1" dirty="0" smtClean="0">
                <a:solidFill>
                  <a:srgbClr val="FF0000"/>
                </a:solidFill>
              </a:rPr>
              <a:t>.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 ходе реализации проекта у детей: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- проявлялись творческие способности,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- углубились знания о природе родного края зимой, укрепилось представление о необходимости бережного отношения к ней,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- совершенствовалось умение осуществлять экспериментальную деятельность, устанавливать причинно-следственные связи в окружающем мире,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- расширился и активизировался словарный запас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закрепились знания  правил безопасного поведения в природе;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- у родителей появился интерес к проектной деятельности, они с удовольствием принимали участие в конкурсах.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строили горку для детей.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принимали участие в фотоакции «Мой воскресный зимний день»</a:t>
            </a:r>
          </a:p>
          <a:p>
            <a:pPr lvl="0"/>
            <a:r>
              <a:rPr lang="ru-RU" dirty="0" smtClean="0">
                <a:solidFill>
                  <a:srgbClr val="FF0000"/>
                </a:solidFill>
              </a:rPr>
              <a:t> знакомились с презентациями –консультациями по данному проекту.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600200"/>
            <a:ext cx="6500858" cy="4525963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Сотрудничество с музыкальным руководителем: 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Новогодний утренник.</a:t>
            </a:r>
          </a:p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Праздник, посвященный дню защитника Отечества.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Литература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3000" dirty="0" smtClean="0">
                <a:solidFill>
                  <a:srgbClr val="FF0000"/>
                </a:solidFill>
              </a:rPr>
              <a:t>Веракса Н.Е., Комарова Т.С., Васильева М.А. От рождения до школы: программа. М.: Мозаика-Синтез, 2011.</a:t>
            </a:r>
          </a:p>
          <a:p>
            <a:r>
              <a:rPr lang="ru-RU" sz="3000" dirty="0" smtClean="0">
                <a:solidFill>
                  <a:srgbClr val="FF0000"/>
                </a:solidFill>
              </a:rPr>
              <a:t>Куликовская Т.А. Забавные чистоговорки. М.: Гном-Пресс, 1999.</a:t>
            </a:r>
          </a:p>
          <a:p>
            <a:r>
              <a:rPr lang="ru-RU" sz="3000" dirty="0" smtClean="0">
                <a:solidFill>
                  <a:srgbClr val="FF0000"/>
                </a:solidFill>
              </a:rPr>
              <a:t>Никитина А.Б. Театр, где играют дети. М.: Владос, 2001.</a:t>
            </a:r>
          </a:p>
          <a:p>
            <a:r>
              <a:rPr lang="ru-RU" sz="3000" dirty="0" smtClean="0">
                <a:solidFill>
                  <a:srgbClr val="FF0000"/>
                </a:solidFill>
              </a:rPr>
              <a:t>Журнал «Дошкольное воспитание». 2012. № 3, 7, 10.</a:t>
            </a:r>
          </a:p>
          <a:p>
            <a:r>
              <a:rPr lang="ru-RU" sz="3000" dirty="0" smtClean="0">
                <a:solidFill>
                  <a:srgbClr val="FF0000"/>
                </a:solidFill>
              </a:rPr>
              <a:t>Лыкова И.А. Цветные ладошки: программа. </a:t>
            </a:r>
          </a:p>
          <a:p>
            <a:r>
              <a:rPr lang="ru-RU" sz="3000" dirty="0" smtClean="0">
                <a:solidFill>
                  <a:srgbClr val="FF0000"/>
                </a:solidFill>
              </a:rPr>
              <a:t>М.: Сфера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92869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    </a:t>
            </a:r>
            <a:r>
              <a:rPr lang="ru-RU" sz="4000" b="1" dirty="0" smtClean="0">
                <a:solidFill>
                  <a:srgbClr val="002060"/>
                </a:solidFill>
              </a:rPr>
              <a:t>Работа с родителями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C:\Users\Елена\Desktop\проект зима\Screenshot_2021-02-10-12-58-22-517_com.viber.voip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2714644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Елена\Desktop\фото группы)\Screenshot_2021-02-08-13-38-18-718_com.viber.voip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357298"/>
            <a:ext cx="2786082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Елена\Desktop\проект зима\Screenshot_2021-02-05-18-50-17-744_com.viber.voip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1357298"/>
            <a:ext cx="2714644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urspresent.ru/assets/images/resources/562/zima-sneg-snezhinki-fon-christmas-blue-winter-background-s-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7"/>
            <a:ext cx="8229600" cy="207170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    </a:t>
            </a:r>
          </a:p>
          <a:p>
            <a:pPr>
              <a:buNone/>
            </a:pPr>
            <a:r>
              <a:rPr lang="ru-RU" sz="4400" dirty="0" smtClean="0">
                <a:solidFill>
                  <a:srgbClr val="002060"/>
                </a:solidFill>
              </a:rPr>
              <a:t>              </a:t>
            </a:r>
            <a:r>
              <a:rPr lang="ru-RU" sz="4400" b="1" dirty="0" smtClean="0">
                <a:solidFill>
                  <a:srgbClr val="002060"/>
                </a:solidFill>
              </a:rPr>
              <a:t>Спасибо за внимание!</a:t>
            </a:r>
            <a:endParaRPr lang="ru-RU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1129</Words>
  <Application>Microsoft Office PowerPoint</Application>
  <PresentationFormat>Экран (4:3)</PresentationFormat>
  <Paragraphs>185</Paragraphs>
  <Slides>28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Презентация</vt:lpstr>
      <vt:lpstr> Экологический проект «Зима. Сезонные изменения в природе  родного города». </vt:lpstr>
      <vt:lpstr>Содержание</vt:lpstr>
      <vt:lpstr>Характеристика проекта</vt:lpstr>
      <vt:lpstr>Актуальность: </vt:lpstr>
      <vt:lpstr>Слайд 5</vt:lpstr>
      <vt:lpstr> Цель: </vt:lpstr>
      <vt:lpstr> Задачи проекта: </vt:lpstr>
      <vt:lpstr>Слайд 8</vt:lpstr>
      <vt:lpstr> Предполагаемые результаты: </vt:lpstr>
      <vt:lpstr> Форма реализации: </vt:lpstr>
      <vt:lpstr>Используемые виды деятельности:</vt:lpstr>
      <vt:lpstr>Продукт проектной деятельности</vt:lpstr>
      <vt:lpstr> </vt:lpstr>
      <vt:lpstr>  Этапы реализации проекта: I этап – подготовительный:  </vt:lpstr>
      <vt:lpstr> II этап – основной (практический):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 Заключительный этап:       Анализ результатов работы. </vt:lpstr>
      <vt:lpstr>Слайд 25</vt:lpstr>
      <vt:lpstr>Литература</vt:lpstr>
      <vt:lpstr>Слайд 27</vt:lpstr>
      <vt:lpstr>Слайд 28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Среднесрочный проект в подготовительной группе «Зима. Сезонные изменения в природе  родного города».</dc:title>
  <dc:creator>Елена</dc:creator>
  <cp:lastModifiedBy>Елена</cp:lastModifiedBy>
  <cp:revision>28</cp:revision>
  <dcterms:created xsi:type="dcterms:W3CDTF">2021-04-13T17:47:37Z</dcterms:created>
  <dcterms:modified xsi:type="dcterms:W3CDTF">2022-09-12T19:40:54Z</dcterms:modified>
</cp:coreProperties>
</file>