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7" r:id="rId9"/>
    <p:sldId id="266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146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Здоровье человека зависит</a:t>
            </a:r>
          </a:p>
        </c:rich>
      </c:tx>
      <c:layout>
        <c:manualLayout>
          <c:xMode val="edge"/>
          <c:yMode val="edge"/>
          <c:x val="8.132557429761976E-2"/>
          <c:y val="2.8432071974185812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здоровье человека зависит</c:v>
                </c:pt>
              </c:strCache>
            </c:strRef>
          </c:tx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cat>
            <c:strRef>
              <c:f>Лист1!$A$2:$A$5</c:f>
              <c:strCache>
                <c:ptCount val="4"/>
                <c:pt idx="0">
                  <c:v>образ жизни</c:v>
                </c:pt>
                <c:pt idx="1">
                  <c:v>наследственность</c:v>
                </c:pt>
                <c:pt idx="2">
                  <c:v>окружающая среда</c:v>
                </c:pt>
                <c:pt idx="3">
                  <c:v>медицина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50</c:v>
                </c:pt>
                <c:pt idx="1">
                  <c:v>20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246617897156607"/>
          <c:y val="0.10866536421409574"/>
          <c:w val="0.38537033736178378"/>
          <c:h val="0.8270471838070014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E9EA6-D156-4A47-88EF-23E3C6FAD9D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5F9E8-891B-4867-AFA4-3596E9E2A0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15616" y="-116428"/>
            <a:ext cx="6696744" cy="129402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Физкультура = здоровье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3479" b="52621"/>
          <a:stretch>
            <a:fillRect/>
          </a:stretch>
        </p:blipFill>
        <p:spPr bwMode="auto">
          <a:xfrm>
            <a:off x="0" y="5383652"/>
            <a:ext cx="3851920" cy="1474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54981" b="52621"/>
          <a:stretch>
            <a:fillRect/>
          </a:stretch>
        </p:blipFill>
        <p:spPr bwMode="auto">
          <a:xfrm>
            <a:off x="7452320" y="5383652"/>
            <a:ext cx="1691680" cy="1474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3657" t="45818" b="9336"/>
          <a:stretch>
            <a:fillRect/>
          </a:stretch>
        </p:blipFill>
        <p:spPr bwMode="auto">
          <a:xfrm>
            <a:off x="3851920" y="5462476"/>
            <a:ext cx="3600400" cy="1395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49614"/>
            <a:ext cx="2736304" cy="20522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515" y="949614"/>
            <a:ext cx="2011819" cy="30227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7882">
            <a:off x="5971923" y="1433528"/>
            <a:ext cx="2960792" cy="22205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30" y="3231772"/>
            <a:ext cx="3160245" cy="237018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216" y="3859444"/>
            <a:ext cx="2005758" cy="15729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028169">
            <a:off x="3675428" y="3767899"/>
            <a:ext cx="2691581" cy="2168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1772816"/>
            <a:ext cx="5544616" cy="360040"/>
          </a:xfrm>
        </p:spPr>
        <p:txBody>
          <a:bodyPr>
            <a:normAutofit fontScale="77500" lnSpcReduction="20000"/>
          </a:bodyPr>
          <a:lstStyle/>
          <a:p>
            <a:endParaRPr lang="ru-RU" sz="2800" dirty="0" smtClean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075307" cy="1802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t="14422" b="8662"/>
          <a:stretch>
            <a:fillRect/>
          </a:stretch>
        </p:blipFill>
        <p:spPr bwMode="auto">
          <a:xfrm>
            <a:off x="6156176" y="2636912"/>
            <a:ext cx="252028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2.png"/>
          <p:cNvPicPr>
            <a:picLocks noChangeAspect="1"/>
          </p:cNvPicPr>
          <p:nvPr/>
        </p:nvPicPr>
        <p:blipFill>
          <a:blip r:embed="rId4" cstate="print"/>
          <a:srcRect t="17540" b="12301"/>
          <a:stretch>
            <a:fillRect/>
          </a:stretch>
        </p:blipFill>
        <p:spPr>
          <a:xfrm>
            <a:off x="3347864" y="2708920"/>
            <a:ext cx="2664296" cy="1368152"/>
          </a:xfrm>
          <a:prstGeom prst="rect">
            <a:avLst/>
          </a:prstGeom>
        </p:spPr>
      </p:pic>
      <p:pic>
        <p:nvPicPr>
          <p:cNvPr id="11" name="Рисунок 10" descr="4.png"/>
          <p:cNvPicPr>
            <a:picLocks noChangeAspect="1"/>
          </p:cNvPicPr>
          <p:nvPr/>
        </p:nvPicPr>
        <p:blipFill>
          <a:blip r:embed="rId5" cstate="print"/>
          <a:srcRect t="15147" b="14165"/>
          <a:stretch>
            <a:fillRect/>
          </a:stretch>
        </p:blipFill>
        <p:spPr>
          <a:xfrm>
            <a:off x="467544" y="2708920"/>
            <a:ext cx="2736304" cy="13681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95536" y="242088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младших классах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203848" y="242088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</a:t>
            </a:r>
            <a:r>
              <a:rPr lang="ru-RU" dirty="0"/>
              <a:t> </a:t>
            </a:r>
            <a:r>
              <a:rPr lang="ru-RU" dirty="0" smtClean="0"/>
              <a:t>средних классах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156176" y="24208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</a:t>
            </a:r>
            <a:r>
              <a:rPr lang="ru-RU" dirty="0"/>
              <a:t> </a:t>
            </a:r>
            <a:r>
              <a:rPr lang="ru-RU" dirty="0" smtClean="0"/>
              <a:t>старших классах</a:t>
            </a:r>
            <a:endParaRPr lang="ru-RU" dirty="0"/>
          </a:p>
        </p:txBody>
      </p:sp>
      <p:graphicFrame>
        <p:nvGraphicFramePr>
          <p:cNvPr id="16" name="Диаграмма 15"/>
          <p:cNvGraphicFramePr/>
          <p:nvPr/>
        </p:nvGraphicFramePr>
        <p:xfrm>
          <a:off x="1547664" y="3933056"/>
          <a:ext cx="6552728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1619672" y="166433"/>
            <a:ext cx="7524328" cy="1470025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Количество</a:t>
            </a:r>
            <a:r>
              <a:rPr lang="ru-RU" dirty="0">
                <a:solidFill>
                  <a:srgbClr val="C00000"/>
                </a:solidFill>
                <a:latin typeface="Comic Sans MS" pitchFamily="66" charset="0"/>
              </a:rPr>
              <a:t> абсолютно здоровых детей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6912768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Для чего мне физкультура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28800"/>
            <a:ext cx="5832648" cy="864096"/>
          </a:xfrm>
          <a:prstGeom prst="wedgeRoundRectCallout">
            <a:avLst>
              <a:gd name="adj1" fmla="val 49677"/>
              <a:gd name="adj2" fmla="val 90257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Получение большого объема знаний и информации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052736"/>
            <a:ext cx="81369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C00000"/>
                </a:solidFill>
                <a:latin typeface="Comic Sans MS" pitchFamily="66" charset="0"/>
              </a:rPr>
              <a:t>На школьника и его здоровье влияют:</a:t>
            </a:r>
          </a:p>
        </p:txBody>
      </p:sp>
      <p:pic>
        <p:nvPicPr>
          <p:cNvPr id="5" name="Рисунок 4" descr="чел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73976" y="0"/>
            <a:ext cx="1170024" cy="175284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1898" y="1772816"/>
            <a:ext cx="3102102" cy="185451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636912"/>
            <a:ext cx="2426970" cy="201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3311352" y="3645024"/>
            <a:ext cx="5581128" cy="998422"/>
          </a:xfrm>
          <a:prstGeom prst="wedgeRoundRectCallout">
            <a:avLst>
              <a:gd name="adj1" fmla="val -59550"/>
              <a:gd name="adj2" fmla="val 3011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pPr marL="514350" lvl="0" indent="-514350"/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2.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Нервное напряжение,  Отрицательные эмоции</a:t>
            </a:r>
          </a:p>
          <a:p>
            <a:pPr marL="514350" indent="-514350"/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467544" y="5373216"/>
            <a:ext cx="5256584" cy="864096"/>
          </a:xfrm>
          <a:prstGeom prst="wedgeRoundRectCallout">
            <a:avLst>
              <a:gd name="adj1" fmla="val 60508"/>
              <a:gd name="adj2" fmla="val 7219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514350" lvl="0" indent="-514350"/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3.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Неправильное питание</a:t>
            </a:r>
          </a:p>
          <a:p>
            <a:pPr marL="514350" indent="-514350"/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581128"/>
            <a:ext cx="2566988" cy="1870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476672" y="4653136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860032" y="5157192"/>
            <a:ext cx="3996952" cy="1008112"/>
          </a:xfrm>
          <a:prstGeom prst="wedgeRoundRectCallout">
            <a:avLst>
              <a:gd name="adj1" fmla="val -69221"/>
              <a:gd name="adj2" fmla="val -735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25000" lnSpcReduction="20000"/>
          </a:bodyPr>
          <a:lstStyle/>
          <a:p>
            <a:pPr marL="514350" indent="-514350"/>
            <a:r>
              <a:rPr lang="ru-RU" sz="86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6.  Гиподинамия- «малоподвижность»</a:t>
            </a:r>
          </a:p>
          <a:p>
            <a:pPr marL="514350" indent="-514350"/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23528" y="2996952"/>
            <a:ext cx="4896544" cy="720080"/>
          </a:xfrm>
          <a:prstGeom prst="wedgeRoundRectCallout">
            <a:avLst>
              <a:gd name="adj1" fmla="val 60508"/>
              <a:gd name="adj2" fmla="val 7219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514350" indent="-51435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5. Вредные привычки</a:t>
            </a:r>
          </a:p>
          <a:p>
            <a:pPr marL="514350" indent="-514350"/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4499992" y="548680"/>
            <a:ext cx="4320480" cy="936104"/>
          </a:xfrm>
          <a:prstGeom prst="wedgeRoundRectCallout">
            <a:avLst>
              <a:gd name="adj1" fmla="val -71067"/>
              <a:gd name="adj2" fmla="val -24007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/>
          <a:p>
            <a:pPr marL="514350" indent="-51435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4. Нарушения режима учебы и отдыха</a:t>
            </a:r>
          </a:p>
          <a:p>
            <a:pPr marL="514350" indent="-514350"/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273630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060848"/>
            <a:ext cx="302433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 b="17956"/>
          <a:stretch>
            <a:fillRect/>
          </a:stretch>
        </p:blipFill>
        <p:spPr bwMode="auto">
          <a:xfrm>
            <a:off x="611560" y="4005064"/>
            <a:ext cx="3528392" cy="242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778098"/>
          </a:xfrm>
        </p:spPr>
        <p:txBody>
          <a:bodyPr>
            <a:normAutofit fontScale="90000"/>
          </a:bodyPr>
          <a:lstStyle/>
          <a:p>
            <a:r>
              <a:rPr lang="ru-RU" sz="30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Если мы не занимаемся физкультурой, то…</a:t>
            </a:r>
            <a:endParaRPr lang="ru-RU" sz="3000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2952" cy="17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91580" y="1196752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Самые распространенные болезни школьников:</a:t>
            </a:r>
            <a:endParaRPr lang="ru-RU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98884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Плохое зрение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3030379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915816" y="1988840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Болезни желудка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 l="2808" t="11812" r="-1087" b="7864"/>
          <a:stretch>
            <a:fillRect/>
          </a:stretch>
        </p:blipFill>
        <p:spPr bwMode="auto">
          <a:xfrm>
            <a:off x="3203848" y="3284984"/>
            <a:ext cx="2664296" cy="3144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 b="5128"/>
          <a:stretch>
            <a:fillRect/>
          </a:stretch>
        </p:blipFill>
        <p:spPr bwMode="auto">
          <a:xfrm>
            <a:off x="5868144" y="3356992"/>
            <a:ext cx="327585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6444208" y="1844824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Искривление позвоночника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971600" y="2636912"/>
            <a:ext cx="432000" cy="72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4067944" y="2636912"/>
            <a:ext cx="432000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452320" y="2708920"/>
            <a:ext cx="432048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26876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Что надо делать чтобы мы полюбили физкультуру?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268760"/>
            <a:ext cx="2736304" cy="1008112"/>
          </a:xfrm>
          <a:prstGeom prst="wedgeRoundRectCallout">
            <a:avLst>
              <a:gd name="adj1" fmla="val -17671"/>
              <a:gd name="adj2" fmla="val 9521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/>
        </p:spPr>
        <p:txBody>
          <a:bodyPr>
            <a:normAutofit fontScale="92500" lnSpcReduction="20000"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Занятия в спортивной секции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419872" y="1268760"/>
            <a:ext cx="2592288" cy="1008112"/>
          </a:xfrm>
          <a:prstGeom prst="wedgeRoundRectCallout">
            <a:avLst>
              <a:gd name="adj1" fmla="val -17671"/>
              <a:gd name="adj2" fmla="val 9521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/>
        </p:spPr>
        <p:txBody>
          <a:bodyPr vert="horz" lIns="91440" tIns="45720" rIns="91440" bIns="45720" rtlCol="0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Личный пример родителе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й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444208" y="1268760"/>
            <a:ext cx="2520280" cy="1008112"/>
          </a:xfrm>
          <a:prstGeom prst="wedgeRoundRectCallout">
            <a:avLst>
              <a:gd name="adj1" fmla="val -17671"/>
              <a:gd name="adj2" fmla="val 9521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b="1" noProof="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Не пропускать занятия физкультурой без причины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1647" y="2780928"/>
            <a:ext cx="2454420" cy="18429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228478" y="2852936"/>
            <a:ext cx="2726397" cy="20471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2" t="378" r="21444" b="10031"/>
          <a:stretch/>
        </p:blipFill>
        <p:spPr>
          <a:xfrm rot="5400000">
            <a:off x="1412257" y="4284487"/>
            <a:ext cx="2187624" cy="24928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1532" y="2852936"/>
            <a:ext cx="2642761" cy="19820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/>
          <a:srcRect l="3717" t="25587" r="5209" b="8720"/>
          <a:stretch/>
        </p:blipFill>
        <p:spPr>
          <a:xfrm>
            <a:off x="4299426" y="4766112"/>
            <a:ext cx="3643920" cy="19713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Что надо делать чтобы мы полюбили физкультуру?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899592" y="1556792"/>
            <a:ext cx="2736304" cy="1008112"/>
          </a:xfrm>
          <a:prstGeom prst="wedgeRoundRectCallout">
            <a:avLst>
              <a:gd name="adj1" fmla="val -16028"/>
              <a:gd name="adj2" fmla="val 7142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/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Поддержка учителя физкультуры и родителей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292080" y="1556792"/>
            <a:ext cx="2736304" cy="1008112"/>
          </a:xfrm>
          <a:prstGeom prst="wedgeRoundRectCallout">
            <a:avLst>
              <a:gd name="adj1" fmla="val -16575"/>
              <a:gd name="adj2" fmla="val 7588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/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Проведение в школе спортивных мероприятий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215" y="2996952"/>
            <a:ext cx="3558878" cy="26691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96952"/>
            <a:ext cx="2391730" cy="31889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2435">
            <a:off x="324207" y="160024"/>
            <a:ext cx="4086152" cy="30646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262" y="0"/>
            <a:ext cx="3695920" cy="27680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14" y="2767432"/>
            <a:ext cx="2232248" cy="33539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092" y="2782360"/>
            <a:ext cx="3216357" cy="24122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558289" y="4797152"/>
            <a:ext cx="2617249" cy="19652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4209"/>
            <a:ext cx="3098753" cy="232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35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332656"/>
            <a:ext cx="5698976" cy="15121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Правило: Все дети должны постоянно заниматься спортом.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924944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B050"/>
                </a:solidFill>
                <a:latin typeface="Comic Sans MS" pitchFamily="66" charset="0"/>
              </a:rPr>
              <a:t>Вывод: Главная цель занятий физкультурой – это здоровье и нормальное развитие школьника.</a:t>
            </a:r>
            <a:endParaRPr lang="ru-RU" sz="2400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4509120"/>
            <a:ext cx="612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Comic Sans MS" pitchFamily="66" charset="0"/>
              </a:rPr>
              <a:t>Физкультура для детей – это верный друг и добрый спутник.</a:t>
            </a:r>
            <a:endParaRPr lang="ru-RU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2944178" cy="297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149080"/>
            <a:ext cx="2987824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611" y="2609017"/>
            <a:ext cx="2322777" cy="16399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407908"/>
            <a:ext cx="8229600" cy="4237931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От физкультуры не будет хуже – </a:t>
            </a:r>
          </a:p>
          <a:p>
            <a:pPr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я знаю точно ее закон.</a:t>
            </a:r>
          </a:p>
          <a:p>
            <a:pPr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Кто с детских лет с физкультурой дружен –</a:t>
            </a:r>
          </a:p>
          <a:p>
            <a:pPr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Красив будет, ловок, здоров и умен! </a:t>
            </a:r>
          </a:p>
          <a:p>
            <a:pPr algn="ctr">
              <a:buNone/>
            </a:pP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b="1" dirty="0">
                <a:solidFill>
                  <a:srgbClr val="FF0000"/>
                </a:solidFill>
              </a:rPr>
              <a:t>СПАСИБО ЗА ВНИМАНИЕ !</a:t>
            </a:r>
          </a:p>
          <a:p>
            <a:pPr algn="ctr">
              <a:buNone/>
            </a:pPr>
            <a:r>
              <a:rPr lang="ru-RU" b="1" dirty="0">
                <a:solidFill>
                  <a:srgbClr val="FF0000"/>
                </a:solidFill>
              </a:rPr>
              <a:t>УДАЧИ!</a:t>
            </a:r>
          </a:p>
          <a:p>
            <a:endParaRPr lang="ru-RU" dirty="0"/>
          </a:p>
        </p:txBody>
      </p:sp>
      <p:pic>
        <p:nvPicPr>
          <p:cNvPr id="4" name="Picture 3" descr="C:\Users\Сергей\Desktop\0002-003-Spor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22513">
            <a:off x="263431" y="137294"/>
            <a:ext cx="2386608" cy="2177943"/>
          </a:xfrm>
          <a:prstGeom prst="rect">
            <a:avLst/>
          </a:prstGeom>
          <a:noFill/>
        </p:spPr>
      </p:pic>
      <p:pic>
        <p:nvPicPr>
          <p:cNvPr id="6" name="Picture 2" descr="C:\Users\Сергей\Desktop\sauna_spor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78500">
            <a:off x="6228184" y="274638"/>
            <a:ext cx="2167650" cy="21726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9235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3727</TotalTime>
  <Words>192</Words>
  <Application>Microsoft Office PowerPoint</Application>
  <PresentationFormat>Экран (4:3)</PresentationFormat>
  <Paragraphs>37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Тема Office</vt:lpstr>
      <vt:lpstr>Физкультура = здоровье</vt:lpstr>
      <vt:lpstr>Количество абсолютно здоровых детей </vt:lpstr>
      <vt:lpstr>Для чего мне физкультура</vt:lpstr>
      <vt:lpstr>Презентация PowerPoint</vt:lpstr>
      <vt:lpstr>Если мы не занимаемся физкультурой, то…</vt:lpstr>
      <vt:lpstr>Что надо делать чтобы мы полюбили физкультуру?</vt:lpstr>
      <vt:lpstr>Что надо делать чтобы мы полюбили физкультуру?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Мне нужны занятия физкультурой?!</dc:title>
  <dc:creator>Марина</dc:creator>
  <cp:lastModifiedBy>Учетная запись Майкрософт</cp:lastModifiedBy>
  <cp:revision>40</cp:revision>
  <dcterms:created xsi:type="dcterms:W3CDTF">2012-01-25T06:20:54Z</dcterms:created>
  <dcterms:modified xsi:type="dcterms:W3CDTF">2024-10-16T16:32:57Z</dcterms:modified>
</cp:coreProperties>
</file>