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29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9C3D7-EA92-422E-A87C-220102E3C9B7}" type="datetimeFigureOut">
              <a:rPr lang="ru-RU" smtClean="0"/>
              <a:pPr/>
              <a:t>13.09.2021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2641-05F6-4717-AE03-4D23E2AD37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9C3D7-EA92-422E-A87C-220102E3C9B7}" type="datetimeFigureOut">
              <a:rPr lang="ru-RU" smtClean="0"/>
              <a:pPr/>
              <a:t>13.09.2021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2641-05F6-4717-AE03-4D23E2AD37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9C3D7-EA92-422E-A87C-220102E3C9B7}" type="datetimeFigureOut">
              <a:rPr lang="ru-RU" smtClean="0"/>
              <a:pPr/>
              <a:t>13.09.2021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2641-05F6-4717-AE03-4D23E2AD37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9C3D7-EA92-422E-A87C-220102E3C9B7}" type="datetimeFigureOut">
              <a:rPr lang="ru-RU" smtClean="0"/>
              <a:pPr/>
              <a:t>13.09.2021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2641-05F6-4717-AE03-4D23E2AD37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9C3D7-EA92-422E-A87C-220102E3C9B7}" type="datetimeFigureOut">
              <a:rPr lang="ru-RU" smtClean="0"/>
              <a:pPr/>
              <a:t>13.09.2021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2641-05F6-4717-AE03-4D23E2AD37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9C3D7-EA92-422E-A87C-220102E3C9B7}" type="datetimeFigureOut">
              <a:rPr lang="ru-RU" smtClean="0"/>
              <a:pPr/>
              <a:t>13.09.2021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2641-05F6-4717-AE03-4D23E2AD37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9C3D7-EA92-422E-A87C-220102E3C9B7}" type="datetimeFigureOut">
              <a:rPr lang="ru-RU" smtClean="0"/>
              <a:pPr/>
              <a:t>13.09.2021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2641-05F6-4717-AE03-4D23E2AD37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9C3D7-EA92-422E-A87C-220102E3C9B7}" type="datetimeFigureOut">
              <a:rPr lang="ru-RU" smtClean="0"/>
              <a:pPr/>
              <a:t>13.09.2021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2641-05F6-4717-AE03-4D23E2AD37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9C3D7-EA92-422E-A87C-220102E3C9B7}" type="datetimeFigureOut">
              <a:rPr lang="ru-RU" smtClean="0"/>
              <a:pPr/>
              <a:t>13.09.2021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DF82641-05F6-4717-AE03-4D23E2AD37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9C3D7-EA92-422E-A87C-220102E3C9B7}" type="datetimeFigureOut">
              <a:rPr lang="ru-RU" smtClean="0"/>
              <a:pPr/>
              <a:t>13.09.2021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2641-05F6-4717-AE03-4D23E2AD37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9C3D7-EA92-422E-A87C-220102E3C9B7}" type="datetimeFigureOut">
              <a:rPr lang="ru-RU" smtClean="0"/>
              <a:pPr/>
              <a:t>13.09.2021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2641-05F6-4717-AE03-4D23E2AD37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969C3D7-EA92-422E-A87C-220102E3C9B7}" type="datetimeFigureOut">
              <a:rPr lang="ru-RU" smtClean="0"/>
              <a:pPr/>
              <a:t>13.09.2021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DF82641-05F6-4717-AE03-4D23E2AD370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file:///C:\Users\work_2\Desktop\&#1087;&#1088;&#1077;&#1079;&#1077;&#1085;&#1090;&#1072;&#1094;&#1080;&#1103;\IMG_0967.JPG" TargetMode="External"/><Relationship Id="rId7" Type="http://schemas.openxmlformats.org/officeDocument/2006/relationships/image" Target="../media/image5.jpeg"/><Relationship Id="rId2" Type="http://schemas.openxmlformats.org/officeDocument/2006/relationships/image" Target="file:///C:\Users\work_2\Desktop\&#1087;&#1088;&#1077;&#1079;&#1077;&#1085;&#1090;&#1072;&#1094;&#1080;&#1103;\IMG_096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file:///C:\Users\work_2\Desktop\&#1087;&#1088;&#1077;&#1079;&#1077;&#1085;&#1090;&#1072;&#1094;&#1080;&#1103;\&#1087;&#1083;&#1072;&#1090;&#1085;&#1099;&#1077;%20&#1091;&#1089;&#1083;&#1091;&#1075;&#1080;-&#1092;&#1086;&#1090;&#1086;\&#1087;&#1083;&#1072;&#1090;&#1085;&#1099;&#1077;%20&#1091;&#1089;&#1083;&#1091;&#1075;&#1080;\IMG_1496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file:///C:\Users\work_2\Desktop\&#1087;&#1088;&#1077;&#1079;&#1077;&#1085;&#1090;&#1072;&#1094;&#1080;&#1103;\&#1087;&#1083;&#1072;&#1090;&#1085;&#1099;&#1077;%20&#1091;&#1089;&#1083;&#1091;&#1075;&#1080;-&#1092;&#1086;&#1090;&#1086;\&#1087;&#1083;&#1072;&#1090;&#1085;&#1099;&#1077;%20&#1091;&#1089;&#1083;&#1091;&#1075;&#1080;\IMG_149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692696"/>
            <a:ext cx="784887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Дополнительное образование детей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050" name="Picture 2" descr="D:\Documents and Settings\Вова\Мои документы\картинки-фитбол\59259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3357562"/>
            <a:ext cx="38100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6503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Программа дополнительного образования детей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80928"/>
            <a:ext cx="8291264" cy="35436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 smtClean="0"/>
              <a:t>«Занимательная физкультура»</a:t>
            </a:r>
          </a:p>
          <a:p>
            <a:pPr algn="ctr">
              <a:buNone/>
            </a:pPr>
            <a:r>
              <a:rPr lang="ru-RU" sz="3200" dirty="0" smtClean="0"/>
              <a:t>для детей старшего дошкольного возраста.</a:t>
            </a:r>
          </a:p>
          <a:p>
            <a:pPr algn="ctr">
              <a:buNone/>
            </a:pPr>
            <a:endParaRPr lang="ru-RU" sz="3200" dirty="0" smtClean="0"/>
          </a:p>
          <a:p>
            <a:pPr algn="ctr">
              <a:buNone/>
            </a:pPr>
            <a:endParaRPr lang="ru-RU" sz="2400" dirty="0" smtClean="0"/>
          </a:p>
          <a:p>
            <a:pPr algn="ctr">
              <a:buNone/>
            </a:pPr>
            <a:r>
              <a:rPr lang="ru-RU" sz="2400" dirty="0" smtClean="0"/>
              <a:t>Проводит педагог доп.образования Семенова Е.В.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Цель программы: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 smtClean="0"/>
              <a:t>Увеличение двигательной активности детей дошкольного возраста, формирование устойчивого интереса к занятиям физической культурой, к здоровому образу жизни и спорту; профилактика простудных заболеваний, коррекция осанки.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 программы: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40560"/>
          </a:xfrm>
        </p:spPr>
        <p:txBody>
          <a:bodyPr>
            <a:normAutofit fontScale="55000" lnSpcReduction="20000"/>
          </a:bodyPr>
          <a:lstStyle/>
          <a:p>
            <a:r>
              <a:rPr lang="ru-RU" b="1" dirty="0" smtClean="0"/>
              <a:t>:</a:t>
            </a:r>
            <a:endParaRPr lang="ru-RU" dirty="0" smtClean="0"/>
          </a:p>
          <a:p>
            <a:r>
              <a:rPr lang="ru-RU" b="1" dirty="0" smtClean="0"/>
              <a:t> </a:t>
            </a:r>
            <a:r>
              <a:rPr lang="ru-RU" dirty="0" smtClean="0"/>
              <a:t>				</a:t>
            </a:r>
            <a:r>
              <a:rPr lang="ru-RU" sz="2900" u="sng" dirty="0" smtClean="0"/>
              <a:t>Оздоровительные:</a:t>
            </a:r>
            <a:endParaRPr lang="ru-RU" sz="2900" dirty="0" smtClean="0"/>
          </a:p>
          <a:p>
            <a:r>
              <a:rPr lang="ru-RU" sz="2900" dirty="0" smtClean="0"/>
              <a:t>-укрепление здоровья, обеспечение умственной и физической работоспособности детей;</a:t>
            </a:r>
          </a:p>
          <a:p>
            <a:r>
              <a:rPr lang="ru-RU" sz="2900" dirty="0" smtClean="0"/>
              <a:t>-профилактика отклонений в развитии опорно-двигательного аппарата (негативных изменений позвоночного столба, свода стопы и других).</a:t>
            </a:r>
          </a:p>
          <a:p>
            <a:r>
              <a:rPr lang="ru-RU" sz="2900" dirty="0" smtClean="0"/>
              <a:t>				</a:t>
            </a:r>
            <a:r>
              <a:rPr lang="ru-RU" sz="2900" u="sng" dirty="0" smtClean="0"/>
              <a:t>Обучающие:</a:t>
            </a:r>
            <a:endParaRPr lang="ru-RU" sz="2900" dirty="0" smtClean="0"/>
          </a:p>
          <a:p>
            <a:r>
              <a:rPr lang="ru-RU" sz="2900" dirty="0" smtClean="0"/>
              <a:t>-формирование и совершенствование двигательных умений и навыков, обучение новым видам движений, основанное на приобретенных знаниях и мотивации к выполнению физических упражнений;</a:t>
            </a:r>
          </a:p>
          <a:p>
            <a:r>
              <a:rPr lang="ru-RU" sz="2900" dirty="0" smtClean="0"/>
              <a:t>- формирование гигиенических навыков, приемов закаливания;</a:t>
            </a:r>
          </a:p>
          <a:p>
            <a:r>
              <a:rPr lang="ru-RU" sz="2900" dirty="0" smtClean="0"/>
              <a:t>-формирование привычки заботиться о своем здоровье в повседневной жизни, навыков организации самостоятельной двигательной активности.</a:t>
            </a:r>
          </a:p>
          <a:p>
            <a:r>
              <a:rPr lang="ru-RU" sz="2900" dirty="0" smtClean="0"/>
              <a:t>-совершенствование спортивных навыков у наиболее способных и подготовленных детей</a:t>
            </a:r>
          </a:p>
          <a:p>
            <a:r>
              <a:rPr lang="ru-RU" sz="2900" dirty="0" smtClean="0"/>
              <a:t>				</a:t>
            </a:r>
            <a:r>
              <a:rPr lang="ru-RU" sz="2900" u="sng" dirty="0" smtClean="0"/>
              <a:t>Развивающие:</a:t>
            </a:r>
            <a:endParaRPr lang="ru-RU" sz="2900" dirty="0" smtClean="0"/>
          </a:p>
          <a:p>
            <a:r>
              <a:rPr lang="ru-RU" sz="2900" dirty="0" smtClean="0"/>
              <a:t>-развитие основных физических качеств (силы, быстроты, ловкости, гибкости, выносливости), в  их сочетании;</a:t>
            </a:r>
          </a:p>
          <a:p>
            <a:r>
              <a:rPr lang="ru-RU" sz="2900" dirty="0" smtClean="0"/>
              <a:t>				</a:t>
            </a:r>
            <a:r>
              <a:rPr lang="ru-RU" sz="2900" u="sng" dirty="0" smtClean="0"/>
              <a:t>Воспитательные:</a:t>
            </a:r>
            <a:endParaRPr lang="ru-RU" sz="2900" dirty="0" smtClean="0"/>
          </a:p>
          <a:p>
            <a:r>
              <a:rPr lang="ru-RU" sz="2900" dirty="0" smtClean="0"/>
              <a:t>-воспитание воли, смелости, настойчивости, дисциплинированности, коллективизма, навыков культурного и физически компетентного общественного поведения.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4807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Разминка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6752"/>
            <a:ext cx="8435280" cy="5127848"/>
          </a:xfrm>
        </p:spPr>
        <p:txBody>
          <a:bodyPr/>
          <a:lstStyle/>
          <a:p>
            <a:pPr algn="ctr"/>
            <a:r>
              <a:rPr lang="ru-RU" dirty="0" smtClean="0"/>
              <a:t>Строевые упражнения и общеразвивающие упражнения с предметами  и без предметов.</a:t>
            </a:r>
          </a:p>
          <a:p>
            <a:endParaRPr lang="ru-RU" dirty="0" smtClean="0"/>
          </a:p>
          <a:p>
            <a:pPr algn="ctr"/>
            <a:endParaRPr lang="ru-RU" dirty="0" smtClean="0"/>
          </a:p>
          <a:p>
            <a:endParaRPr lang="ru-RU" dirty="0"/>
          </a:p>
        </p:txBody>
      </p:sp>
      <p:pic>
        <p:nvPicPr>
          <p:cNvPr id="7" name="IMG_0965.JPG" descr="C:\Users\work_2\Desktop\презентация\IMG_0965.JPG"/>
          <p:cNvPicPr>
            <a:picLocks noChangeAspect="1"/>
          </p:cNvPicPr>
          <p:nvPr/>
        </p:nvPicPr>
        <p:blipFill>
          <a:blip r:link="rId2" cstate="print"/>
          <a:stretch>
            <a:fillRect/>
          </a:stretch>
        </p:blipFill>
        <p:spPr>
          <a:xfrm>
            <a:off x="251520" y="2204864"/>
            <a:ext cx="2463738" cy="3284984"/>
          </a:xfrm>
          <a:prstGeom prst="rect">
            <a:avLst/>
          </a:prstGeom>
        </p:spPr>
      </p:pic>
      <p:pic>
        <p:nvPicPr>
          <p:cNvPr id="8" name="IMG_0967.JPG" descr="C:\Users\work_2\Desktop\презентация\IMG_0967.JPG"/>
          <p:cNvPicPr>
            <a:picLocks noChangeAspect="1"/>
          </p:cNvPicPr>
          <p:nvPr/>
        </p:nvPicPr>
        <p:blipFill>
          <a:blip r:link="rId3" cstate="print"/>
          <a:stretch>
            <a:fillRect/>
          </a:stretch>
        </p:blipFill>
        <p:spPr>
          <a:xfrm>
            <a:off x="6300192" y="2297493"/>
            <a:ext cx="2592288" cy="3456384"/>
          </a:xfrm>
          <a:prstGeom prst="rect">
            <a:avLst/>
          </a:prstGeom>
        </p:spPr>
      </p:pic>
      <p:pic>
        <p:nvPicPr>
          <p:cNvPr id="6" name="IMG_1496.JPG" descr="C:\Users\work_2\Desktop\презентация\платные услуги-фото\платные услуги\IMG_1496.JPG"/>
          <p:cNvPicPr>
            <a:picLocks noChangeAspect="1"/>
          </p:cNvPicPr>
          <p:nvPr/>
        </p:nvPicPr>
        <p:blipFill>
          <a:blip r:link="rId4" cstate="print"/>
          <a:stretch>
            <a:fillRect/>
          </a:stretch>
        </p:blipFill>
        <p:spPr>
          <a:xfrm>
            <a:off x="3203848" y="2924944"/>
            <a:ext cx="2571750" cy="3429000"/>
          </a:xfrm>
          <a:prstGeom prst="rect">
            <a:avLst/>
          </a:prstGeom>
        </p:spPr>
      </p:pic>
      <p:pic>
        <p:nvPicPr>
          <p:cNvPr id="9" name="Рисунок 8" descr="C:\Users\work_2\Desktop\презентация\IMG_096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204864"/>
            <a:ext cx="252028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work_2\Desktop\презентация\платные услуги-фото\платные услуги\IMG_149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447473">
            <a:off x="2542770" y="2388133"/>
            <a:ext cx="2664296" cy="3324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work_2\Desktop\20160411_152229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2204864"/>
            <a:ext cx="252028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work_2\Desktop\IMG_2334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4725144"/>
            <a:ext cx="2197100" cy="1835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7606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Работа на тренажёрах</a:t>
            </a:r>
            <a:endParaRPr lang="ru-RU" sz="3200" dirty="0"/>
          </a:p>
        </p:txBody>
      </p:sp>
      <p:pic>
        <p:nvPicPr>
          <p:cNvPr id="4" name="IMG_1497.JPG" descr="C:\Users\work_2\Desktop\презентация\платные услуги-фото\платные услуги\IMG_1497.JPG"/>
          <p:cNvPicPr>
            <a:picLocks noChangeAspect="1"/>
          </p:cNvPicPr>
          <p:nvPr/>
        </p:nvPicPr>
        <p:blipFill>
          <a:blip r:link="rId2" cstate="print"/>
          <a:stretch>
            <a:fillRect/>
          </a:stretch>
        </p:blipFill>
        <p:spPr>
          <a:xfrm>
            <a:off x="179512" y="1988840"/>
            <a:ext cx="2319722" cy="3092963"/>
          </a:xfrm>
          <a:prstGeom prst="rect">
            <a:avLst/>
          </a:prstGeom>
        </p:spPr>
      </p:pic>
      <p:pic>
        <p:nvPicPr>
          <p:cNvPr id="1026" name="Picture 2" descr="C:\Users\work_2\Desktop\презентация\IMG_09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196752"/>
            <a:ext cx="2455178" cy="4319056"/>
          </a:xfrm>
          <a:prstGeom prst="rect">
            <a:avLst/>
          </a:prstGeom>
          <a:noFill/>
        </p:spPr>
      </p:pic>
      <p:pic>
        <p:nvPicPr>
          <p:cNvPr id="1027" name="Picture 3" descr="C:\Users\work_2\Desktop\презентация\платные услуги-фото\платные услуги\IMG_15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3861048"/>
            <a:ext cx="2816545" cy="2629820"/>
          </a:xfrm>
          <a:prstGeom prst="rect">
            <a:avLst/>
          </a:prstGeom>
          <a:noFill/>
        </p:spPr>
      </p:pic>
      <p:pic>
        <p:nvPicPr>
          <p:cNvPr id="9" name="Рисунок 8" descr="C:\Users\work_2\Desktop\презентация\ФОТО платные услуги на сайт\IMG_059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1268760"/>
            <a:ext cx="1240473" cy="1653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Содержимое 9" descr="C:\Users\work_2\Desktop\презентация\ФОТО платные услуги на сайт\IMG_0589.JPG"/>
          <p:cNvPicPr>
            <a:picLocks noGrp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340768"/>
            <a:ext cx="2412494" cy="3841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7606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Развитие ловкости</a:t>
            </a:r>
            <a:endParaRPr lang="ru-RU" sz="3200" dirty="0"/>
          </a:p>
        </p:txBody>
      </p:sp>
      <p:pic>
        <p:nvPicPr>
          <p:cNvPr id="2050" name="Picture 2" descr="C:\Users\work_2\Desktop\презентация\IMG_09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365104"/>
            <a:ext cx="2362596" cy="2088232"/>
          </a:xfrm>
          <a:prstGeom prst="rect">
            <a:avLst/>
          </a:prstGeom>
          <a:noFill/>
        </p:spPr>
      </p:pic>
      <p:pic>
        <p:nvPicPr>
          <p:cNvPr id="2051" name="Picture 3" descr="C:\Users\work_2\Desktop\презентация\IMG_28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908720"/>
            <a:ext cx="3456384" cy="2826126"/>
          </a:xfrm>
          <a:prstGeom prst="rect">
            <a:avLst/>
          </a:prstGeom>
          <a:noFill/>
        </p:spPr>
      </p:pic>
      <p:pic>
        <p:nvPicPr>
          <p:cNvPr id="2052" name="Picture 4" descr="C:\Users\work_2\Desktop\презентация\платные услуги-фото\платные услуги\IMG_149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149080"/>
            <a:ext cx="3312901" cy="2484676"/>
          </a:xfrm>
          <a:prstGeom prst="rect">
            <a:avLst/>
          </a:prstGeom>
          <a:noFill/>
        </p:spPr>
      </p:pic>
      <p:pic>
        <p:nvPicPr>
          <p:cNvPr id="2053" name="Picture 5" descr="C:\Users\work_2\Desktop\презентация\платные услуги-фото\платные услуги\IMG_15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764704"/>
            <a:ext cx="2340660" cy="3120880"/>
          </a:xfrm>
          <a:prstGeom prst="rect">
            <a:avLst/>
          </a:prstGeom>
          <a:noFill/>
        </p:spPr>
      </p:pic>
      <p:pic>
        <p:nvPicPr>
          <p:cNvPr id="8" name="Рисунок 7" descr="C:\Users\work_2\Desktop\IMG_314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4077072"/>
            <a:ext cx="1809750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648072"/>
          </a:xfrm>
        </p:spPr>
        <p:txBody>
          <a:bodyPr>
            <a:normAutofit/>
          </a:bodyPr>
          <a:lstStyle/>
          <a:p>
            <a:pPr algn="ctr"/>
            <a:r>
              <a:rPr lang="ru-RU" sz="3200" dirty="0" err="1" smtClean="0"/>
              <a:t>Фитнес-технологии</a:t>
            </a:r>
            <a:endParaRPr lang="ru-RU" sz="3200" dirty="0"/>
          </a:p>
        </p:txBody>
      </p:sp>
      <p:pic>
        <p:nvPicPr>
          <p:cNvPr id="3075" name="Picture 3" descr="C:\Users\work_2\Desktop\презентация\IMG_04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96279">
            <a:off x="395536" y="1052736"/>
            <a:ext cx="2192910" cy="3255640"/>
          </a:xfrm>
          <a:prstGeom prst="rect">
            <a:avLst/>
          </a:prstGeom>
          <a:noFill/>
        </p:spPr>
      </p:pic>
      <p:pic>
        <p:nvPicPr>
          <p:cNvPr id="3076" name="Picture 4" descr="C:\Users\work_2\Desktop\презентация\IMG_28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80397">
            <a:off x="5818711" y="1521098"/>
            <a:ext cx="2908481" cy="2181361"/>
          </a:xfrm>
          <a:prstGeom prst="rect">
            <a:avLst/>
          </a:prstGeom>
          <a:noFill/>
        </p:spPr>
      </p:pic>
      <p:pic>
        <p:nvPicPr>
          <p:cNvPr id="8" name="Рисунок 7" descr="C:\Users\work_2\Desktop\презентация\ФОТО платные услуги на сайт\IMG_040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2492896"/>
            <a:ext cx="2736304" cy="2241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work_2\Desktop\DSC0283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4365104"/>
            <a:ext cx="2375814" cy="19892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Степ-платформы</a:t>
            </a:r>
            <a:endParaRPr lang="ru-RU" sz="3200" dirty="0"/>
          </a:p>
        </p:txBody>
      </p:sp>
      <p:pic>
        <p:nvPicPr>
          <p:cNvPr id="4" name="Содержимое 3" descr="C:\Users\work_2\Desktop\презентация\ФОТО платные услуги на сайт\IMG_054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84784"/>
            <a:ext cx="2615978" cy="2319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work_2\Desktop\презентация\ФОТО платные услуги на сайт\IMG_053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53226">
            <a:off x="6109989" y="1522195"/>
            <a:ext cx="2664296" cy="1750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work_2\Desktop\презентация\ФОТО платные услуги на сайт\IMG_054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2852936"/>
            <a:ext cx="388843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work_2\Desktop\презентация\ФОТО платные услуги на сайт\IMG_054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221088"/>
            <a:ext cx="2105025" cy="220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Профилактика плоскостопия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Игра «Накорми птичек»</a:t>
            </a:r>
          </a:p>
          <a:p>
            <a:endParaRPr lang="ru-RU" sz="1800" dirty="0"/>
          </a:p>
        </p:txBody>
      </p:sp>
      <p:pic>
        <p:nvPicPr>
          <p:cNvPr id="4" name="Рисунок 3" descr="C:\Users\work_2\Desktop\презентация\платные услуги-фото\IMG_090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3062134" cy="232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work_2\Desktop\презентация\платные услуги-фото\платные услуги\IMG_151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88115">
            <a:off x="3984978" y="1671917"/>
            <a:ext cx="2184228" cy="3006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work_2\Desktop\презентация\IMG_090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1628800"/>
            <a:ext cx="1833912" cy="441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work_2\Desktop\IMG_292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4581128"/>
            <a:ext cx="2524125" cy="1893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/>
              <a:t>ЭЛЕМЕНТЫ СПОРТИВНЫХ ИГР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Баскетбол				Волейбол </a:t>
            </a:r>
          </a:p>
          <a:p>
            <a:endParaRPr lang="ru-RU" sz="2000" dirty="0"/>
          </a:p>
        </p:txBody>
      </p:sp>
      <p:pic>
        <p:nvPicPr>
          <p:cNvPr id="4" name="Рисунок 3" descr="C:\Users\work_2\Desktop\IMG_293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72816"/>
            <a:ext cx="345638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work_2\Desktop\P518004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924944"/>
            <a:ext cx="3959225" cy="3198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Спасибо за внимание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5400" b="1" dirty="0" smtClean="0"/>
          </a:p>
          <a:p>
            <a:pPr>
              <a:buNone/>
            </a:pPr>
            <a:r>
              <a:rPr lang="ru-RU" sz="5400" b="1" smtClean="0"/>
              <a:t>Приходите </a:t>
            </a:r>
            <a:r>
              <a:rPr lang="ru-RU" sz="5400" b="1" dirty="0" smtClean="0"/>
              <a:t>к нам, мы будем рады вас видеть!</a:t>
            </a:r>
            <a:endParaRPr lang="ru-RU" sz="5400" b="1" dirty="0"/>
          </a:p>
        </p:txBody>
      </p:sp>
      <p:pic>
        <p:nvPicPr>
          <p:cNvPr id="1026" name="Picture 2" descr="D:\Documents and Settings\Вова\Мои документы\картинки по ЗОЖ\зож8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34464" y="4357694"/>
            <a:ext cx="2180402" cy="16716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320</TotalTime>
  <Words>98</Words>
  <Application>Microsoft Office PowerPoint</Application>
  <PresentationFormat>Экран (4:3)</PresentationFormat>
  <Paragraphs>38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Слайд 1</vt:lpstr>
      <vt:lpstr>      Программа дополнительного образования детей</vt:lpstr>
      <vt:lpstr>Цель программы:</vt:lpstr>
      <vt:lpstr>Задачи программы:</vt:lpstr>
      <vt:lpstr>Разминка</vt:lpstr>
      <vt:lpstr>Работа на тренажёрах</vt:lpstr>
      <vt:lpstr>Развитие ловкости</vt:lpstr>
      <vt:lpstr>Фитнес-технологии</vt:lpstr>
      <vt:lpstr>Степ-платформы</vt:lpstr>
      <vt:lpstr>Профилактика плоскостопия</vt:lpstr>
      <vt:lpstr>ЭЛЕМЕНТЫ СПОРТИВНЫХ ИГР</vt:lpstr>
      <vt:lpstr>Спасибо за внимание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work_2</dc:creator>
  <cp:lastModifiedBy>Пользователь</cp:lastModifiedBy>
  <cp:revision>35</cp:revision>
  <dcterms:created xsi:type="dcterms:W3CDTF">2018-05-30T06:39:03Z</dcterms:created>
  <dcterms:modified xsi:type="dcterms:W3CDTF">2021-09-13T09:15:42Z</dcterms:modified>
</cp:coreProperties>
</file>