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3" r:id="rId5"/>
    <p:sldId id="264" r:id="rId6"/>
    <p:sldId id="262" r:id="rId7"/>
    <p:sldId id="265" r:id="rId8"/>
    <p:sldId id="266" r:id="rId9"/>
    <p:sldId id="267" r:id="rId10"/>
    <p:sldId id="268" r:id="rId11"/>
    <p:sldId id="278" r:id="rId12"/>
    <p:sldId id="279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8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 descr="8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14414" y="1857364"/>
            <a:ext cx="7429552" cy="2143140"/>
          </a:xfr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ДЕЛОВАЯ ИГРА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«НА СТАВРОПОЛЬЕ МЫ ЖИВЕМ»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5918" y="4286256"/>
            <a:ext cx="6400800" cy="1752600"/>
          </a:xfr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ШКОДИЙ ИРИНА ВЛАДИМИРОВНА 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МУНИЦИПАЛЬНОГО ДОШКОЛЬНОГО ОБРАЗОВАТЕЛЬНОГО УЧРЕЖДЕНИЯ «ДЕТСКИЙ САД № 7 «ОГОНЕК» Г. ЗЕЛЕНОКУМСКА СОВЕТСКОГО РАЙОНА»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71472" y="714356"/>
            <a:ext cx="8258204" cy="5429288"/>
          </a:xfr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 ТУР «Край родной - навек любимый»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ТУР «Район, в котором я живу»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ТУР «Мой родной город - Зеленокумск»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030" name="Picture 6" descr="C:\Users\User\Desktop\5b01487cece84110adc87bded514e5b3.max-120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3286124"/>
            <a:ext cx="3786214" cy="3249969"/>
          </a:xfrm>
          <a:prstGeom prst="round2Diag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571504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 «В каком году край был переименован в Ставропольский край»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1925 г.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) 1943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 1930 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Stavropoly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285992"/>
            <a:ext cx="5050641" cy="3367094"/>
          </a:xfrm>
          <a:prstGeom prst="round2Diag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000100" y="500042"/>
            <a:ext cx="7901014" cy="6000792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2 «Как раньше назывался Ставропольский край?»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Орджоникидзевский край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Северо-Кавказский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край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Терско-Кумской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край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6282847_xlarg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643314"/>
            <a:ext cx="4132277" cy="2694835"/>
          </a:xfrm>
          <a:prstGeom prst="snip1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571504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3 «На каком материке находится наш край?»</a:t>
            </a:r>
          </a:p>
        </p:txBody>
      </p:sp>
      <p:pic>
        <p:nvPicPr>
          <p:cNvPr id="4098" name="Picture 2" descr="C:\Users\User\Desktop\41cfca49989224229b1408d75fbc98e7--la-nasa-mountain-rang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3753" y="1857364"/>
            <a:ext cx="5217205" cy="4071965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4 «Как раньше назывался административный центр Ставропольского края – город Ставрополь?»</a:t>
            </a:r>
          </a:p>
        </p:txBody>
      </p:sp>
      <p:pic>
        <p:nvPicPr>
          <p:cNvPr id="5123" name="Picture 3" descr="C:\Users\User\Desktop\3362778476469709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83197" y="2357431"/>
            <a:ext cx="6000763" cy="400050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5 «Ставропольский край входит в состав…»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Северный федеральный округ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 Южный федеральный округ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Северо-Кавказский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федеральный округ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North_Caucasian_Federal_District_(numbered).svg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429000"/>
            <a:ext cx="2928958" cy="2928958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6 «Сколько районов входит в состав Ставропольского края?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32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Б) 18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В) 26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6940066_xlarg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32857" y="2143116"/>
            <a:ext cx="6211109" cy="3992857"/>
          </a:xfrm>
          <a:prstGeom prst="foldedCorner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7 «Самая длинная река в крае?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Калаус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Б) Кума     В) Мокрый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Карамык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User\Desktop\6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285992"/>
            <a:ext cx="5286412" cy="3958200"/>
          </a:xfrm>
          <a:prstGeom prst="snip2DiagRect">
            <a:avLst>
              <a:gd name="adj1" fmla="val 0"/>
              <a:gd name="adj2" fmla="val 16667"/>
            </a:avLst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8 «Сколько городов входит в состав Ставропольского края?»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11       Б) 19      В) 17 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8b6f24e825bc53c41d1fd93f3a851ee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571744"/>
            <a:ext cx="6731047" cy="3786214"/>
          </a:xfrm>
          <a:prstGeom prst="flowChartAlternateProcess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9 «Назовите, что это за храм и где он находится?»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Огонек\Desktop\270636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714488"/>
            <a:ext cx="6750861" cy="4500574"/>
          </a:xfrm>
          <a:prstGeom prst="snip2Same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85852" y="500042"/>
            <a:ext cx="7615262" cy="607223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10 «Что означают флаг и герб Ставропольского края?»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Огонек\Desktop\1dab6419ed5c469cf81344a5db06798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60587" y="1714500"/>
            <a:ext cx="6000751" cy="4500563"/>
          </a:xfrm>
          <a:prstGeom prst="round2Same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142976" y="357166"/>
            <a:ext cx="7500990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11 «Год образования Советского района?»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А) 1961   Б) 1972   В) 1924 </a:t>
            </a:r>
          </a:p>
          <a:p>
            <a:pPr>
              <a:buNone/>
            </a:pP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e377a92731193934b6a9f189df8b548f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928802"/>
            <a:ext cx="7500990" cy="442915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142976" y="357166"/>
            <a:ext cx="7500990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12 «Как раньше назывался наш район?»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11"/>
          <p:cNvSpPr>
            <a:spLocks noGrp="1"/>
          </p:cNvSpPr>
          <p:nvPr>
            <p:ph sz="half" idx="2"/>
          </p:nvPr>
        </p:nvSpPr>
        <p:spPr>
          <a:xfrm>
            <a:off x="1142976" y="2071678"/>
            <a:ext cx="7572428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13 «С каким районами граничит Советский район?»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11"/>
          <p:cNvSpPr>
            <a:spLocks noGrp="1"/>
          </p:cNvSpPr>
          <p:nvPr>
            <p:ph sz="half" idx="2"/>
          </p:nvPr>
        </p:nvSpPr>
        <p:spPr>
          <a:xfrm>
            <a:off x="1214414" y="3714752"/>
            <a:ext cx="7500990" cy="257176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14 «Сколько всего населенных пунктов в Советском районе?»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А) 34   Б) 26   В) 18 </a:t>
            </a:r>
          </a:p>
          <a:p>
            <a:pPr>
              <a:buNone/>
            </a:pP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142976" y="357166"/>
            <a:ext cx="7500990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15 «Назовите реки, протекающие в Советском районе»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000240"/>
            <a:ext cx="7500990" cy="4383257"/>
          </a:xfrm>
          <a:prstGeom prst="round2Diag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142976" y="357166"/>
            <a:ext cx="7500990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16 «В каком году был основан Зеленокумск?»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А) 1961   Б) 1963   В) 1781 </a:t>
            </a:r>
          </a:p>
          <a:p>
            <a:pPr>
              <a:buNone/>
            </a:pP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ул. мира 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000240"/>
            <a:ext cx="7429553" cy="457203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1214414" y="357166"/>
            <a:ext cx="7429552" cy="150019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17 «Как раньше назывался Зеленокумск?»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11"/>
          <p:cNvSpPr>
            <a:spLocks noGrp="1"/>
          </p:cNvSpPr>
          <p:nvPr>
            <p:ph sz="half" idx="2"/>
          </p:nvPr>
        </p:nvSpPr>
        <p:spPr>
          <a:xfrm>
            <a:off x="1214414" y="2000240"/>
            <a:ext cx="7429552" cy="1928826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18 «Сколько насчитывается улиц, площадей, переулков в нашем городе?»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Варианты ответа: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А) 84   Б) 75   В) 63   Г) 160</a:t>
            </a:r>
          </a:p>
          <a:p>
            <a:pPr>
              <a:buNone/>
            </a:pP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11"/>
          <p:cNvSpPr>
            <a:spLocks noGrp="1"/>
          </p:cNvSpPr>
          <p:nvPr>
            <p:ph sz="half" idx="2"/>
          </p:nvPr>
        </p:nvSpPr>
        <p:spPr>
          <a:xfrm>
            <a:off x="1214414" y="4143380"/>
            <a:ext cx="7500990" cy="2143140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 19 «Назовите памятники истории и культуры»</a:t>
            </a: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1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2924730" cy="276130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4099" name="Picture 3" descr="C:\Users\User\Desktop\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4796" y="3143248"/>
            <a:ext cx="3887783" cy="314327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4100" name="Picture 4" descr="C:\Users\User\Desktop\p1014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285728"/>
            <a:ext cx="4643430" cy="2611929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4102" name="Picture 6" descr="C:\Users\User\Desktop\63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3143248"/>
            <a:ext cx="1742466" cy="314327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4103" name="Picture 7" descr="C:\Users\User\Desktop\11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3312746"/>
            <a:ext cx="2721763" cy="250914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1"/>
          <p:cNvSpPr txBox="1">
            <a:spLocks/>
          </p:cNvSpPr>
          <p:nvPr/>
        </p:nvSpPr>
        <p:spPr>
          <a:xfrm>
            <a:off x="642910" y="214290"/>
            <a:ext cx="4429156" cy="2857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Вопрос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«Назовите памятники градостроительства и архитектуры»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5122" name="Picture 2" descr="C:\Users\User\Desktop\0653d68718b982c7b1a0bba99873b9c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85728"/>
            <a:ext cx="3643339" cy="278608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5123" name="Picture 3" descr="C:\Users\User\Desktop\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214686"/>
            <a:ext cx="8235035" cy="345989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</p:pic>
    </p:spTree>
  </p:cSld>
  <p:clrMapOvr>
    <a:masterClrMapping/>
  </p:clrMapOvr>
  <p:transition spd="slow"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1"/>
          <p:cNvSpPr txBox="1">
            <a:spLocks/>
          </p:cNvSpPr>
          <p:nvPr/>
        </p:nvSpPr>
        <p:spPr>
          <a:xfrm>
            <a:off x="357158" y="357166"/>
            <a:ext cx="8286808" cy="10715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Игра «Какой наш город Зеленокумск?»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146" name="Picture 2" descr="C:\Users\User\Desktop\f090cfb00390bd4db30d490f0fed1917_i-308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5572132" cy="4786346"/>
          </a:xfrm>
          <a:prstGeom prst="foldedCorner">
            <a:avLst/>
          </a:prstGeom>
          <a:noFill/>
          <a:ln w="57150">
            <a:solidFill>
              <a:srgbClr val="FFFF00"/>
            </a:solidFill>
          </a:ln>
        </p:spPr>
      </p:pic>
      <p:sp>
        <p:nvSpPr>
          <p:cNvPr id="4" name="Содержимое 11"/>
          <p:cNvSpPr txBox="1">
            <a:spLocks/>
          </p:cNvSpPr>
          <p:nvPr/>
        </p:nvSpPr>
        <p:spPr>
          <a:xfrm>
            <a:off x="6143636" y="1643050"/>
            <a:ext cx="2571736" cy="47863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FFFF00"/>
            </a:solidFill>
          </a:ln>
        </p:spPr>
        <p:txBody>
          <a:bodyPr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433</Words>
  <Application>Microsoft Office PowerPoint</Application>
  <PresentationFormat>Экран (4:3)</PresentationFormat>
  <Paragraphs>69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Специальное оформление</vt:lpstr>
      <vt:lpstr>ДЕЛОВАЯ ИГРА «НА СТАВРОПОЛЬЕ МЫ ЖИВЕМ»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Логотип </dc:title>
  <dc:creator>Admin</dc:creator>
  <cp:lastModifiedBy>Пользователь</cp:lastModifiedBy>
  <cp:revision>36</cp:revision>
  <dcterms:created xsi:type="dcterms:W3CDTF">2011-12-13T19:04:59Z</dcterms:created>
  <dcterms:modified xsi:type="dcterms:W3CDTF">2022-02-01T07:47:05Z</dcterms:modified>
</cp:coreProperties>
</file>