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1" r:id="rId16"/>
    <p:sldId id="267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29.03.2025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57158" y="357165"/>
            <a:ext cx="857256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Муниципальное казённое дошкольное образовательное учреждение  Куйбышевского муниципального  района Новосибирской области - детский сад комбинированного вида «Солнышко»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6" name="WordArt 2"/>
          <p:cNvSpPr>
            <a:spLocks noChangeArrowheads="1" noChangeShapeType="1" noTextEdit="1"/>
          </p:cNvSpPr>
          <p:nvPr/>
        </p:nvSpPr>
        <p:spPr bwMode="auto">
          <a:xfrm>
            <a:off x="2857488" y="1785926"/>
            <a:ext cx="3486150" cy="895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ru-RU" sz="3600" kern="10" spc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Проект</a:t>
            </a:r>
            <a:endParaRPr lang="ru-RU" sz="3600" kern="10" spc="0">
              <a:ln w="9525">
                <a:noFill/>
                <a:round/>
                <a:headEnd/>
                <a:tailEnd/>
              </a:ln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357158" y="2643182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36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Волшебный мир красок</a:t>
            </a:r>
            <a:r>
              <a:rPr kumimoji="0" lang="ru-RU" sz="36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 descr="https://semyabalakovo.ru/wp-content/uploads/2021/08/1613645127_44-p-fon-dlya-prezentatsii-ruki-5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3286124"/>
            <a:ext cx="4286280" cy="23574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4414" y="2071678"/>
            <a:ext cx="664373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Цель проекта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: развитие у детей мелкой моторики,  творческих способностей, фантазии, воображения средствами нетрадиционного рисования.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857224" y="571480"/>
            <a:ext cx="7715304" cy="584775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Задачи: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Развивающие: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Развивать эмоциональную отзывчивость при восприятии картинок, иллюстраций. Обращать внимание детей на выразительные средства, учить замечать сочетание цветов.</a:t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Развивать творческие способности детей.</a:t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Подводить детей к созданию выразительного образа при изображении предметов и явлений окружающей деятельности.</a:t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Воспитательные: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Воспитывать у детей интерес к изобразительной деятельности.</a:t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Воспитывать культуру деятельности, формировать навыки сотрудничества.</a:t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Обучающие: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Обучать приемам нетрадиционной техники рисования и способам изображения с использованием различных материалов.</a:t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Знакомить детей с изобразительным искусством разных видов и жанров, учить понимать выразительные средства искусства.</a:t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Формировать умение оценивать созданные изображения.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928662" y="571480"/>
            <a:ext cx="7390659" cy="578619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Этапы реализации проекта: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 этап – подготовительный: 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изучение и анализ методической литературы, интернет – 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ресурсов по данной проблеме; подбор программно-методического обеспечения по 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данной проблеме; наглядно-демонстрационного, раздаточного материала; 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разработка содержания проекта: «Волшебные краски»; 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планирование предстоящей деятельности, направленной на реализацию проекта. 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 этап – основной: 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создание условий, способствующих стимулированию развития творческих 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способностей детей ясельной группы. 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формирование навыков художественной деятельности детей раннего и  младшего дошкольного 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возраста, организация совместной деятельности воспитателя, детей и родителей. 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 этап – завершающий: 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презентация проекта (совместная работа детей и родителей); 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подведение итогов реализации проекта «Волшебные краски».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500034" y="571480"/>
          <a:ext cx="8143934" cy="6048436"/>
        </p:xfrm>
        <a:graphic>
          <a:graphicData uri="http://schemas.openxmlformats.org/drawingml/2006/table">
            <a:tbl>
              <a:tblPr/>
              <a:tblGrid>
                <a:gridCol w="179702"/>
                <a:gridCol w="986616"/>
                <a:gridCol w="1175592"/>
                <a:gridCol w="3132014"/>
                <a:gridCol w="2670010"/>
              </a:tblGrid>
              <a:tr h="3474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№</a:t>
                      </a:r>
                      <a:endParaRPr lang="ru-RU" sz="105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Тема занятия</a:t>
                      </a:r>
                      <a:endParaRPr lang="ru-RU" sz="105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Нетрадиционная техника</a:t>
                      </a:r>
                      <a:endParaRPr lang="ru-RU" sz="105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Программное содержание</a:t>
                      </a:r>
                      <a:endParaRPr lang="ru-RU" sz="105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Оборудование</a:t>
                      </a:r>
                      <a:endParaRPr lang="ru-RU" sz="105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</a:tr>
              <a:tr h="5211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1.</a:t>
                      </a:r>
                      <a:endParaRPr lang="ru-RU" sz="105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Весенняя птичка</a:t>
                      </a:r>
                      <a:endParaRPr lang="ru-RU" sz="105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Рисование пальчиками</a:t>
                      </a:r>
                      <a:endParaRPr lang="ru-RU" sz="105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Учить рисовать оперение птицы пальчиками. Развивать цвет восприятие. Воспитывать аккуратность.</a:t>
                      </a:r>
                      <a:endParaRPr lang="ru-RU" sz="105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Лист с контурным изображением птицы, пальчиковая краска, салфетки,</a:t>
                      </a:r>
                      <a:endParaRPr lang="ru-RU" sz="105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</a:tr>
              <a:tr h="131242"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05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685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2.</a:t>
                      </a:r>
                      <a:endParaRPr lang="ru-RU" sz="105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Солнышко, которое мне светит</a:t>
                      </a:r>
                      <a:endParaRPr lang="ru-RU" sz="105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Рисование ладошкой</a:t>
                      </a:r>
                      <a:endParaRPr lang="ru-RU" sz="105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Учить наносить  отпечатки– лучики для солнышка. Развивать цвет восприятие  и зрительно-двигательную координацию.</a:t>
                      </a:r>
                      <a:endParaRPr lang="ru-RU" sz="105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Листы светло-голубого цвета с кругом желтого цвета посередине, пальчиковая краска  желтого цвета, салфетки, картинки с изображением солнышка.</a:t>
                      </a:r>
                      <a:endParaRPr lang="ru-RU" sz="105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</a:tr>
              <a:tr h="131242"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05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948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3.</a:t>
                      </a:r>
                      <a:endParaRPr lang="ru-RU" sz="105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Весенняя капель</a:t>
                      </a:r>
                      <a:endParaRPr lang="ru-RU" sz="105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Рисование пальчиками</a:t>
                      </a:r>
                      <a:endParaRPr lang="ru-RU" sz="105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Упражнять в технике рисования пальчиками. Закрепить умение равномерно наносить точки. Вызвать эмоционально-эстетический отклик на тему занятия.</a:t>
                      </a:r>
                      <a:endParaRPr lang="ru-RU" sz="105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Бумага тонированная (синяя). Гуашь белая, жесткая кисть, салфетки</a:t>
                      </a:r>
                      <a:endParaRPr lang="ru-RU" sz="105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</a:tr>
              <a:tr h="5211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4.</a:t>
                      </a:r>
                      <a:endParaRPr lang="ru-RU" sz="105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Мимоза</a:t>
                      </a:r>
                      <a:endParaRPr lang="ru-RU" sz="105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Рисование ватными палочками.</a:t>
                      </a:r>
                      <a:endParaRPr lang="ru-RU" sz="105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Продолжать учить детей рисованию ватными палочками, учить рисовать, создавая форму цветка.</a:t>
                      </a:r>
                      <a:endParaRPr lang="ru-RU" sz="105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Лист с изображением мимозы, ватные палочками, желтая гуашь</a:t>
                      </a:r>
                      <a:endParaRPr lang="ru-RU" sz="105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</a:tr>
              <a:tr h="3474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5.</a:t>
                      </a:r>
                      <a:endParaRPr lang="ru-RU" sz="105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Подснежники</a:t>
                      </a:r>
                      <a:endParaRPr lang="ru-RU" sz="105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Рисование тычками.</a:t>
                      </a:r>
                      <a:endParaRPr lang="ru-RU" sz="105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Учить детей рисованию тычками, учить рисовать, создавая форму цветка.</a:t>
                      </a:r>
                      <a:endParaRPr lang="ru-RU" sz="105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Лист с изображением подснежника, кисть, белая краска, иллюстрации</a:t>
                      </a:r>
                      <a:endParaRPr lang="ru-RU" sz="105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</a:tr>
              <a:tr h="5211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6.</a:t>
                      </a:r>
                      <a:endParaRPr lang="ru-RU" sz="105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Распустились первые листочки</a:t>
                      </a:r>
                      <a:endParaRPr lang="ru-RU" sz="105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Рисование пальчиками</a:t>
                      </a:r>
                      <a:endParaRPr lang="ru-RU" sz="105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Учить детей рисованию тычками, учить рисовать, создавая форму цветка.</a:t>
                      </a:r>
                      <a:endParaRPr lang="ru-RU" sz="105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Лист с изображением веточки, зелёная краска, иллюстрации</a:t>
                      </a:r>
                      <a:endParaRPr lang="ru-RU" sz="105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</a:tr>
              <a:tr h="131242"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05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31242"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05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685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7.</a:t>
                      </a:r>
                      <a:endParaRPr lang="ru-RU" sz="105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Бабочка</a:t>
                      </a:r>
                      <a:endParaRPr lang="ru-RU" sz="105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Рисование ладошкой</a:t>
                      </a:r>
                      <a:endParaRPr lang="ru-RU" sz="105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Совершенствовать умение детей в различных изобразительных техниках. Учить, наиболее выразительно отображать в рисунке облик насекомого. Развивать чувство композиции.</a:t>
                      </a:r>
                      <a:endParaRPr lang="ru-RU" sz="105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Лист белой бумаги, пальчиковая краска желтая и зеленая, иллюстрации с изображением бабочек, салфетки</a:t>
                      </a:r>
                      <a:endParaRPr lang="ru-RU" sz="105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Ромашка\Desktop\проект кружок 2023\фото\IMG_20230301_0954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285860"/>
            <a:ext cx="3616062" cy="4143404"/>
          </a:xfrm>
          <a:prstGeom prst="rect">
            <a:avLst/>
          </a:prstGeom>
          <a:noFill/>
        </p:spPr>
      </p:pic>
      <p:pic>
        <p:nvPicPr>
          <p:cNvPr id="18435" name="Picture 3" descr="C:\Users\Ромашка\Desktop\проект кружок 2023\фото\IMG_20230301_0955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1214422"/>
            <a:ext cx="3571900" cy="42148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Ромашка\Desktop\проект кружок 2023\фото\IMG-20230302-WA00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9516" y="785794"/>
            <a:ext cx="4572032" cy="3429024"/>
          </a:xfrm>
          <a:prstGeom prst="rect">
            <a:avLst/>
          </a:prstGeom>
          <a:noFill/>
        </p:spPr>
      </p:pic>
      <p:pic>
        <p:nvPicPr>
          <p:cNvPr id="19459" name="Picture 3" descr="C:\Users\Ромашка\Desktop\проект кружок 2023\фото\IMG-20230302-WA00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3071810"/>
            <a:ext cx="4267200" cy="31480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Ромашка\Desktop\проект кружок 2023\фото\IMG_20230303_2019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214422"/>
            <a:ext cx="4577134" cy="3714776"/>
          </a:xfrm>
          <a:prstGeom prst="rect">
            <a:avLst/>
          </a:prstGeom>
          <a:noFill/>
        </p:spPr>
      </p:pic>
      <p:pic>
        <p:nvPicPr>
          <p:cNvPr id="20483" name="Picture 3" descr="C:\Users\Ромашка\Desktop\проект кружок 2023\фото\IMG_20230303_2019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5" y="928670"/>
            <a:ext cx="3696917" cy="492922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Ромашка\Desktop\проект кружок 2023\фото\IMG_20230306_1611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312485"/>
            <a:ext cx="3929090" cy="59932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Ромашка\Desktop\проект кружок 2023\фото\IMG-20230314-WA00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2066" y="1000108"/>
            <a:ext cx="3486152" cy="4648203"/>
          </a:xfrm>
          <a:prstGeom prst="rect">
            <a:avLst/>
          </a:prstGeom>
          <a:noFill/>
        </p:spPr>
      </p:pic>
      <p:pic>
        <p:nvPicPr>
          <p:cNvPr id="22531" name="Picture 3" descr="C:\Users\Ромашка\Desktop\проект кружок 2023\фото\IMG-20230314-WA00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1500174"/>
            <a:ext cx="4552952" cy="34147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714744" y="642918"/>
            <a:ext cx="16802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игры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9839" t="12143" r="10044" b="15000"/>
          <a:stretch>
            <a:fillRect/>
          </a:stretch>
        </p:blipFill>
        <p:spPr bwMode="auto">
          <a:xfrm>
            <a:off x="367011" y="1500174"/>
            <a:ext cx="4156765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14294" t="8592" r="17810" b="17372"/>
          <a:stretch>
            <a:fillRect/>
          </a:stretch>
        </p:blipFill>
        <p:spPr bwMode="auto">
          <a:xfrm>
            <a:off x="4643438" y="1500174"/>
            <a:ext cx="4071966" cy="24963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 l="7687" t="9766" r="7759" b="17968"/>
          <a:stretch>
            <a:fillRect/>
          </a:stretch>
        </p:blipFill>
        <p:spPr bwMode="auto">
          <a:xfrm>
            <a:off x="2214546" y="4071942"/>
            <a:ext cx="4757382" cy="2286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Ромашка\Desktop\проект кружок 2023\фото\IMG_20230301_0954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1928802"/>
            <a:ext cx="7500990" cy="4018388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714744" y="642918"/>
            <a:ext cx="29931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выставки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Ромашка\Desktop\проект кружок 2023\фото\IMG_20230302_1801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500174"/>
            <a:ext cx="8040741" cy="391268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Ромашка\Desktop\проект кружок 2023\фото\IMG_20230303_0932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8316" y="1785926"/>
            <a:ext cx="7679900" cy="38742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Ромашка\Desktop\проект кружок 2023\фото\IMG_20230315_0657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964389"/>
            <a:ext cx="6429420" cy="482206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Ромашка\Desktop\проект кружок 2023\фото\IMG-20230313-WA00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357298"/>
            <a:ext cx="4743453" cy="3557590"/>
          </a:xfrm>
          <a:prstGeom prst="rect">
            <a:avLst/>
          </a:prstGeom>
          <a:noFill/>
        </p:spPr>
      </p:pic>
      <p:pic>
        <p:nvPicPr>
          <p:cNvPr id="24579" name="Picture 3" descr="C:\Users\Ромашка\Desktop\проект кружок 2023\фото\IMG_20230313_2235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7603" y="2714620"/>
            <a:ext cx="4667283" cy="3500462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357290" y="500042"/>
            <a:ext cx="700223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Мастер-класс с родителями</a:t>
            </a:r>
            <a:endParaRPr lang="ru-RU" sz="4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Ромашка\Downloads\IMG-20230313-WA00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5" y="857231"/>
            <a:ext cx="8178920" cy="532268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379</Words>
  <Application>Microsoft Office PowerPoint</Application>
  <PresentationFormat>Экран (4:3)</PresentationFormat>
  <Paragraphs>66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Ромашка</dc:creator>
  <cp:lastModifiedBy>Виктор</cp:lastModifiedBy>
  <cp:revision>8</cp:revision>
  <dcterms:created xsi:type="dcterms:W3CDTF">2023-03-15T02:17:25Z</dcterms:created>
  <dcterms:modified xsi:type="dcterms:W3CDTF">2025-03-29T10:09:22Z</dcterms:modified>
</cp:coreProperties>
</file>