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9" r:id="rId3"/>
    <p:sldId id="258" r:id="rId4"/>
    <p:sldId id="276" r:id="rId5"/>
    <p:sldId id="260" r:id="rId6"/>
    <p:sldId id="262" r:id="rId7"/>
    <p:sldId id="263" r:id="rId8"/>
    <p:sldId id="277" r:id="rId9"/>
    <p:sldId id="278" r:id="rId10"/>
    <p:sldId id="264" r:id="rId11"/>
    <p:sldId id="265" r:id="rId12"/>
    <p:sldId id="269" r:id="rId13"/>
    <p:sldId id="270" r:id="rId14"/>
    <p:sldId id="280" r:id="rId15"/>
    <p:sldId id="273" r:id="rId16"/>
    <p:sldId id="28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4660" autoAdjust="0"/>
  </p:normalViewPr>
  <p:slideViewPr>
    <p:cSldViewPr>
      <p:cViewPr varScale="1">
        <p:scale>
          <a:sx n="73" d="100"/>
          <a:sy n="73" d="100"/>
        </p:scale>
        <p:origin x="-17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6" y="1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4254"/>
    </p:cViewPr>
  </p:sorterViewPr>
  <p:notesViewPr>
    <p:cSldViewPr>
      <p:cViewPr varScale="1">
        <p:scale>
          <a:sx n="60" d="100"/>
          <a:sy n="60" d="100"/>
        </p:scale>
        <p:origin x="-226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59CD8-A212-465B-977C-835EDC4A108A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15AD7-9766-4165-9D75-55B3B10D5E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578185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906F8-96DB-4859-A87F-D87FE577A1E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BBA68-4E66-4FEF-94A7-075C337EDE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4628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BBA68-4E66-4FEF-94A7-075C337EDE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046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BBA68-4E66-4FEF-94A7-075C337EDE0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29130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5E5E71-5888-4AA8-BF66-AD683D491299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14E18A3-2306-4517-91D6-1019B7C17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l8VOxlC16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2132856"/>
            <a:ext cx="6612557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Информационно- исследовательский </a:t>
            </a:r>
          </a:p>
          <a:p>
            <a:pPr algn="ctr"/>
            <a:r>
              <a:rPr lang="ru-RU" b="1" spc="5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творческий проект: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  </a:t>
            </a:r>
            <a:endParaRPr lang="ru-RU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гражданин 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Башкортостана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5517232"/>
            <a:ext cx="6127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составили: коллектив </a:t>
            </a:r>
          </a:p>
          <a:p>
            <a:pPr algn="r"/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МАДОУ «Детский сад №11»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404664"/>
            <a:ext cx="5184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Муниципальное  автономное дошкольное образовательное учреждение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городского округа г. Стерлитамак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Республики Башкортостан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SzNWNzQlfw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58920" y="692696"/>
            <a:ext cx="2053031" cy="1368152"/>
          </a:xfrm>
          <a:prstGeom prst="rect">
            <a:avLst/>
          </a:prstGeom>
        </p:spPr>
      </p:pic>
      <p:pic>
        <p:nvPicPr>
          <p:cNvPr id="8" name="Рисунок 7" descr="dG2pBEQQ3yc.jpg"/>
          <p:cNvPicPr>
            <a:picLocks noChangeAspect="1"/>
          </p:cNvPicPr>
          <p:nvPr/>
        </p:nvPicPr>
        <p:blipFill>
          <a:blip r:embed="rId5" cstate="print"/>
          <a:srcRect l="25643" t="-1130" r="24707" b="696"/>
          <a:stretch>
            <a:fillRect/>
          </a:stretch>
        </p:blipFill>
        <p:spPr>
          <a:xfrm>
            <a:off x="251520" y="404664"/>
            <a:ext cx="1835696" cy="1904967"/>
          </a:xfrm>
          <a:prstGeom prst="ellipse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259593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8496944" cy="3712464"/>
          </a:xfrm>
        </p:spPr>
        <p:txBody>
          <a:bodyPr>
            <a:normAutofit/>
          </a:bodyPr>
          <a:lstStyle/>
          <a:p>
            <a:pPr marL="457200" lvl="0" indent="-457200"/>
            <a:r>
              <a:rPr lang="ru-RU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воспитанников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недостаточно сформированы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нравственные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патриотические ценности: любовь к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родному краю, к своему городу,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уважение и гордость за свой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народ.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* Недостаточность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знаний о культуре и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традициях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башкирского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народа.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* Недостаточное участие родителей в развитии нравственно-духовных ценностей своих детей.</a:t>
            </a:r>
          </a:p>
          <a:p>
            <a:pPr marL="457200" indent="-457200">
              <a:buFont typeface="Wingdings" pitchFamily="2" charset="2"/>
              <a:buChar char="v"/>
            </a:pPr>
            <a:endParaRPr lang="ru-RU" b="0" i="1" dirty="0" smtClean="0">
              <a:latin typeface="Arial Narrow" pitchFamily="34" charset="0"/>
            </a:endParaRPr>
          </a:p>
          <a:p>
            <a:pPr marL="457200" indent="-457200">
              <a:buFont typeface="Wingdings" pitchFamily="2" charset="2"/>
              <a:buChar char="v"/>
            </a:pP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764704"/>
            <a:ext cx="7520940" cy="548640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19530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7520940" cy="62064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Информация о проекте:</a:t>
            </a:r>
            <a:r>
              <a:rPr lang="ru-RU" i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</a:rPr>
              <a:t/>
            </a:r>
            <a:br>
              <a:rPr lang="ru-RU" i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</a:rPr>
            </a:br>
            <a:endParaRPr lang="ru-RU" i="1" dirty="0">
              <a:solidFill>
                <a:srgbClr val="00B05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7948364" cy="398778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Тип проекта – творческий, информационно- исследовательский;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Продолжительность проектной деятельности – долгосрочный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 в течении учебного года);</a:t>
            </a:r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Участники проекта: –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воспитанники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их семьи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педагоги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ДОУ,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социальные партнеры;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География – г.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Стерлитамак,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территория Республики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Башкортостан.</a:t>
            </a:r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P3kOeFF8n0.jpg"/>
          <p:cNvPicPr>
            <a:picLocks noChangeAspect="1"/>
          </p:cNvPicPr>
          <p:nvPr/>
        </p:nvPicPr>
        <p:blipFill>
          <a:blip r:embed="rId3" cstate="print"/>
          <a:srcRect l="9838" t="3367" r="11413" b="10541"/>
          <a:stretch>
            <a:fillRect/>
          </a:stretch>
        </p:blipFill>
        <p:spPr>
          <a:xfrm>
            <a:off x="2267744" y="4077072"/>
            <a:ext cx="4752528" cy="2281213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4652494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520940" cy="54864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Новизна проекта: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80528" y="1052736"/>
            <a:ext cx="9324528" cy="3363825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метода проектов по воспитанию нравственно-патриотических чувств у детей старшего дошкольного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возраста, позволило глубже познакомить с культурой, историей, ценностями родного края.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Именно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проектная технология позволяет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Длительно, систематически и целенаправленно воздействовать на ребенка. Центральное место в проекте - ребенок.</a:t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основе метода проектов лежит разнообразие форм и методов работы по воспитанию патриотических чувств у детей, в процессе подготовки и реализации проектной деятельности могут вноситься коррективы.</a:t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Реализация проекта проводится с учетом регионального компонента.</a:t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Увеличение мотивационного потенциала для всех субъектов образовательного процесса - самореализация педагогов, детей и родителей, создание ими разнообразных образовательных продуктов.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oznwz9a4Pio.jpg"/>
          <p:cNvPicPr>
            <a:picLocks noChangeAspect="1"/>
          </p:cNvPicPr>
          <p:nvPr/>
        </p:nvPicPr>
        <p:blipFill>
          <a:blip r:embed="rId3" cstate="print"/>
          <a:srcRect l="9051" t="18500" r="19288" b="4851"/>
          <a:stretch>
            <a:fillRect/>
          </a:stretch>
        </p:blipFill>
        <p:spPr>
          <a:xfrm>
            <a:off x="2699792" y="4005064"/>
            <a:ext cx="3312368" cy="2657174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52928" cy="223224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детей дошкольного возраста патриотические отношения и чувства к своей семье, городу, к природе, культуре на основе исторических и природных особенностей родного </a:t>
            </a: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края;</a:t>
            </a:r>
            <a:b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оспитание </a:t>
            </a:r>
            <a:r>
              <a:rPr lang="ru-RU" sz="2000" b="1" cap="none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собственного достоинства как представителя своего народа, уважения к прошлому, настоящему, будущему родного края толерантного отношения к представителям других национальностей</a:t>
            </a:r>
            <a:r>
              <a:rPr lang="ru-RU" sz="2000" b="1" cap="none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g4KPp_ryP6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2780928"/>
            <a:ext cx="5760640" cy="3240360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7627574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520940" cy="5486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79512" y="1052736"/>
            <a:ext cx="6048672" cy="525658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﻿﻿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обеспечить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сохранению и укреплению здоровья дошкольников через приобщение к активному образу жизни, туризму, формирование желания познавать малую и большую Родину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﻿﻿воспитывать у детей патриотизм через удовлетворение познавательной потребности, как компонента психического здоровья дошкольников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﻿﻿создать партнерские отношения родителей и детского сада в патриотическом воспитании детей и приобщении к духовно-нравственным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ценностям.</a:t>
            </a:r>
            <a:endParaRPr lang="ru-RU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6" name="Рисунок 5" descr="ExR_ngn3ZQQ.jpg"/>
          <p:cNvPicPr>
            <a:picLocks noChangeAspect="1"/>
          </p:cNvPicPr>
          <p:nvPr/>
        </p:nvPicPr>
        <p:blipFill>
          <a:blip r:embed="rId3" cstate="print"/>
          <a:srcRect l="23990" t="4851" r="23202" b="4851"/>
          <a:stretch>
            <a:fillRect/>
          </a:stretch>
        </p:blipFill>
        <p:spPr>
          <a:xfrm>
            <a:off x="6012160" y="1700808"/>
            <a:ext cx="2861062" cy="36724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874246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bsXhEvGBIzg.jpg"/>
          <p:cNvPicPr>
            <a:picLocks noChangeAspect="1"/>
          </p:cNvPicPr>
          <p:nvPr/>
        </p:nvPicPr>
        <p:blipFill>
          <a:blip r:embed="rId3" cstate="print"/>
          <a:srcRect t="13251" r="2459" b="21650"/>
          <a:stretch>
            <a:fillRect/>
          </a:stretch>
        </p:blipFill>
        <p:spPr>
          <a:xfrm>
            <a:off x="6732240" y="4797152"/>
            <a:ext cx="2106502" cy="1872208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520940" cy="5486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 проекта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7520940" cy="4859840"/>
          </a:xfrm>
        </p:spPr>
        <p:txBody>
          <a:bodyPr>
            <a:normAutofit fontScale="85000" lnSpcReduction="10000"/>
          </a:bodyPr>
          <a:lstStyle/>
          <a:p>
            <a:pPr fontAlgn="b"/>
            <a:r>
              <a:rPr lang="ru-RU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Сентябрь- октябрь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«Юный гражданин Башкортостана» - консультация для родителей (ознакомление с темой проекта и планом работы.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Опрос родителей «В каких районах республики побывал ребенок»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Развлечение «Папина работа» - ознакомление с профессиями нашего города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Фотовыставка «С папой по улицам нашего города»</a:t>
            </a:r>
          </a:p>
          <a:p>
            <a:pPr fontAlgn="b"/>
            <a:r>
              <a:rPr lang="ru-RU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Ноябрь: 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Экскурсии к достопримечательностям города.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Мероприятие с участием представителей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АО «Содовой компании» - ознакомление с предприятиями города и их производством)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Экскурсии на почту, библиотеку, детскую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стоматологическую поликлинику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ателье.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Мероприятие с участием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представителей АО"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Стерлитамакский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Хлебокомбинат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 (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ознакомление с предприятиями города и их производством)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Поход в краеведческий музей, изучение истории города.</a:t>
            </a:r>
          </a:p>
          <a:p>
            <a:pPr fontAlgn="b"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Изучение песен про г. Стерлитамак,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флешмоб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«Любимый город»</a:t>
            </a:r>
            <a:endParaRPr lang="ru-RU" b="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88974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20940" cy="5486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 проекта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4"/>
            <a:ext cx="7520940" cy="5352708"/>
          </a:xfrm>
        </p:spPr>
        <p:txBody>
          <a:bodyPr>
            <a:normAutofit/>
          </a:bodyPr>
          <a:lstStyle/>
          <a:p>
            <a:r>
              <a:rPr lang="ru-RU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Декабрь – январь</a:t>
            </a:r>
          </a:p>
          <a:p>
            <a:pPr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Рассматривание иллюстраций, знакомство с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Белорецким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районом.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Работа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минимузея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«Музей камня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Чтение эпоса «Урал-батыр» (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Шульган-таш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Инсценированные отрывка из эпоса «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Урал-батыр».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Фотовыставка из семейного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фотоархива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«Моё путешествие в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Белорецким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районе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Конкурс рисунков «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Урал-батыр».</a:t>
            </a:r>
          </a:p>
          <a:p>
            <a:r>
              <a:rPr lang="ru-RU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Февраль</a:t>
            </a:r>
            <a:endParaRPr lang="ru-RU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Pac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сматривание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иллюстраций</a:t>
            </a:r>
            <a:r>
              <a:rPr lang="th-TH" dirty="0" smtClean="0">
                <a:solidFill>
                  <a:srgbClr val="0070C0"/>
                </a:solidFill>
                <a:latin typeface="Times New Roman" pitchFamily="18" charset="0"/>
              </a:rPr>
              <a:t>,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знакомство с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Белебеевским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Туймазинским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районом.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с. Надеждино - музей С.А. Аксакова, рассматривание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иллюстрации.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Чтение сказки, просмотр м/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«Аленький цветочек» С.А.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Аксакова.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Выход в юношескую библиотеку «По страницам книг С.А. Аксакова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Посадка «аленького» цветочка в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группе.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Фотовыставка из семейного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фотоархива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«Моё путешествие в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Белебеевском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Туймазинском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районе</a:t>
            </a:r>
            <a:r>
              <a:rPr lang="ru-RU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GSBDnSTi4i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831047"/>
            <a:ext cx="2699792" cy="20269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520940" cy="5486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 проекта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8640960" cy="4536504"/>
          </a:xfrm>
        </p:spPr>
        <p:txBody>
          <a:bodyPr>
            <a:noAutofit/>
          </a:bodyPr>
          <a:lstStyle/>
          <a:p>
            <a:r>
              <a:rPr lang="ru-RU" sz="14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арт</a:t>
            </a:r>
            <a:endParaRPr lang="ru-RU" sz="1400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Рассматривание иллюстраций,  на тему: Знакомство с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Бурзянским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районом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минимузея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«Башкирский мёд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Фотовыставка, выставка иллюстрации «Башкирская пчела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Выставка-конкурс поделок «Пчёлка -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Руженица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Фотовыставка из семейного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фотоархива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«Моё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путешествие  по 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Бурзянскому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району.</a:t>
            </a:r>
          </a:p>
          <a:p>
            <a:r>
              <a:rPr lang="ru-RU" sz="14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Апрель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Рассматривание иллюстраций, знакомство с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Бирским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районом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Башкорт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уксы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мастеркласс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 стрельбе из лука, рассматривание башкирских лука со стрелами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Соревнование «Стрельба из лука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Фотовыставка из семейного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фотоархива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«Моё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путешествие в Бирском районе</a:t>
            </a:r>
          </a:p>
          <a:p>
            <a:r>
              <a:rPr lang="ru-RU" sz="14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Май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Рассматривание иллюстраций, знакомство со столицей - г. Уфа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Знакомство с памятниками известных личностей РБ: Салават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Юлаев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М.</a:t>
            </a:r>
            <a:b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Шаймуратов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М. Карим, памятник, погибшим в СВО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Конкурс чтецов «М. Карим - по страницам военного времени</a:t>
            </a: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Познавательная встреча: рассматривание иллюстраций, видео материалов о главе РБ Р.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Хабирове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знакомство: канал БСТ уроки для первоклассников с Р.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Хабировым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Итоговое мероприятие «Сабантуй»</a:t>
            </a:r>
          </a:p>
          <a:p>
            <a:endParaRPr lang="ru-RU" sz="1400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Июнь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Итоговое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мероприятие «Сабантуй»</a:t>
            </a:r>
          </a:p>
          <a:p>
            <a:pPr>
              <a:buAutoNum type="arabicPeriod"/>
            </a:pP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4dK07S2R_U.jpg"/>
          <p:cNvPicPr>
            <a:picLocks noChangeAspect="1"/>
          </p:cNvPicPr>
          <p:nvPr/>
        </p:nvPicPr>
        <p:blipFill>
          <a:blip r:embed="rId3" cstate="print"/>
          <a:srcRect l="23225" t="21432" r="14563" b="4291"/>
          <a:stretch>
            <a:fillRect/>
          </a:stretch>
        </p:blipFill>
        <p:spPr>
          <a:xfrm>
            <a:off x="6767736" y="332656"/>
            <a:ext cx="2376264" cy="1872208"/>
          </a:xfrm>
          <a:prstGeom prst="ellipse">
            <a:avLst/>
          </a:prstGeom>
          <a:ln w="3810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268760"/>
            <a:ext cx="5648732" cy="2606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dirty="0" smtClean="0"/>
              <a:t>.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Текст 3"/>
          <p:cNvSpPr>
            <a:spLocks noGrp="1"/>
          </p:cNvSpPr>
          <p:nvPr>
            <p:ph idx="1"/>
          </p:nvPr>
        </p:nvSpPr>
        <p:spPr>
          <a:xfrm>
            <a:off x="899592" y="1052736"/>
            <a:ext cx="7520940" cy="3579849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- повысился уровень знаний о родном крае у воспитанников и желание больше узнавать о своей ;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- возрос интерес к туристическим объектам  и достопримечательностям у участников проекта;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Сформировано представление о профессиях народного Башкирского промысла.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Развился </a:t>
            </a:r>
            <a:r>
              <a:rPr lang="ru-RU" dirty="0" smtClean="0">
                <a:solidFill>
                  <a:srgbClr val="0070C0"/>
                </a:solidFill>
              </a:rPr>
              <a:t>интерес к жизни людей разных национальностей и коренных народов Республики </a:t>
            </a:r>
            <a:r>
              <a:rPr lang="ru-RU" dirty="0" err="1" smtClean="0">
                <a:solidFill>
                  <a:srgbClr val="0070C0"/>
                </a:solidFill>
              </a:rPr>
              <a:t>Башкротостан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, их жизни, быт, культура языка, традиции.</a:t>
            </a:r>
          </a:p>
        </p:txBody>
      </p:sp>
      <p:pic>
        <p:nvPicPr>
          <p:cNvPr id="4" name="Рисунок 3" descr="N_NdK7TivaU.jpg"/>
          <p:cNvPicPr>
            <a:picLocks noChangeAspect="1"/>
          </p:cNvPicPr>
          <p:nvPr/>
        </p:nvPicPr>
        <p:blipFill>
          <a:blip r:embed="rId3" cstate="print"/>
          <a:srcRect t="13251" r="5901" b="30050"/>
          <a:stretch>
            <a:fillRect/>
          </a:stretch>
        </p:blipFill>
        <p:spPr>
          <a:xfrm>
            <a:off x="1547664" y="3861048"/>
            <a:ext cx="6120680" cy="2765994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0949532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7520940" cy="54864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«Юный </a:t>
            </a:r>
            <a:r>
              <a:rPr lang="ru-RU" dirty="0" smtClean="0">
                <a:solidFill>
                  <a:srgbClr val="002060"/>
                </a:solidFill>
              </a:rPr>
              <a:t>гражданин </a:t>
            </a:r>
            <a:r>
              <a:rPr lang="ru-RU" dirty="0" err="1" smtClean="0">
                <a:solidFill>
                  <a:srgbClr val="002060"/>
                </a:solidFill>
              </a:rPr>
              <a:t>башкортостана</a:t>
            </a:r>
            <a:r>
              <a:rPr lang="ru-RU" dirty="0" smtClean="0">
                <a:solidFill>
                  <a:srgbClr val="002060"/>
                </a:solidFill>
              </a:rPr>
              <a:t>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Содержимое 5" descr="iMEcwMZ0Th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700808"/>
            <a:ext cx="4075672" cy="3096344"/>
          </a:xfrm>
          <a:ln w="38100">
            <a:solidFill>
              <a:srgbClr val="002060"/>
            </a:solidFill>
          </a:ln>
        </p:spPr>
      </p:pic>
      <p:pic>
        <p:nvPicPr>
          <p:cNvPr id="8" name="Рисунок 7" descr="barZgOPItXA.jpg"/>
          <p:cNvPicPr>
            <a:picLocks noChangeAspect="1"/>
          </p:cNvPicPr>
          <p:nvPr/>
        </p:nvPicPr>
        <p:blipFill>
          <a:blip r:embed="rId4" cstate="print"/>
          <a:srcRect t="29000" r="1001" b="16401"/>
          <a:stretch>
            <a:fillRect/>
          </a:stretch>
        </p:blipFill>
        <p:spPr>
          <a:xfrm>
            <a:off x="179512" y="1700808"/>
            <a:ext cx="4210717" cy="3096344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2188677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5938" t="20159" r="-435" b="21883"/>
          <a:stretch>
            <a:fillRect/>
          </a:stretch>
        </p:blipFill>
        <p:spPr>
          <a:xfrm>
            <a:off x="0" y="1484784"/>
            <a:ext cx="8922731" cy="410445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520940" cy="548640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Мой край родной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55988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l8VOxlC16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220072" y="836712"/>
            <a:ext cx="3451165" cy="2588374"/>
          </a:xfrm>
          <a:ln>
            <a:solidFill>
              <a:srgbClr val="002060"/>
            </a:solidFill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68697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Обычаи и традиции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башкортостана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rcRect l="9469" t="21875" r="1043" b="2558"/>
          <a:stretch>
            <a:fillRect/>
          </a:stretch>
        </p:blipFill>
        <p:spPr>
          <a:xfrm>
            <a:off x="251520" y="764704"/>
            <a:ext cx="4320480" cy="273630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5122" name="Picture 2" descr="https://sun9-70.userapi.com/impg/Uy4G9SuRka5urhnpBoe5lGG68rn3dBdQFoeaDA/M9T3z8XWlXs.jpg?size=1280x960&amp;quality=96&amp;sign=7f3f38e015e5dd84ca6453d961699da6&amp;type=album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3356992"/>
            <a:ext cx="4176282" cy="313221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059033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Содержимое 5" descr="Yex3olO-7UQ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5826" t="6557" r="20684" b="23458"/>
          <a:stretch>
            <a:fillRect/>
          </a:stretch>
        </p:blipFill>
        <p:spPr>
          <a:xfrm flipH="1">
            <a:off x="5292080" y="1556792"/>
            <a:ext cx="3456384" cy="3680409"/>
          </a:xfrm>
          <a:ln w="38100">
            <a:solidFill>
              <a:srgbClr val="002060"/>
            </a:solidFill>
          </a:ln>
        </p:spPr>
      </p:pic>
      <p:pic>
        <p:nvPicPr>
          <p:cNvPr id="5" name="Содержимое 4" descr="NvDMV1bvb0Y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rcRect l="12420" b="3004"/>
          <a:stretch>
            <a:fillRect/>
          </a:stretch>
        </p:blipFill>
        <p:spPr>
          <a:xfrm>
            <a:off x="467544" y="1556792"/>
            <a:ext cx="3816424" cy="3376812"/>
          </a:xfrm>
          <a:ln w="38100">
            <a:solidFill>
              <a:srgbClr val="002060"/>
            </a:solidFill>
          </a:ln>
        </p:spPr>
      </p:pic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43900" cy="5486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Обычаи и традиции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башкортостана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BPo043CIhiM.jpg"/>
          <p:cNvPicPr>
            <a:picLocks noChangeAspect="1"/>
          </p:cNvPicPr>
          <p:nvPr/>
        </p:nvPicPr>
        <p:blipFill>
          <a:blip r:embed="rId5" cstate="print"/>
          <a:srcRect l="7476" t="81" r="7476" b="1507"/>
          <a:stretch>
            <a:fillRect/>
          </a:stretch>
        </p:blipFill>
        <p:spPr>
          <a:xfrm>
            <a:off x="2843808" y="4437112"/>
            <a:ext cx="3528392" cy="2254250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BmLSRFNY8W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3068960"/>
            <a:ext cx="5057322" cy="3789040"/>
          </a:xfrm>
          <a:prstGeom prst="ellipse">
            <a:avLst/>
          </a:prstGeom>
          <a:ln w="38100">
            <a:solidFill>
              <a:srgbClr val="00206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467544" y="836712"/>
            <a:ext cx="840668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Башкирия, Моя земля и небо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Моя любовь, Мой соловьиный край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!.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Мне жаль того, Кто здесь не разу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был,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Мне жаль того, Кому не пел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курай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algn="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Молодцов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23098033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l8VOxlC1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529052" cy="5486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 !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0_L0hjMXZR8.jpg"/>
          <p:cNvPicPr>
            <a:picLocks noChangeAspect="1"/>
          </p:cNvPicPr>
          <p:nvPr/>
        </p:nvPicPr>
        <p:blipFill>
          <a:blip r:embed="rId3" cstate="print"/>
          <a:srcRect l="3538" t="12230" r="3538" b="9869"/>
          <a:stretch>
            <a:fillRect/>
          </a:stretch>
        </p:blipFill>
        <p:spPr>
          <a:xfrm>
            <a:off x="395536" y="1556792"/>
            <a:ext cx="8496944" cy="4752528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655</TotalTime>
  <Words>435</Words>
  <Application>Microsoft Office PowerPoint</Application>
  <PresentationFormat>Экран (4:3)</PresentationFormat>
  <Paragraphs>90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Углы</vt:lpstr>
      <vt:lpstr> </vt:lpstr>
      <vt:lpstr>Актуальность:</vt:lpstr>
      <vt:lpstr>Информация о проекте: </vt:lpstr>
      <vt:lpstr>Новизна проекта:</vt:lpstr>
      <vt:lpstr>Цель:  - формировать у детей дошкольного возраста патриотические отношения и чувства к своей семье, городу, к природе, культуре на основе исторических и природных особенностей родного края;  -воспитание собственного достоинства как представителя своего народа, уважения к прошлому, настоящему, будущему родного края толерантного отношения к представителям других национальностей.</vt:lpstr>
      <vt:lpstr>Задачи:</vt:lpstr>
      <vt:lpstr>Реализация  проекта:</vt:lpstr>
      <vt:lpstr>Реализация  проекта:</vt:lpstr>
      <vt:lpstr>Реализация  проекта:</vt:lpstr>
      <vt:lpstr> Результат  .   </vt:lpstr>
      <vt:lpstr>«Юный гражданин башкортостана»</vt:lpstr>
      <vt:lpstr>Мой край родной!</vt:lpstr>
      <vt:lpstr>Обычаи и традиции башкортостана !</vt:lpstr>
      <vt:lpstr>Обычаи и традиции башкортостана !</vt:lpstr>
      <vt:lpstr>Слайд 15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ЮНЫЙ   ПАТРИОТ</dc:title>
  <dc:creator>DNS</dc:creator>
  <cp:lastModifiedBy>Пользователь</cp:lastModifiedBy>
  <cp:revision>66</cp:revision>
  <dcterms:created xsi:type="dcterms:W3CDTF">2012-04-25T08:37:44Z</dcterms:created>
  <dcterms:modified xsi:type="dcterms:W3CDTF">2024-10-16T07:15:54Z</dcterms:modified>
</cp:coreProperties>
</file>