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sldIdLst>
    <p:sldId id="257" r:id="rId2"/>
    <p:sldId id="258" r:id="rId3"/>
    <p:sldId id="259" r:id="rId4"/>
    <p:sldId id="260" r:id="rId5"/>
    <p:sldId id="261" r:id="rId6"/>
    <p:sldId id="263" r:id="rId7"/>
    <p:sldId id="262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0" d="100"/>
          <a:sy n="60" d="100"/>
        </p:scale>
        <p:origin x="-157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30.10.2021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30.10.2021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30.10.2021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30.10.2021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30.10.2021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30.10.2021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30.10.2021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30.10.2021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.jpe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18356" cy="6858000"/>
          </a:xfrm>
        </p:spPr>
      </p:pic>
    </p:spTree>
  </p:cSld>
  <p:clrMapOvr>
    <a:masterClrMapping/>
  </p:clrMapOvr>
  <p:transition>
    <p:dissolv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2.jpe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13462" cy="6858000"/>
          </a:xfrm>
        </p:spPr>
      </p:pic>
    </p:spTree>
  </p:cSld>
  <p:clrMapOvr>
    <a:masterClrMapping/>
  </p:clrMapOvr>
  <p:transition>
    <p:wedg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3.jpe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324544" y="-531440"/>
            <a:ext cx="6440590" cy="4581129"/>
          </a:xfrm>
        </p:spPr>
      </p:pic>
      <p:pic>
        <p:nvPicPr>
          <p:cNvPr id="5" name="Рисунок 4" descr="31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76452" y="3544570"/>
            <a:ext cx="4667548" cy="3313430"/>
          </a:xfrm>
          <a:prstGeom prst="rect">
            <a:avLst/>
          </a:prstGeom>
        </p:spPr>
      </p:pic>
    </p:spTree>
  </p:cSld>
  <p:clrMapOvr>
    <a:masterClrMapping/>
  </p:clrMapOvr>
  <p:transition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4.jpe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148064" cy="3610331"/>
          </a:xfrm>
        </p:spPr>
      </p:pic>
      <p:pic>
        <p:nvPicPr>
          <p:cNvPr id="5" name="Содержимое 3" descr="41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3968" y="3411507"/>
            <a:ext cx="4860032" cy="3446493"/>
          </a:xfrm>
          <a:prstGeom prst="rect">
            <a:avLst/>
          </a:prstGeom>
        </p:spPr>
      </p:pic>
    </p:spTree>
  </p:cSld>
  <p:clrMapOvr>
    <a:masterClrMapping/>
  </p:clrMapOvr>
  <p:transition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5.jpe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15901" cy="6858000"/>
          </a:xfrm>
        </p:spPr>
      </p:pic>
    </p:spTree>
  </p:cSld>
  <p:clrMapOvr>
    <a:masterClrMapping/>
  </p:clrMapOvr>
  <p:transition>
    <p:wipe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Содержимое 6" descr="image-30-10-21-10-29-10.jpe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-252535" y="0"/>
            <a:ext cx="4248471" cy="2991486"/>
          </a:xfrm>
        </p:spPr>
      </p:pic>
      <p:pic>
        <p:nvPicPr>
          <p:cNvPr id="9" name="Содержимое 5" descr="image-30-10-21-10-29-5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61232" y="2332037"/>
            <a:ext cx="6382768" cy="4525963"/>
          </a:xfrm>
          <a:prstGeom prst="rect">
            <a:avLst/>
          </a:prstGeom>
        </p:spPr>
      </p:pic>
    </p:spTree>
  </p:cSld>
  <p:clrMapOvr>
    <a:masterClrMapping/>
  </p:clrMapOvr>
  <p:transition>
    <p:dissolv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Содержимое 7" descr="image-30-10-21-10-29-1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62923" cy="6858000"/>
          </a:xfrm>
          <a:prstGeom prst="rect">
            <a:avLst/>
          </a:prstGeom>
        </p:spPr>
      </p:pic>
    </p:spTree>
  </p:cSld>
  <p:clrMapOvr>
    <a:masterClrMapping/>
  </p:clrMapOvr>
  <p:transition>
    <p:wedg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3" descr="image-30-10-21-10-29-11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95263" cy="6858000"/>
          </a:xfrm>
          <a:prstGeom prst="rect">
            <a:avLst/>
          </a:prstGeom>
        </p:spPr>
      </p:pic>
    </p:spTree>
  </p:cSld>
  <p:clrMapOvr>
    <a:masterClrMapping/>
  </p:clrMapOvr>
  <p:transition>
    <p:dissolv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image-30-10-21-10-29-2.jpe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355976" y="3789040"/>
            <a:ext cx="4788024" cy="3404110"/>
          </a:xfrm>
        </p:spPr>
      </p:pic>
      <p:pic>
        <p:nvPicPr>
          <p:cNvPr id="5" name="Содержимое 3" descr="image-30-10-21-10-29-6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012160" cy="426702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Содержимое 6" descr="image-30-10-21-10-29-12.jpe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443503" cy="3140968"/>
          </a:xfrm>
        </p:spPr>
      </p:pic>
      <p:pic>
        <p:nvPicPr>
          <p:cNvPr id="8" name="Содержимое 7" descr="image-30-10-21-10-29-7.jpe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3491881" y="2861551"/>
            <a:ext cx="5652120" cy="3996449"/>
          </a:xfrm>
        </p:spPr>
      </p:pic>
    </p:spTree>
  </p:cSld>
  <p:clrMapOvr>
    <a:masterClrMapping/>
  </p:clrMapOvr>
  <p:transition>
    <p:wedge/>
  </p:transition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7</TotalTime>
  <Words>0</Words>
  <Application>Microsoft Office PowerPoint</Application>
  <PresentationFormat>Экран (4:3)</PresentationFormat>
  <Paragraphs>0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Трек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Екатерина</dc:creator>
  <cp:lastModifiedBy>admin</cp:lastModifiedBy>
  <cp:revision>5</cp:revision>
  <dcterms:created xsi:type="dcterms:W3CDTF">2021-10-30T19:32:04Z</dcterms:created>
  <dcterms:modified xsi:type="dcterms:W3CDTF">2021-10-30T20:32:36Z</dcterms:modified>
</cp:coreProperties>
</file>