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310" r:id="rId2"/>
    <p:sldId id="256" r:id="rId3"/>
    <p:sldId id="311" r:id="rId4"/>
    <p:sldId id="257" r:id="rId5"/>
    <p:sldId id="258" r:id="rId6"/>
    <p:sldId id="284" r:id="rId7"/>
    <p:sldId id="285" r:id="rId8"/>
    <p:sldId id="286" r:id="rId9"/>
    <p:sldId id="287" r:id="rId10"/>
    <p:sldId id="289" r:id="rId11"/>
    <p:sldId id="293" r:id="rId12"/>
    <p:sldId id="292" r:id="rId13"/>
    <p:sldId id="291" r:id="rId14"/>
    <p:sldId id="290" r:id="rId15"/>
    <p:sldId id="294" r:id="rId16"/>
    <p:sldId id="295" r:id="rId17"/>
    <p:sldId id="298" r:id="rId18"/>
    <p:sldId id="297" r:id="rId19"/>
    <p:sldId id="296" r:id="rId20"/>
    <p:sldId id="299" r:id="rId21"/>
    <p:sldId id="300" r:id="rId22"/>
    <p:sldId id="302" r:id="rId23"/>
    <p:sldId id="303" r:id="rId24"/>
    <p:sldId id="301" r:id="rId25"/>
    <p:sldId id="304" r:id="rId26"/>
    <p:sldId id="305" r:id="rId27"/>
    <p:sldId id="306" r:id="rId28"/>
    <p:sldId id="307" r:id="rId29"/>
    <p:sldId id="308" r:id="rId30"/>
    <p:sldId id="309" r:id="rId3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FF4CE6-4B2C-474B-954D-4BF59C7BCBBF}" type="datetimeFigureOut">
              <a:rPr lang="ru-RU" smtClean="0"/>
              <a:pPr/>
              <a:t>30.05.2019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9F5482-09F1-49E9-B33C-85B10517BDD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FF4CE6-4B2C-474B-954D-4BF59C7BCBBF}" type="datetimeFigureOut">
              <a:rPr lang="ru-RU" smtClean="0"/>
              <a:pPr/>
              <a:t>30.05.2019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9F5482-09F1-49E9-B33C-85B10517BDD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FF4CE6-4B2C-474B-954D-4BF59C7BCBBF}" type="datetimeFigureOut">
              <a:rPr lang="ru-RU" smtClean="0"/>
              <a:pPr/>
              <a:t>30.05.2019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9F5482-09F1-49E9-B33C-85B10517BDD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FF4CE6-4B2C-474B-954D-4BF59C7BCBBF}" type="datetimeFigureOut">
              <a:rPr lang="ru-RU" smtClean="0"/>
              <a:pPr/>
              <a:t>30.05.2019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9F5482-09F1-49E9-B33C-85B10517BDD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FF4CE6-4B2C-474B-954D-4BF59C7BCBBF}" type="datetimeFigureOut">
              <a:rPr lang="ru-RU" smtClean="0"/>
              <a:pPr/>
              <a:t>30.05.2019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9F5482-09F1-49E9-B33C-85B10517BDD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FF4CE6-4B2C-474B-954D-4BF59C7BCBBF}" type="datetimeFigureOut">
              <a:rPr lang="ru-RU" smtClean="0"/>
              <a:pPr/>
              <a:t>30.05.2019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9F5482-09F1-49E9-B33C-85B10517BDD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FF4CE6-4B2C-474B-954D-4BF59C7BCBBF}" type="datetimeFigureOut">
              <a:rPr lang="ru-RU" smtClean="0"/>
              <a:pPr/>
              <a:t>30.05.2019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9F5482-09F1-49E9-B33C-85B10517BDD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FF4CE6-4B2C-474B-954D-4BF59C7BCBBF}" type="datetimeFigureOut">
              <a:rPr lang="ru-RU" smtClean="0"/>
              <a:pPr/>
              <a:t>30.05.2019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9F5482-09F1-49E9-B33C-85B10517BDD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FF4CE6-4B2C-474B-954D-4BF59C7BCBBF}" type="datetimeFigureOut">
              <a:rPr lang="ru-RU" smtClean="0"/>
              <a:pPr/>
              <a:t>30.05.2019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9F5482-09F1-49E9-B33C-85B10517BDD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FF4CE6-4B2C-474B-954D-4BF59C7BCBBF}" type="datetimeFigureOut">
              <a:rPr lang="ru-RU" smtClean="0"/>
              <a:pPr/>
              <a:t>30.05.2019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9F5482-09F1-49E9-B33C-85B10517BDD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FF4CE6-4B2C-474B-954D-4BF59C7BCBBF}" type="datetimeFigureOut">
              <a:rPr lang="ru-RU" smtClean="0"/>
              <a:pPr/>
              <a:t>30.05.2019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9F5482-09F1-49E9-B33C-85B10517BDD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FF4CE6-4B2C-474B-954D-4BF59C7BCBBF}" type="datetimeFigureOut">
              <a:rPr lang="ru-RU" smtClean="0"/>
              <a:pPr/>
              <a:t>30.05.2019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9F5482-09F1-49E9-B33C-85B10517BDDB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slide" Target="slide18.xml"/><Relationship Id="rId13" Type="http://schemas.openxmlformats.org/officeDocument/2006/relationships/slide" Target="slide14.xml"/><Relationship Id="rId18" Type="http://schemas.openxmlformats.org/officeDocument/2006/relationships/slide" Target="slide17.xml"/><Relationship Id="rId26" Type="http://schemas.openxmlformats.org/officeDocument/2006/relationships/slide" Target="slide20.xml"/><Relationship Id="rId3" Type="http://schemas.openxmlformats.org/officeDocument/2006/relationships/slide" Target="slide7.xml"/><Relationship Id="rId21" Type="http://schemas.openxmlformats.org/officeDocument/2006/relationships/slide" Target="slide26.xml"/><Relationship Id="rId7" Type="http://schemas.openxmlformats.org/officeDocument/2006/relationships/slide" Target="slide23.xml"/><Relationship Id="rId12" Type="http://schemas.openxmlformats.org/officeDocument/2006/relationships/slide" Target="slide19.xml"/><Relationship Id="rId17" Type="http://schemas.openxmlformats.org/officeDocument/2006/relationships/slide" Target="slide22.xml"/><Relationship Id="rId25" Type="http://schemas.openxmlformats.org/officeDocument/2006/relationships/slide" Target="slide15.xml"/><Relationship Id="rId2" Type="http://schemas.openxmlformats.org/officeDocument/2006/relationships/slide" Target="slide5.xml"/><Relationship Id="rId16" Type="http://schemas.openxmlformats.org/officeDocument/2006/relationships/slide" Target="slide11.xml"/><Relationship Id="rId20" Type="http://schemas.openxmlformats.org/officeDocument/2006/relationships/slide" Target="slide25.xml"/><Relationship Id="rId1" Type="http://schemas.openxmlformats.org/officeDocument/2006/relationships/slideLayout" Target="../slideLayouts/slideLayout7.xml"/><Relationship Id="rId6" Type="http://schemas.openxmlformats.org/officeDocument/2006/relationships/slide" Target="slide6.xml"/><Relationship Id="rId11" Type="http://schemas.openxmlformats.org/officeDocument/2006/relationships/slide" Target="slide24.xml"/><Relationship Id="rId24" Type="http://schemas.openxmlformats.org/officeDocument/2006/relationships/slide" Target="slide10.xml"/><Relationship Id="rId5" Type="http://schemas.openxmlformats.org/officeDocument/2006/relationships/slide" Target="slide9.xml"/><Relationship Id="rId15" Type="http://schemas.openxmlformats.org/officeDocument/2006/relationships/slide" Target="slide16.xml"/><Relationship Id="rId23" Type="http://schemas.openxmlformats.org/officeDocument/2006/relationships/slide" Target="slide28.xml"/><Relationship Id="rId10" Type="http://schemas.openxmlformats.org/officeDocument/2006/relationships/slide" Target="slide29.xml"/><Relationship Id="rId19" Type="http://schemas.openxmlformats.org/officeDocument/2006/relationships/slide" Target="slide12.xml"/><Relationship Id="rId4" Type="http://schemas.openxmlformats.org/officeDocument/2006/relationships/slide" Target="slide8.xml"/><Relationship Id="rId9" Type="http://schemas.openxmlformats.org/officeDocument/2006/relationships/slide" Target="slide13.xml"/><Relationship Id="rId14" Type="http://schemas.openxmlformats.org/officeDocument/2006/relationships/slide" Target="slide21.xml"/><Relationship Id="rId22" Type="http://schemas.openxmlformats.org/officeDocument/2006/relationships/slide" Target="slide2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14348" y="1571612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latin typeface="Bookman Old Style" pitchFamily="18" charset="0"/>
              </a:rPr>
              <a:t>Обобщение по курсу «Основы мировых религиозных культур»</a:t>
            </a:r>
            <a:endParaRPr lang="ru-RU" dirty="0">
              <a:latin typeface="Bookman Old Style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357422" y="5286388"/>
            <a:ext cx="6400800" cy="1071570"/>
          </a:xfrm>
        </p:spPr>
        <p:txBody>
          <a:bodyPr>
            <a:normAutofit lnSpcReduction="10000"/>
          </a:bodyPr>
          <a:lstStyle/>
          <a:p>
            <a:pPr algn="r"/>
            <a:r>
              <a:rPr lang="ru-RU" sz="2000" dirty="0" smtClean="0">
                <a:solidFill>
                  <a:schemeClr val="tx1"/>
                </a:solidFill>
                <a:latin typeface="Bookman Old Style" pitchFamily="18" charset="0"/>
              </a:rPr>
              <a:t>Учитель начальных классов ГБОУ школа 454</a:t>
            </a:r>
          </a:p>
          <a:p>
            <a:pPr algn="r"/>
            <a:r>
              <a:rPr lang="ru-RU" sz="2000" dirty="0" err="1" smtClean="0">
                <a:solidFill>
                  <a:schemeClr val="tx1"/>
                </a:solidFill>
                <a:latin typeface="Bookman Old Style" pitchFamily="18" charset="0"/>
              </a:rPr>
              <a:t>Колпинского</a:t>
            </a:r>
            <a:r>
              <a:rPr lang="ru-RU" sz="2000" dirty="0" smtClean="0">
                <a:solidFill>
                  <a:schemeClr val="tx1"/>
                </a:solidFill>
                <a:latin typeface="Bookman Old Style" pitchFamily="18" charset="0"/>
              </a:rPr>
              <a:t> района Санкт-Петербурга</a:t>
            </a:r>
          </a:p>
          <a:p>
            <a:pPr algn="r"/>
            <a:r>
              <a:rPr lang="ru-RU" sz="2000" dirty="0" err="1" smtClean="0">
                <a:solidFill>
                  <a:schemeClr val="tx1"/>
                </a:solidFill>
                <a:latin typeface="Bookman Old Style" pitchFamily="18" charset="0"/>
              </a:rPr>
              <a:t>Хруцкая</a:t>
            </a:r>
            <a:r>
              <a:rPr lang="ru-RU" sz="2000" dirty="0" smtClean="0">
                <a:solidFill>
                  <a:schemeClr val="tx1"/>
                </a:solidFill>
                <a:latin typeface="Bookman Old Style" pitchFamily="18" charset="0"/>
              </a:rPr>
              <a:t> Т.В.</a:t>
            </a:r>
            <a:endParaRPr lang="ru-RU" sz="2000" dirty="0">
              <a:solidFill>
                <a:schemeClr val="tx1"/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14290"/>
            <a:ext cx="8229600" cy="796908"/>
          </a:xfrm>
        </p:spPr>
        <p:txBody>
          <a:bodyPr/>
          <a:lstStyle/>
          <a:p>
            <a:r>
              <a:rPr lang="ru-RU" dirty="0" smtClean="0">
                <a:latin typeface="Bookman Old Style" pitchFamily="18" charset="0"/>
              </a:rPr>
              <a:t>Правила игры</a:t>
            </a:r>
            <a:endParaRPr lang="ru-RU" dirty="0">
              <a:latin typeface="Bookman Old Style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1000108"/>
            <a:ext cx="8715436" cy="5257800"/>
          </a:xfrm>
        </p:spPr>
        <p:txBody>
          <a:bodyPr>
            <a:noAutofit/>
          </a:bodyPr>
          <a:lstStyle/>
          <a:p>
            <a:r>
              <a:rPr lang="ru-RU" sz="2100" dirty="0" smtClean="0">
                <a:latin typeface="Bookman Old Style" pitchFamily="18" charset="0"/>
              </a:rPr>
              <a:t>Группа делится на 2 команды.</a:t>
            </a:r>
          </a:p>
          <a:p>
            <a:r>
              <a:rPr lang="ru-RU" sz="2100" dirty="0" smtClean="0">
                <a:latin typeface="Bookman Old Style" pitchFamily="18" charset="0"/>
              </a:rPr>
              <a:t>Каждая команда поочередно выбирает сектор и ячейку с тем количеством баллов, которое хочет выиграть. </a:t>
            </a:r>
          </a:p>
          <a:p>
            <a:r>
              <a:rPr lang="ru-RU" sz="2100" dirty="0" smtClean="0">
                <a:latin typeface="Bookman Old Style" pitchFamily="18" charset="0"/>
              </a:rPr>
              <a:t>Если команда правильно ответила, то ей присуждается то количество баллов, которое указано на табло.</a:t>
            </a:r>
          </a:p>
          <a:p>
            <a:r>
              <a:rPr lang="ru-RU" sz="2100" dirty="0" smtClean="0">
                <a:latin typeface="Bookman Old Style" pitchFamily="18" charset="0"/>
              </a:rPr>
              <a:t>Если команда не смогла ответить на вопрос, то у неё вычитается количество баллов, указанных на табло.</a:t>
            </a:r>
          </a:p>
          <a:p>
            <a:r>
              <a:rPr lang="ru-RU" sz="2100" dirty="0" smtClean="0">
                <a:latin typeface="Bookman Old Style" pitchFamily="18" charset="0"/>
              </a:rPr>
              <a:t>Если команда ещё не заработала очки, и при этом не смогла ответить на вопрос, то у неё вычитается количество баллов, указанных на табло, в счет будущих баллов.</a:t>
            </a:r>
          </a:p>
          <a:p>
            <a:r>
              <a:rPr lang="ru-RU" sz="2100" dirty="0" smtClean="0">
                <a:latin typeface="Bookman Old Style" pitchFamily="18" charset="0"/>
              </a:rPr>
              <a:t>Вопрос нужно выслушивать до конца, обсудить с членами команды, заранее не выкрикивать ответ. Отвечает один человек от команды.</a:t>
            </a:r>
          </a:p>
          <a:p>
            <a:r>
              <a:rPr lang="ru-RU" sz="2100" dirty="0" smtClean="0">
                <a:latin typeface="Bookman Old Style" pitchFamily="18" charset="0"/>
              </a:rPr>
              <a:t>Команда, нарушившая правила лишается 10 баллов.</a:t>
            </a:r>
          </a:p>
          <a:p>
            <a:r>
              <a:rPr lang="ru-RU" sz="2100" dirty="0" smtClean="0">
                <a:latin typeface="Bookman Old Style" pitchFamily="18" charset="0"/>
              </a:rPr>
              <a:t>Команда, которая заработает больше баллов, выиграет.</a:t>
            </a:r>
          </a:p>
          <a:p>
            <a:endParaRPr lang="ru-RU" sz="21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00034" y="714356"/>
            <a:ext cx="3214710" cy="714380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ookman Old Style" pitchFamily="18" charset="0"/>
              </a:rPr>
              <a:t>Христианство</a:t>
            </a:r>
            <a:endParaRPr lang="ru-RU" sz="2400" b="1" dirty="0">
              <a:solidFill>
                <a:schemeClr val="tx1">
                  <a:lumMod val="95000"/>
                  <a:lumOff val="5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00034" y="1857364"/>
            <a:ext cx="3214710" cy="7143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ookman Old Style" pitchFamily="18" charset="0"/>
              </a:rPr>
              <a:t>Иудаизм</a:t>
            </a:r>
            <a:endParaRPr lang="ru-RU" sz="2400" b="1" dirty="0">
              <a:solidFill>
                <a:schemeClr val="tx1">
                  <a:lumMod val="95000"/>
                  <a:lumOff val="5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00034" y="3000372"/>
            <a:ext cx="3214710" cy="7143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ookman Old Style" pitchFamily="18" charset="0"/>
              </a:rPr>
              <a:t>Ислам</a:t>
            </a:r>
            <a:endParaRPr lang="ru-RU" sz="2400" b="1" dirty="0">
              <a:solidFill>
                <a:schemeClr val="tx1">
                  <a:lumMod val="95000"/>
                  <a:lumOff val="5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00034" y="4214818"/>
            <a:ext cx="3214710" cy="7143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ookman Old Style" pitchFamily="18" charset="0"/>
              </a:rPr>
              <a:t>Буддизм</a:t>
            </a:r>
            <a:endParaRPr lang="ru-RU" sz="2400" b="1" dirty="0">
              <a:solidFill>
                <a:schemeClr val="tx1">
                  <a:lumMod val="95000"/>
                  <a:lumOff val="5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00034" y="5357826"/>
            <a:ext cx="3214710" cy="7143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ookman Old Style" pitchFamily="18" charset="0"/>
              </a:rPr>
              <a:t>Общие вопросы</a:t>
            </a:r>
            <a:endParaRPr lang="ru-RU" sz="2400" b="1" dirty="0">
              <a:solidFill>
                <a:schemeClr val="tx1">
                  <a:lumMod val="95000"/>
                  <a:lumOff val="5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000496" y="714356"/>
            <a:ext cx="714380" cy="7143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ookman Old Style" pitchFamily="18" charset="0"/>
                <a:hlinkClick r:id="rId2" action="ppaction://hlinksldjump"/>
              </a:rPr>
              <a:t>10</a:t>
            </a:r>
            <a:endParaRPr lang="ru-RU" sz="2400" b="1" dirty="0">
              <a:solidFill>
                <a:schemeClr val="tx1">
                  <a:lumMod val="95000"/>
                  <a:lumOff val="5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4000496" y="3000372"/>
            <a:ext cx="714380" cy="7143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ookman Old Style" pitchFamily="18" charset="0"/>
                <a:hlinkClick r:id="rId3" action="ppaction://hlinksldjump"/>
              </a:rPr>
              <a:t>10</a:t>
            </a:r>
            <a:endParaRPr lang="ru-RU" sz="2400" b="1" dirty="0">
              <a:solidFill>
                <a:schemeClr val="tx1">
                  <a:lumMod val="95000"/>
                  <a:lumOff val="5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4000496" y="4214818"/>
            <a:ext cx="714380" cy="7143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ookman Old Style" pitchFamily="18" charset="0"/>
                <a:hlinkClick r:id="rId4" action="ppaction://hlinksldjump"/>
              </a:rPr>
              <a:t>10</a:t>
            </a:r>
            <a:endParaRPr lang="ru-RU" sz="2400" b="1" dirty="0">
              <a:solidFill>
                <a:schemeClr val="tx1">
                  <a:lumMod val="95000"/>
                  <a:lumOff val="5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4000496" y="5357826"/>
            <a:ext cx="714380" cy="7143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ookman Old Style" pitchFamily="18" charset="0"/>
                <a:hlinkClick r:id="rId5" action="ppaction://hlinksldjump"/>
              </a:rPr>
              <a:t>10</a:t>
            </a:r>
            <a:endParaRPr lang="ru-RU" sz="2400" b="1" dirty="0">
              <a:solidFill>
                <a:schemeClr val="tx1">
                  <a:lumMod val="95000"/>
                  <a:lumOff val="5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4000496" y="1857364"/>
            <a:ext cx="714380" cy="7143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ookman Old Style" pitchFamily="18" charset="0"/>
                <a:hlinkClick r:id="rId6" action="ppaction://hlinksldjump"/>
              </a:rPr>
              <a:t>10</a:t>
            </a:r>
            <a:endParaRPr lang="ru-RU" sz="2400" b="1" dirty="0">
              <a:solidFill>
                <a:schemeClr val="tx1">
                  <a:lumMod val="95000"/>
                  <a:lumOff val="5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7000892" y="4214818"/>
            <a:ext cx="714380" cy="7143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ookman Old Style" pitchFamily="18" charset="0"/>
                <a:hlinkClick r:id="rId7" action="ppaction://hlinksldjump"/>
              </a:rPr>
              <a:t>40</a:t>
            </a:r>
            <a:endParaRPr lang="ru-RU" sz="2400" b="1" dirty="0">
              <a:solidFill>
                <a:schemeClr val="tx1">
                  <a:lumMod val="95000"/>
                  <a:lumOff val="5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6000760" y="4214818"/>
            <a:ext cx="714380" cy="7143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ookman Old Style" pitchFamily="18" charset="0"/>
                <a:hlinkClick r:id="rId8" action="ppaction://hlinksldjump"/>
              </a:rPr>
              <a:t>30</a:t>
            </a:r>
            <a:endParaRPr lang="ru-RU" sz="2400" b="1" dirty="0">
              <a:solidFill>
                <a:schemeClr val="tx1">
                  <a:lumMod val="95000"/>
                  <a:lumOff val="5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5000628" y="4214818"/>
            <a:ext cx="714380" cy="7143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ookman Old Style" pitchFamily="18" charset="0"/>
                <a:hlinkClick r:id="rId9" action="ppaction://hlinksldjump"/>
              </a:rPr>
              <a:t>20</a:t>
            </a:r>
            <a:endParaRPr lang="ru-RU" sz="2400" b="1" dirty="0">
              <a:solidFill>
                <a:schemeClr val="tx1">
                  <a:lumMod val="95000"/>
                  <a:lumOff val="5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7929586" y="5357826"/>
            <a:ext cx="714380" cy="7143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ookman Old Style" pitchFamily="18" charset="0"/>
                <a:hlinkClick r:id="rId10" action="ppaction://hlinksldjump"/>
              </a:rPr>
              <a:t>50</a:t>
            </a:r>
            <a:endParaRPr lang="ru-RU" sz="2400" b="1" dirty="0">
              <a:solidFill>
                <a:schemeClr val="tx1">
                  <a:lumMod val="95000"/>
                  <a:lumOff val="5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7000892" y="5357826"/>
            <a:ext cx="714380" cy="7143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ookman Old Style" pitchFamily="18" charset="0"/>
                <a:hlinkClick r:id="rId11" action="ppaction://hlinksldjump"/>
              </a:rPr>
              <a:t>40</a:t>
            </a:r>
            <a:endParaRPr lang="ru-RU" sz="2400" b="1" dirty="0">
              <a:solidFill>
                <a:schemeClr val="tx1">
                  <a:lumMod val="95000"/>
                  <a:lumOff val="5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6000760" y="5357826"/>
            <a:ext cx="714380" cy="7143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ookman Old Style" pitchFamily="18" charset="0"/>
                <a:hlinkClick r:id="rId12" action="ppaction://hlinksldjump"/>
              </a:rPr>
              <a:t>30</a:t>
            </a:r>
            <a:endParaRPr lang="ru-RU" sz="2400" b="1" dirty="0">
              <a:solidFill>
                <a:schemeClr val="tx1">
                  <a:lumMod val="95000"/>
                  <a:lumOff val="5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5000628" y="5357826"/>
            <a:ext cx="714380" cy="7143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ookman Old Style" pitchFamily="18" charset="0"/>
                <a:hlinkClick r:id="rId13" action="ppaction://hlinksldjump"/>
              </a:rPr>
              <a:t>20</a:t>
            </a:r>
            <a:endParaRPr lang="ru-RU" sz="2400" b="1" dirty="0">
              <a:solidFill>
                <a:schemeClr val="tx1">
                  <a:lumMod val="95000"/>
                  <a:lumOff val="5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7000892" y="1857364"/>
            <a:ext cx="714380" cy="7143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ookman Old Style" pitchFamily="18" charset="0"/>
                <a:hlinkClick r:id="rId14" action="ppaction://hlinksldjump"/>
              </a:rPr>
              <a:t>40</a:t>
            </a:r>
            <a:endParaRPr lang="ru-RU" sz="2400" b="1" dirty="0">
              <a:solidFill>
                <a:schemeClr val="tx1">
                  <a:lumMod val="95000"/>
                  <a:lumOff val="5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6000760" y="1857364"/>
            <a:ext cx="714380" cy="7143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ookman Old Style" pitchFamily="18" charset="0"/>
                <a:hlinkClick r:id="rId15" action="ppaction://hlinksldjump"/>
              </a:rPr>
              <a:t>30</a:t>
            </a:r>
            <a:endParaRPr lang="ru-RU" sz="2400" b="1" dirty="0">
              <a:solidFill>
                <a:schemeClr val="tx1">
                  <a:lumMod val="95000"/>
                  <a:lumOff val="5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5000628" y="1857364"/>
            <a:ext cx="714380" cy="7143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ookman Old Style" pitchFamily="18" charset="0"/>
                <a:hlinkClick r:id="rId16" action="ppaction://hlinksldjump"/>
              </a:rPr>
              <a:t>20</a:t>
            </a:r>
            <a:endParaRPr lang="ru-RU" sz="2400" b="1" dirty="0">
              <a:solidFill>
                <a:schemeClr val="tx1">
                  <a:lumMod val="95000"/>
                  <a:lumOff val="5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7000892" y="3000372"/>
            <a:ext cx="714380" cy="7143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ookman Old Style" pitchFamily="18" charset="0"/>
                <a:hlinkClick r:id="rId17" action="ppaction://hlinksldjump"/>
              </a:rPr>
              <a:t>40</a:t>
            </a:r>
            <a:endParaRPr lang="ru-RU" sz="2400" b="1" dirty="0">
              <a:solidFill>
                <a:schemeClr val="tx1">
                  <a:lumMod val="95000"/>
                  <a:lumOff val="5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6000760" y="3000372"/>
            <a:ext cx="714380" cy="7143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ookman Old Style" pitchFamily="18" charset="0"/>
                <a:hlinkClick r:id="rId18" action="ppaction://hlinksldjump"/>
              </a:rPr>
              <a:t>30</a:t>
            </a:r>
            <a:endParaRPr lang="ru-RU" sz="2400" b="1" dirty="0">
              <a:solidFill>
                <a:schemeClr val="tx1">
                  <a:lumMod val="95000"/>
                  <a:lumOff val="5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27" name="Прямоугольник 26"/>
          <p:cNvSpPr/>
          <p:nvPr/>
        </p:nvSpPr>
        <p:spPr>
          <a:xfrm>
            <a:off x="5000628" y="3000372"/>
            <a:ext cx="714380" cy="7143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ookman Old Style" pitchFamily="18" charset="0"/>
                <a:hlinkClick r:id="rId19" action="ppaction://hlinksldjump"/>
              </a:rPr>
              <a:t>20</a:t>
            </a:r>
            <a:endParaRPr lang="ru-RU" sz="2400" b="1" dirty="0">
              <a:solidFill>
                <a:schemeClr val="tx1">
                  <a:lumMod val="95000"/>
                  <a:lumOff val="5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28" name="Прямоугольник 27"/>
          <p:cNvSpPr/>
          <p:nvPr/>
        </p:nvSpPr>
        <p:spPr>
          <a:xfrm>
            <a:off x="7929586" y="714356"/>
            <a:ext cx="714380" cy="7143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ookman Old Style" pitchFamily="18" charset="0"/>
                <a:hlinkClick r:id="rId20" action="ppaction://hlinksldjump"/>
              </a:rPr>
              <a:t>50</a:t>
            </a:r>
            <a:endParaRPr lang="ru-RU" sz="2400" b="1" dirty="0">
              <a:solidFill>
                <a:schemeClr val="tx1">
                  <a:lumMod val="95000"/>
                  <a:lumOff val="5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29" name="Прямоугольник 28"/>
          <p:cNvSpPr/>
          <p:nvPr/>
        </p:nvSpPr>
        <p:spPr>
          <a:xfrm>
            <a:off x="7929586" y="1857364"/>
            <a:ext cx="714380" cy="7143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ookman Old Style" pitchFamily="18" charset="0"/>
                <a:hlinkClick r:id="rId21" action="ppaction://hlinksldjump"/>
              </a:rPr>
              <a:t>50</a:t>
            </a:r>
            <a:endParaRPr lang="ru-RU" sz="2400" b="1" dirty="0">
              <a:solidFill>
                <a:schemeClr val="tx1">
                  <a:lumMod val="95000"/>
                  <a:lumOff val="5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30" name="Прямоугольник 29"/>
          <p:cNvSpPr/>
          <p:nvPr/>
        </p:nvSpPr>
        <p:spPr>
          <a:xfrm>
            <a:off x="7929586" y="3000372"/>
            <a:ext cx="714380" cy="7143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ookman Old Style" pitchFamily="18" charset="0"/>
                <a:hlinkClick r:id="rId22" action="ppaction://hlinksldjump"/>
              </a:rPr>
              <a:t>50</a:t>
            </a:r>
            <a:endParaRPr lang="ru-RU" sz="2400" b="1" dirty="0">
              <a:solidFill>
                <a:schemeClr val="tx1">
                  <a:lumMod val="95000"/>
                  <a:lumOff val="5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31" name="Прямоугольник 30"/>
          <p:cNvSpPr/>
          <p:nvPr/>
        </p:nvSpPr>
        <p:spPr>
          <a:xfrm>
            <a:off x="7929586" y="4214818"/>
            <a:ext cx="714380" cy="7143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ookman Old Style" pitchFamily="18" charset="0"/>
                <a:hlinkClick r:id="rId23" action="ppaction://hlinksldjump"/>
              </a:rPr>
              <a:t>50</a:t>
            </a:r>
            <a:endParaRPr lang="ru-RU" sz="2400" b="1" dirty="0">
              <a:solidFill>
                <a:schemeClr val="tx1">
                  <a:lumMod val="95000"/>
                  <a:lumOff val="5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32" name="Прямоугольник 31"/>
          <p:cNvSpPr/>
          <p:nvPr/>
        </p:nvSpPr>
        <p:spPr>
          <a:xfrm>
            <a:off x="5000628" y="714356"/>
            <a:ext cx="714380" cy="7143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ookman Old Style" pitchFamily="18" charset="0"/>
                <a:hlinkClick r:id="rId24" action="ppaction://hlinksldjump"/>
              </a:rPr>
              <a:t>20</a:t>
            </a:r>
            <a:endParaRPr lang="ru-RU" sz="2400" b="1" dirty="0">
              <a:solidFill>
                <a:schemeClr val="tx1">
                  <a:lumMod val="95000"/>
                  <a:lumOff val="5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33" name="Прямоугольник 32"/>
          <p:cNvSpPr/>
          <p:nvPr/>
        </p:nvSpPr>
        <p:spPr>
          <a:xfrm>
            <a:off x="6000760" y="714356"/>
            <a:ext cx="714380" cy="7143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ookman Old Style" pitchFamily="18" charset="0"/>
                <a:hlinkClick r:id="rId25" action="ppaction://hlinksldjump"/>
              </a:rPr>
              <a:t>30</a:t>
            </a:r>
            <a:endParaRPr lang="ru-RU" sz="2400" b="1" dirty="0">
              <a:solidFill>
                <a:schemeClr val="tx1">
                  <a:lumMod val="95000"/>
                  <a:lumOff val="5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34" name="Прямоугольник 33"/>
          <p:cNvSpPr/>
          <p:nvPr/>
        </p:nvSpPr>
        <p:spPr>
          <a:xfrm>
            <a:off x="7000892" y="714356"/>
            <a:ext cx="714380" cy="7143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ookman Old Style" pitchFamily="18" charset="0"/>
                <a:hlinkClick r:id="rId26" action="ppaction://hlinksldjump"/>
              </a:rPr>
              <a:t>40</a:t>
            </a:r>
            <a:endParaRPr lang="ru-RU" sz="2400" b="1" dirty="0">
              <a:solidFill>
                <a:schemeClr val="tx1">
                  <a:lumMod val="95000"/>
                  <a:lumOff val="5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36" name="Управляющая кнопка: в конец 35">
            <a:hlinkClick r:id="" action="ppaction://hlinkshowjump?jump=lastslide" highlightClick="1"/>
          </p:cNvPr>
          <p:cNvSpPr/>
          <p:nvPr/>
        </p:nvSpPr>
        <p:spPr>
          <a:xfrm>
            <a:off x="8286776" y="6429396"/>
            <a:ext cx="428628" cy="285728"/>
          </a:xfrm>
          <a:prstGeom prst="actionButtonE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5720" y="357166"/>
            <a:ext cx="714380" cy="7143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ookman Old Style" pitchFamily="18" charset="0"/>
              </a:rPr>
              <a:t>10</a:t>
            </a:r>
            <a:endParaRPr lang="ru-RU" sz="2400" b="1" dirty="0">
              <a:solidFill>
                <a:schemeClr val="tx1">
                  <a:lumMod val="95000"/>
                  <a:lumOff val="5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42910" y="1785926"/>
            <a:ext cx="792961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dirty="0" smtClean="0">
                <a:latin typeface="Bookman Old Style" pitchFamily="18" charset="0"/>
              </a:rPr>
              <a:t>Основатель </a:t>
            </a:r>
          </a:p>
          <a:p>
            <a:pPr algn="ctr"/>
            <a:r>
              <a:rPr lang="ru-RU" sz="4400" dirty="0" smtClean="0">
                <a:latin typeface="Bookman Old Style" pitchFamily="18" charset="0"/>
              </a:rPr>
              <a:t>христианства</a:t>
            </a:r>
            <a:endParaRPr lang="ru-RU" sz="4400" dirty="0">
              <a:latin typeface="Bookman Old Style" pitchFamily="18" charset="0"/>
            </a:endParaRPr>
          </a:p>
        </p:txBody>
      </p:sp>
      <p:sp>
        <p:nvSpPr>
          <p:cNvPr id="5" name="Управляющая кнопка: домой 4">
            <a:hlinkClick r:id="rId2" action="ppaction://hlinksldjump" highlightClick="1"/>
          </p:cNvPr>
          <p:cNvSpPr/>
          <p:nvPr/>
        </p:nvSpPr>
        <p:spPr>
          <a:xfrm>
            <a:off x="8358214" y="6429396"/>
            <a:ext cx="285752" cy="214314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5720" y="357166"/>
            <a:ext cx="714380" cy="7143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ookman Old Style" pitchFamily="18" charset="0"/>
              </a:rPr>
              <a:t>10</a:t>
            </a:r>
            <a:endParaRPr lang="ru-RU" sz="2400" b="1" dirty="0">
              <a:solidFill>
                <a:schemeClr val="tx1">
                  <a:lumMod val="95000"/>
                  <a:lumOff val="5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42910" y="1785926"/>
            <a:ext cx="792961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dirty="0" smtClean="0">
                <a:latin typeface="Bookman Old Style" pitchFamily="18" charset="0"/>
              </a:rPr>
              <a:t>Основатель </a:t>
            </a:r>
          </a:p>
          <a:p>
            <a:pPr algn="ctr"/>
            <a:r>
              <a:rPr lang="ru-RU" sz="4400" dirty="0" smtClean="0">
                <a:latin typeface="Bookman Old Style" pitchFamily="18" charset="0"/>
              </a:rPr>
              <a:t>иудаизма</a:t>
            </a:r>
            <a:endParaRPr lang="ru-RU" sz="4400" dirty="0">
              <a:latin typeface="Bookman Old Style" pitchFamily="18" charset="0"/>
            </a:endParaRPr>
          </a:p>
        </p:txBody>
      </p:sp>
      <p:sp>
        <p:nvSpPr>
          <p:cNvPr id="5" name="Управляющая кнопка: домой 4">
            <a:hlinkClick r:id="rId2" action="ppaction://hlinksldjump" highlightClick="1"/>
          </p:cNvPr>
          <p:cNvSpPr/>
          <p:nvPr/>
        </p:nvSpPr>
        <p:spPr>
          <a:xfrm>
            <a:off x="8358214" y="6429396"/>
            <a:ext cx="285752" cy="214314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5720" y="357166"/>
            <a:ext cx="714380" cy="7143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ookman Old Style" pitchFamily="18" charset="0"/>
              </a:rPr>
              <a:t>10</a:t>
            </a:r>
            <a:endParaRPr lang="ru-RU" sz="2400" b="1" dirty="0">
              <a:solidFill>
                <a:schemeClr val="tx1">
                  <a:lumMod val="95000"/>
                  <a:lumOff val="5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42910" y="1785926"/>
            <a:ext cx="792961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dirty="0" smtClean="0">
                <a:latin typeface="Bookman Old Style" pitchFamily="18" charset="0"/>
              </a:rPr>
              <a:t>Основатель </a:t>
            </a:r>
          </a:p>
          <a:p>
            <a:pPr algn="ctr"/>
            <a:r>
              <a:rPr lang="ru-RU" sz="4400" dirty="0" smtClean="0">
                <a:latin typeface="Bookman Old Style" pitchFamily="18" charset="0"/>
              </a:rPr>
              <a:t>ислама</a:t>
            </a:r>
            <a:endParaRPr lang="ru-RU" sz="4400" dirty="0">
              <a:latin typeface="Bookman Old Style" pitchFamily="18" charset="0"/>
            </a:endParaRPr>
          </a:p>
        </p:txBody>
      </p:sp>
      <p:sp>
        <p:nvSpPr>
          <p:cNvPr id="5" name="Управляющая кнопка: домой 4">
            <a:hlinkClick r:id="rId2" action="ppaction://hlinksldjump" highlightClick="1"/>
          </p:cNvPr>
          <p:cNvSpPr/>
          <p:nvPr/>
        </p:nvSpPr>
        <p:spPr>
          <a:xfrm>
            <a:off x="8358214" y="6429396"/>
            <a:ext cx="285752" cy="214314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5720" y="357166"/>
            <a:ext cx="714380" cy="7143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ookman Old Style" pitchFamily="18" charset="0"/>
              </a:rPr>
              <a:t>10</a:t>
            </a:r>
            <a:endParaRPr lang="ru-RU" sz="2400" b="1" dirty="0">
              <a:solidFill>
                <a:schemeClr val="tx1">
                  <a:lumMod val="95000"/>
                  <a:lumOff val="5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42910" y="1785926"/>
            <a:ext cx="792961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dirty="0" smtClean="0">
                <a:latin typeface="Bookman Old Style" pitchFamily="18" charset="0"/>
              </a:rPr>
              <a:t>Основатель </a:t>
            </a:r>
          </a:p>
          <a:p>
            <a:pPr algn="ctr"/>
            <a:r>
              <a:rPr lang="ru-RU" sz="4400" dirty="0" smtClean="0">
                <a:latin typeface="Bookman Old Style" pitchFamily="18" charset="0"/>
              </a:rPr>
              <a:t>буддизма</a:t>
            </a:r>
            <a:endParaRPr lang="ru-RU" sz="4400" dirty="0">
              <a:latin typeface="Bookman Old Style" pitchFamily="18" charset="0"/>
            </a:endParaRPr>
          </a:p>
        </p:txBody>
      </p:sp>
      <p:sp>
        <p:nvSpPr>
          <p:cNvPr id="5" name="Управляющая кнопка: домой 4">
            <a:hlinkClick r:id="rId2" action="ppaction://hlinksldjump" highlightClick="1"/>
          </p:cNvPr>
          <p:cNvSpPr/>
          <p:nvPr/>
        </p:nvSpPr>
        <p:spPr>
          <a:xfrm>
            <a:off x="8358214" y="6429396"/>
            <a:ext cx="285752" cy="214314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5720" y="357166"/>
            <a:ext cx="714380" cy="7143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ookman Old Style" pitchFamily="18" charset="0"/>
              </a:rPr>
              <a:t>10</a:t>
            </a:r>
            <a:endParaRPr lang="ru-RU" sz="2400" b="1" dirty="0">
              <a:solidFill>
                <a:schemeClr val="tx1">
                  <a:lumMod val="95000"/>
                  <a:lumOff val="5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14348" y="1643050"/>
            <a:ext cx="7929618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dirty="0" smtClean="0">
                <a:latin typeface="Bookman Old Style" pitchFamily="18" charset="0"/>
              </a:rPr>
              <a:t>Иерусалим называют «городом трёх религий». Как вы думаете, почему?</a:t>
            </a:r>
            <a:endParaRPr lang="ru-RU" sz="4400" dirty="0">
              <a:latin typeface="Bookman Old Style" pitchFamily="18" charset="0"/>
            </a:endParaRPr>
          </a:p>
        </p:txBody>
      </p:sp>
      <p:sp>
        <p:nvSpPr>
          <p:cNvPr id="5" name="Управляющая кнопка: домой 4">
            <a:hlinkClick r:id="rId2" action="ppaction://hlinksldjump" highlightClick="1"/>
          </p:cNvPr>
          <p:cNvSpPr/>
          <p:nvPr/>
        </p:nvSpPr>
        <p:spPr>
          <a:xfrm>
            <a:off x="8358214" y="6429396"/>
            <a:ext cx="285752" cy="214314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5720" y="357166"/>
            <a:ext cx="714380" cy="7143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ookman Old Style" pitchFamily="18" charset="0"/>
              </a:rPr>
              <a:t>20</a:t>
            </a:r>
            <a:endParaRPr lang="ru-RU" sz="2400" b="1" dirty="0">
              <a:solidFill>
                <a:schemeClr val="tx1">
                  <a:lumMod val="95000"/>
                  <a:lumOff val="5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42910" y="1785926"/>
            <a:ext cx="792961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dirty="0" smtClean="0">
                <a:latin typeface="Bookman Old Style" pitchFamily="18" charset="0"/>
              </a:rPr>
              <a:t>Родина основателя христианства</a:t>
            </a:r>
            <a:endParaRPr lang="ru-RU" sz="4400" dirty="0">
              <a:latin typeface="Bookman Old Style" pitchFamily="18" charset="0"/>
            </a:endParaRPr>
          </a:p>
        </p:txBody>
      </p:sp>
      <p:sp>
        <p:nvSpPr>
          <p:cNvPr id="5" name="Управляющая кнопка: домой 4">
            <a:hlinkClick r:id="rId2" action="ppaction://hlinksldjump" highlightClick="1"/>
          </p:cNvPr>
          <p:cNvSpPr/>
          <p:nvPr/>
        </p:nvSpPr>
        <p:spPr>
          <a:xfrm>
            <a:off x="8358214" y="6429396"/>
            <a:ext cx="285752" cy="214314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5720" y="357166"/>
            <a:ext cx="714380" cy="7143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ookman Old Style" pitchFamily="18" charset="0"/>
              </a:rPr>
              <a:t>20</a:t>
            </a:r>
            <a:endParaRPr lang="ru-RU" sz="2400" b="1" dirty="0">
              <a:solidFill>
                <a:schemeClr val="tx1">
                  <a:lumMod val="95000"/>
                  <a:lumOff val="5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42910" y="1785926"/>
            <a:ext cx="792961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dirty="0" smtClean="0">
                <a:latin typeface="Bookman Old Style" pitchFamily="18" charset="0"/>
              </a:rPr>
              <a:t>Родина основателя иудаизма</a:t>
            </a:r>
            <a:endParaRPr lang="ru-RU" sz="4400" dirty="0">
              <a:latin typeface="Bookman Old Style" pitchFamily="18" charset="0"/>
            </a:endParaRPr>
          </a:p>
        </p:txBody>
      </p:sp>
      <p:sp>
        <p:nvSpPr>
          <p:cNvPr id="5" name="Управляющая кнопка: домой 4">
            <a:hlinkClick r:id="rId2" action="ppaction://hlinksldjump" highlightClick="1"/>
          </p:cNvPr>
          <p:cNvSpPr/>
          <p:nvPr/>
        </p:nvSpPr>
        <p:spPr>
          <a:xfrm>
            <a:off x="8358214" y="6429396"/>
            <a:ext cx="285752" cy="214314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5720" y="357166"/>
            <a:ext cx="714380" cy="7143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ookman Old Style" pitchFamily="18" charset="0"/>
              </a:rPr>
              <a:t>20</a:t>
            </a:r>
            <a:endParaRPr lang="ru-RU" sz="2400" b="1" dirty="0">
              <a:solidFill>
                <a:schemeClr val="tx1">
                  <a:lumMod val="95000"/>
                  <a:lumOff val="5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42910" y="1785926"/>
            <a:ext cx="792961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dirty="0" smtClean="0">
                <a:latin typeface="Bookman Old Style" pitchFamily="18" charset="0"/>
              </a:rPr>
              <a:t>Родина основателя </a:t>
            </a:r>
          </a:p>
          <a:p>
            <a:pPr algn="ctr"/>
            <a:r>
              <a:rPr lang="ru-RU" sz="4400" dirty="0" smtClean="0">
                <a:latin typeface="Bookman Old Style" pitchFamily="18" charset="0"/>
              </a:rPr>
              <a:t>ислама</a:t>
            </a:r>
            <a:endParaRPr lang="ru-RU" sz="4400" dirty="0">
              <a:latin typeface="Bookman Old Style" pitchFamily="18" charset="0"/>
            </a:endParaRPr>
          </a:p>
        </p:txBody>
      </p:sp>
      <p:sp>
        <p:nvSpPr>
          <p:cNvPr id="5" name="Управляющая кнопка: домой 4">
            <a:hlinkClick r:id="rId2" action="ppaction://hlinksldjump" highlightClick="1"/>
          </p:cNvPr>
          <p:cNvSpPr/>
          <p:nvPr/>
        </p:nvSpPr>
        <p:spPr>
          <a:xfrm>
            <a:off x="8358214" y="6429396"/>
            <a:ext cx="285752" cy="214314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5720" y="357166"/>
            <a:ext cx="714380" cy="7143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ookman Old Style" pitchFamily="18" charset="0"/>
              </a:rPr>
              <a:t>20</a:t>
            </a:r>
            <a:endParaRPr lang="ru-RU" sz="2400" b="1" dirty="0">
              <a:solidFill>
                <a:schemeClr val="tx1">
                  <a:lumMod val="95000"/>
                  <a:lumOff val="5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42910" y="1785926"/>
            <a:ext cx="792961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dirty="0" smtClean="0">
                <a:latin typeface="Bookman Old Style" pitchFamily="18" charset="0"/>
              </a:rPr>
              <a:t>Родина основателя буддизма</a:t>
            </a:r>
            <a:endParaRPr lang="ru-RU" sz="4400" dirty="0">
              <a:latin typeface="Bookman Old Style" pitchFamily="18" charset="0"/>
            </a:endParaRPr>
          </a:p>
        </p:txBody>
      </p:sp>
      <p:sp>
        <p:nvSpPr>
          <p:cNvPr id="5" name="Управляющая кнопка: домой 4">
            <a:hlinkClick r:id="rId2" action="ppaction://hlinksldjump" highlightClick="1"/>
          </p:cNvPr>
          <p:cNvSpPr/>
          <p:nvPr/>
        </p:nvSpPr>
        <p:spPr>
          <a:xfrm>
            <a:off x="8358214" y="6429396"/>
            <a:ext cx="285752" cy="214314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5720" y="357166"/>
            <a:ext cx="714380" cy="7143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ookman Old Style" pitchFamily="18" charset="0"/>
              </a:rPr>
              <a:t>20</a:t>
            </a:r>
            <a:endParaRPr lang="ru-RU" sz="2400" b="1" dirty="0">
              <a:solidFill>
                <a:schemeClr val="tx1">
                  <a:lumMod val="95000"/>
                  <a:lumOff val="5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14348" y="1785926"/>
            <a:ext cx="7929618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dirty="0" smtClean="0">
                <a:latin typeface="Bookman Old Style" pitchFamily="18" charset="0"/>
              </a:rPr>
              <a:t>Как вы думаете, просить прощение и каяться – это одно и то же?</a:t>
            </a:r>
            <a:endParaRPr lang="ru-RU" sz="4400" dirty="0">
              <a:latin typeface="Bookman Old Style" pitchFamily="18" charset="0"/>
            </a:endParaRPr>
          </a:p>
        </p:txBody>
      </p:sp>
      <p:sp>
        <p:nvSpPr>
          <p:cNvPr id="5" name="Управляющая кнопка: домой 4">
            <a:hlinkClick r:id="rId2" action="ppaction://hlinksldjump" highlightClick="1"/>
          </p:cNvPr>
          <p:cNvSpPr/>
          <p:nvPr/>
        </p:nvSpPr>
        <p:spPr>
          <a:xfrm>
            <a:off x="8358214" y="6429396"/>
            <a:ext cx="285752" cy="214314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5720" y="357166"/>
            <a:ext cx="714380" cy="7143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ookman Old Style" pitchFamily="18" charset="0"/>
              </a:rPr>
              <a:t>30</a:t>
            </a:r>
            <a:endParaRPr lang="ru-RU" sz="2400" b="1" dirty="0">
              <a:solidFill>
                <a:schemeClr val="tx1">
                  <a:lumMod val="95000"/>
                  <a:lumOff val="5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42910" y="1785926"/>
            <a:ext cx="792961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dirty="0" smtClean="0">
                <a:latin typeface="Bookman Old Style" pitchFamily="18" charset="0"/>
              </a:rPr>
              <a:t>Священные книги христианства</a:t>
            </a:r>
            <a:endParaRPr lang="ru-RU" sz="4400" dirty="0">
              <a:latin typeface="Bookman Old Style" pitchFamily="18" charset="0"/>
            </a:endParaRPr>
          </a:p>
        </p:txBody>
      </p:sp>
      <p:sp>
        <p:nvSpPr>
          <p:cNvPr id="5" name="Управляющая кнопка: домой 4">
            <a:hlinkClick r:id="rId2" action="ppaction://hlinksldjump" highlightClick="1"/>
          </p:cNvPr>
          <p:cNvSpPr/>
          <p:nvPr/>
        </p:nvSpPr>
        <p:spPr>
          <a:xfrm>
            <a:off x="8358214" y="6429396"/>
            <a:ext cx="285752" cy="214314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5720" y="357166"/>
            <a:ext cx="714380" cy="7143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ookman Old Style" pitchFamily="18" charset="0"/>
              </a:rPr>
              <a:t>30</a:t>
            </a:r>
            <a:endParaRPr lang="ru-RU" sz="2400" b="1" dirty="0">
              <a:solidFill>
                <a:schemeClr val="tx1">
                  <a:lumMod val="95000"/>
                  <a:lumOff val="5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42910" y="1785926"/>
            <a:ext cx="792961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dirty="0" smtClean="0">
                <a:latin typeface="Bookman Old Style" pitchFamily="18" charset="0"/>
              </a:rPr>
              <a:t>Священные книги иудаизма</a:t>
            </a:r>
            <a:endParaRPr lang="ru-RU" sz="4400" dirty="0">
              <a:latin typeface="Bookman Old Style" pitchFamily="18" charset="0"/>
            </a:endParaRPr>
          </a:p>
        </p:txBody>
      </p:sp>
      <p:sp>
        <p:nvSpPr>
          <p:cNvPr id="5" name="Управляющая кнопка: домой 4">
            <a:hlinkClick r:id="rId2" action="ppaction://hlinksldjump" highlightClick="1"/>
          </p:cNvPr>
          <p:cNvSpPr/>
          <p:nvPr/>
        </p:nvSpPr>
        <p:spPr>
          <a:xfrm>
            <a:off x="8358214" y="6429396"/>
            <a:ext cx="285752" cy="214314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5720" y="357166"/>
            <a:ext cx="714380" cy="7143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ookman Old Style" pitchFamily="18" charset="0"/>
              </a:rPr>
              <a:t>30</a:t>
            </a:r>
            <a:endParaRPr lang="ru-RU" sz="2400" b="1" dirty="0">
              <a:solidFill>
                <a:schemeClr val="tx1">
                  <a:lumMod val="95000"/>
                  <a:lumOff val="5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42910" y="1785926"/>
            <a:ext cx="792961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dirty="0" smtClean="0">
                <a:latin typeface="Bookman Old Style" pitchFamily="18" charset="0"/>
              </a:rPr>
              <a:t>Священные книги </a:t>
            </a:r>
          </a:p>
          <a:p>
            <a:pPr algn="ctr"/>
            <a:r>
              <a:rPr lang="ru-RU" sz="4400" dirty="0" smtClean="0">
                <a:latin typeface="Bookman Old Style" pitchFamily="18" charset="0"/>
              </a:rPr>
              <a:t>ислама</a:t>
            </a:r>
            <a:endParaRPr lang="ru-RU" sz="4400" dirty="0">
              <a:latin typeface="Bookman Old Style" pitchFamily="18" charset="0"/>
            </a:endParaRPr>
          </a:p>
        </p:txBody>
      </p:sp>
      <p:sp>
        <p:nvSpPr>
          <p:cNvPr id="5" name="Управляющая кнопка: домой 4">
            <a:hlinkClick r:id="rId2" action="ppaction://hlinksldjump" highlightClick="1"/>
          </p:cNvPr>
          <p:cNvSpPr/>
          <p:nvPr/>
        </p:nvSpPr>
        <p:spPr>
          <a:xfrm>
            <a:off x="8358214" y="6429396"/>
            <a:ext cx="285752" cy="214314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5720" y="357166"/>
            <a:ext cx="714380" cy="7143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ookman Old Style" pitchFamily="18" charset="0"/>
              </a:rPr>
              <a:t>30</a:t>
            </a:r>
            <a:endParaRPr lang="ru-RU" sz="2400" b="1" dirty="0">
              <a:solidFill>
                <a:schemeClr val="tx1">
                  <a:lumMod val="95000"/>
                  <a:lumOff val="5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42910" y="1785926"/>
            <a:ext cx="792961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dirty="0" smtClean="0">
                <a:latin typeface="Bookman Old Style" pitchFamily="18" charset="0"/>
              </a:rPr>
              <a:t>Священные книги буддизма</a:t>
            </a:r>
            <a:endParaRPr lang="ru-RU" sz="4400" dirty="0">
              <a:latin typeface="Bookman Old Style" pitchFamily="18" charset="0"/>
            </a:endParaRPr>
          </a:p>
        </p:txBody>
      </p:sp>
      <p:sp>
        <p:nvSpPr>
          <p:cNvPr id="5" name="Управляющая кнопка: домой 4">
            <a:hlinkClick r:id="rId2" action="ppaction://hlinksldjump" highlightClick="1"/>
          </p:cNvPr>
          <p:cNvSpPr/>
          <p:nvPr/>
        </p:nvSpPr>
        <p:spPr>
          <a:xfrm>
            <a:off x="8358214" y="6429396"/>
            <a:ext cx="285752" cy="214314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5720" y="357166"/>
            <a:ext cx="714380" cy="7143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ookman Old Style" pitchFamily="18" charset="0"/>
              </a:rPr>
              <a:t>30</a:t>
            </a:r>
            <a:endParaRPr lang="ru-RU" sz="2400" b="1" dirty="0">
              <a:solidFill>
                <a:schemeClr val="tx1">
                  <a:lumMod val="95000"/>
                  <a:lumOff val="5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42910" y="1785926"/>
            <a:ext cx="7929618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dirty="0" smtClean="0">
                <a:latin typeface="Bookman Old Style" pitchFamily="18" charset="0"/>
              </a:rPr>
              <a:t>Где, по словам Пророка </a:t>
            </a:r>
            <a:r>
              <a:rPr lang="ru-RU" sz="4400" dirty="0" err="1" smtClean="0">
                <a:latin typeface="Bookman Old Style" pitchFamily="18" charset="0"/>
              </a:rPr>
              <a:t>Мухаммада</a:t>
            </a:r>
            <a:r>
              <a:rPr lang="ru-RU" sz="4400" dirty="0" smtClean="0">
                <a:latin typeface="Bookman Old Style" pitchFamily="18" charset="0"/>
              </a:rPr>
              <a:t>, находится рай? </a:t>
            </a:r>
          </a:p>
          <a:p>
            <a:pPr algn="ctr"/>
            <a:r>
              <a:rPr lang="ru-RU" sz="4400" dirty="0" smtClean="0">
                <a:latin typeface="Bookman Old Style" pitchFamily="18" charset="0"/>
              </a:rPr>
              <a:t>Почему Он так говорил?</a:t>
            </a:r>
            <a:endParaRPr lang="ru-RU" sz="4400" dirty="0">
              <a:latin typeface="Bookman Old Style" pitchFamily="18" charset="0"/>
            </a:endParaRPr>
          </a:p>
        </p:txBody>
      </p:sp>
      <p:sp>
        <p:nvSpPr>
          <p:cNvPr id="5" name="Управляющая кнопка: домой 4">
            <a:hlinkClick r:id="rId2" action="ppaction://hlinksldjump" highlightClick="1"/>
          </p:cNvPr>
          <p:cNvSpPr/>
          <p:nvPr/>
        </p:nvSpPr>
        <p:spPr>
          <a:xfrm>
            <a:off x="8358214" y="6429396"/>
            <a:ext cx="285752" cy="214314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5720" y="357166"/>
            <a:ext cx="714380" cy="7143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ookman Old Style" pitchFamily="18" charset="0"/>
              </a:rPr>
              <a:t>40</a:t>
            </a:r>
            <a:endParaRPr lang="ru-RU" sz="2400" b="1" dirty="0">
              <a:solidFill>
                <a:schemeClr val="tx1">
                  <a:lumMod val="95000"/>
                  <a:lumOff val="5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42910" y="1785926"/>
            <a:ext cx="792961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dirty="0" smtClean="0">
                <a:latin typeface="Bookman Old Style" pitchFamily="18" charset="0"/>
              </a:rPr>
              <a:t>Священные сооружения христианства</a:t>
            </a:r>
            <a:endParaRPr lang="ru-RU" sz="4400" dirty="0">
              <a:latin typeface="Bookman Old Style" pitchFamily="18" charset="0"/>
            </a:endParaRPr>
          </a:p>
        </p:txBody>
      </p:sp>
      <p:sp>
        <p:nvSpPr>
          <p:cNvPr id="5" name="Управляющая кнопка: домой 4">
            <a:hlinkClick r:id="rId2" action="ppaction://hlinksldjump" highlightClick="1"/>
          </p:cNvPr>
          <p:cNvSpPr/>
          <p:nvPr/>
        </p:nvSpPr>
        <p:spPr>
          <a:xfrm>
            <a:off x="8358214" y="6429396"/>
            <a:ext cx="285752" cy="214314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5720" y="357166"/>
            <a:ext cx="714380" cy="7143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ookman Old Style" pitchFamily="18" charset="0"/>
              </a:rPr>
              <a:t>40</a:t>
            </a:r>
            <a:endParaRPr lang="ru-RU" sz="2400" b="1" dirty="0">
              <a:solidFill>
                <a:schemeClr val="tx1">
                  <a:lumMod val="95000"/>
                  <a:lumOff val="5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42910" y="1785926"/>
            <a:ext cx="792961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dirty="0" smtClean="0">
                <a:latin typeface="Bookman Old Style" pitchFamily="18" charset="0"/>
              </a:rPr>
              <a:t>Священные сооружения иудаизма</a:t>
            </a:r>
            <a:endParaRPr lang="ru-RU" sz="4400" dirty="0">
              <a:latin typeface="Bookman Old Style" pitchFamily="18" charset="0"/>
            </a:endParaRPr>
          </a:p>
        </p:txBody>
      </p:sp>
      <p:sp>
        <p:nvSpPr>
          <p:cNvPr id="5" name="Управляющая кнопка: домой 4">
            <a:hlinkClick r:id="rId2" action="ppaction://hlinksldjump" highlightClick="1"/>
          </p:cNvPr>
          <p:cNvSpPr/>
          <p:nvPr/>
        </p:nvSpPr>
        <p:spPr>
          <a:xfrm>
            <a:off x="8358214" y="6429396"/>
            <a:ext cx="285752" cy="214314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5720" y="357166"/>
            <a:ext cx="714380" cy="7143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ookman Old Style" pitchFamily="18" charset="0"/>
              </a:rPr>
              <a:t>40</a:t>
            </a:r>
            <a:endParaRPr lang="ru-RU" sz="2400" b="1" dirty="0">
              <a:solidFill>
                <a:schemeClr val="tx1">
                  <a:lumMod val="95000"/>
                  <a:lumOff val="5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42910" y="1785926"/>
            <a:ext cx="792961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dirty="0" smtClean="0">
                <a:latin typeface="Bookman Old Style" pitchFamily="18" charset="0"/>
              </a:rPr>
              <a:t>Священные сооружения ислама</a:t>
            </a:r>
            <a:endParaRPr lang="ru-RU" sz="4400" dirty="0">
              <a:latin typeface="Bookman Old Style" pitchFamily="18" charset="0"/>
            </a:endParaRPr>
          </a:p>
        </p:txBody>
      </p:sp>
      <p:sp>
        <p:nvSpPr>
          <p:cNvPr id="5" name="Управляющая кнопка: домой 4">
            <a:hlinkClick r:id="rId2" action="ppaction://hlinksldjump" highlightClick="1"/>
          </p:cNvPr>
          <p:cNvSpPr/>
          <p:nvPr/>
        </p:nvSpPr>
        <p:spPr>
          <a:xfrm>
            <a:off x="8358214" y="6429396"/>
            <a:ext cx="285752" cy="214314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5720" y="357166"/>
            <a:ext cx="714380" cy="7143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ookman Old Style" pitchFamily="18" charset="0"/>
              </a:rPr>
              <a:t>40</a:t>
            </a:r>
            <a:endParaRPr lang="ru-RU" sz="2400" b="1" dirty="0">
              <a:solidFill>
                <a:schemeClr val="tx1">
                  <a:lumMod val="95000"/>
                  <a:lumOff val="5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42910" y="1785926"/>
            <a:ext cx="792961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dirty="0" smtClean="0">
                <a:latin typeface="Bookman Old Style" pitchFamily="18" charset="0"/>
              </a:rPr>
              <a:t>Священные сооружения буддизма</a:t>
            </a:r>
            <a:endParaRPr lang="ru-RU" sz="4400" dirty="0">
              <a:latin typeface="Bookman Old Style" pitchFamily="18" charset="0"/>
            </a:endParaRPr>
          </a:p>
        </p:txBody>
      </p:sp>
      <p:sp>
        <p:nvSpPr>
          <p:cNvPr id="5" name="Управляющая кнопка: домой 4">
            <a:hlinkClick r:id="rId2" action="ppaction://hlinksldjump" highlightClick="1"/>
          </p:cNvPr>
          <p:cNvSpPr/>
          <p:nvPr/>
        </p:nvSpPr>
        <p:spPr>
          <a:xfrm>
            <a:off x="8358214" y="6429396"/>
            <a:ext cx="285752" cy="214314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5720" y="357166"/>
            <a:ext cx="714380" cy="7143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ookman Old Style" pitchFamily="18" charset="0"/>
              </a:rPr>
              <a:t>40</a:t>
            </a:r>
            <a:endParaRPr lang="ru-RU" sz="2400" b="1" dirty="0">
              <a:solidFill>
                <a:schemeClr val="tx1">
                  <a:lumMod val="95000"/>
                  <a:lumOff val="5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42910" y="1428736"/>
            <a:ext cx="792961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latin typeface="Bookman Old Style" pitchFamily="18" charset="0"/>
              </a:rPr>
              <a:t>Закончите и поясните фразу великого русского писателя Н.В.Гоголя: «Ты жалуешься, что тебя никто не любит, но какое нам дело, любит ли нас кто или не любит? Наше дело  ……..»</a:t>
            </a:r>
            <a:endParaRPr lang="ru-RU" sz="3200" dirty="0">
              <a:latin typeface="Bookman Old Style" pitchFamily="18" charset="0"/>
            </a:endParaRPr>
          </a:p>
        </p:txBody>
      </p:sp>
      <p:sp>
        <p:nvSpPr>
          <p:cNvPr id="5" name="Управляющая кнопка: домой 4">
            <a:hlinkClick r:id="rId2" action="ppaction://hlinksldjump" highlightClick="1"/>
          </p:cNvPr>
          <p:cNvSpPr/>
          <p:nvPr/>
        </p:nvSpPr>
        <p:spPr>
          <a:xfrm>
            <a:off x="8358214" y="6429396"/>
            <a:ext cx="285752" cy="214314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5720" y="357166"/>
            <a:ext cx="714380" cy="7143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ookman Old Style" pitchFamily="18" charset="0"/>
              </a:rPr>
              <a:t>50</a:t>
            </a:r>
            <a:endParaRPr lang="ru-RU" sz="2400" b="1" dirty="0">
              <a:solidFill>
                <a:schemeClr val="tx1">
                  <a:lumMod val="95000"/>
                  <a:lumOff val="5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42910" y="1785926"/>
            <a:ext cx="792961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dirty="0" smtClean="0">
                <a:latin typeface="Bookman Old Style" pitchFamily="18" charset="0"/>
              </a:rPr>
              <a:t>Главные праздники христианства</a:t>
            </a:r>
            <a:endParaRPr lang="ru-RU" sz="4400" dirty="0">
              <a:latin typeface="Bookman Old Style" pitchFamily="18" charset="0"/>
            </a:endParaRPr>
          </a:p>
        </p:txBody>
      </p:sp>
      <p:sp>
        <p:nvSpPr>
          <p:cNvPr id="5" name="Управляющая кнопка: домой 4">
            <a:hlinkClick r:id="rId2" action="ppaction://hlinksldjump" highlightClick="1"/>
          </p:cNvPr>
          <p:cNvSpPr/>
          <p:nvPr/>
        </p:nvSpPr>
        <p:spPr>
          <a:xfrm>
            <a:off x="8358214" y="6429396"/>
            <a:ext cx="285752" cy="214314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5720" y="357166"/>
            <a:ext cx="714380" cy="7143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ookman Old Style" pitchFamily="18" charset="0"/>
              </a:rPr>
              <a:t>50</a:t>
            </a:r>
            <a:endParaRPr lang="ru-RU" sz="2400" b="1" dirty="0">
              <a:solidFill>
                <a:schemeClr val="tx1">
                  <a:lumMod val="95000"/>
                  <a:lumOff val="5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42910" y="1785926"/>
            <a:ext cx="792961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dirty="0" smtClean="0">
                <a:latin typeface="Bookman Old Style" pitchFamily="18" charset="0"/>
              </a:rPr>
              <a:t>Главные праздники иудаизма</a:t>
            </a:r>
            <a:endParaRPr lang="ru-RU" sz="4400" dirty="0">
              <a:latin typeface="Bookman Old Style" pitchFamily="18" charset="0"/>
            </a:endParaRPr>
          </a:p>
        </p:txBody>
      </p:sp>
      <p:sp>
        <p:nvSpPr>
          <p:cNvPr id="5" name="Управляющая кнопка: домой 4">
            <a:hlinkClick r:id="rId2" action="ppaction://hlinksldjump" highlightClick="1"/>
          </p:cNvPr>
          <p:cNvSpPr/>
          <p:nvPr/>
        </p:nvSpPr>
        <p:spPr>
          <a:xfrm>
            <a:off x="8358214" y="6429396"/>
            <a:ext cx="285752" cy="214314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5720" y="357166"/>
            <a:ext cx="714380" cy="7143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ookman Old Style" pitchFamily="18" charset="0"/>
              </a:rPr>
              <a:t>50</a:t>
            </a:r>
            <a:endParaRPr lang="ru-RU" sz="2400" b="1" dirty="0">
              <a:solidFill>
                <a:schemeClr val="tx1">
                  <a:lumMod val="95000"/>
                  <a:lumOff val="5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42910" y="1785926"/>
            <a:ext cx="792961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dirty="0" smtClean="0">
                <a:latin typeface="Bookman Old Style" pitchFamily="18" charset="0"/>
              </a:rPr>
              <a:t>Главные праздники ислама</a:t>
            </a:r>
            <a:endParaRPr lang="ru-RU" sz="4400" dirty="0">
              <a:latin typeface="Bookman Old Style" pitchFamily="18" charset="0"/>
            </a:endParaRPr>
          </a:p>
        </p:txBody>
      </p:sp>
      <p:sp>
        <p:nvSpPr>
          <p:cNvPr id="5" name="Управляющая кнопка: домой 4">
            <a:hlinkClick r:id="rId2" action="ppaction://hlinksldjump" highlightClick="1"/>
          </p:cNvPr>
          <p:cNvSpPr/>
          <p:nvPr/>
        </p:nvSpPr>
        <p:spPr>
          <a:xfrm>
            <a:off x="8358214" y="6429396"/>
            <a:ext cx="285752" cy="214314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5720" y="357166"/>
            <a:ext cx="714380" cy="7143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ookman Old Style" pitchFamily="18" charset="0"/>
              </a:rPr>
              <a:t>50</a:t>
            </a:r>
            <a:endParaRPr lang="ru-RU" sz="2400" b="1" dirty="0">
              <a:solidFill>
                <a:schemeClr val="tx1">
                  <a:lumMod val="95000"/>
                  <a:lumOff val="5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42910" y="1785926"/>
            <a:ext cx="792961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dirty="0" smtClean="0">
                <a:latin typeface="Bookman Old Style" pitchFamily="18" charset="0"/>
              </a:rPr>
              <a:t>Главные праздники буддизма</a:t>
            </a:r>
            <a:endParaRPr lang="ru-RU" sz="4400" dirty="0">
              <a:latin typeface="Bookman Old Style" pitchFamily="18" charset="0"/>
            </a:endParaRPr>
          </a:p>
        </p:txBody>
      </p:sp>
      <p:sp>
        <p:nvSpPr>
          <p:cNvPr id="5" name="Управляющая кнопка: домой 4">
            <a:hlinkClick r:id="rId2" action="ppaction://hlinksldjump" highlightClick="1"/>
          </p:cNvPr>
          <p:cNvSpPr/>
          <p:nvPr/>
        </p:nvSpPr>
        <p:spPr>
          <a:xfrm>
            <a:off x="8358214" y="6429396"/>
            <a:ext cx="285752" cy="214314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5720" y="357166"/>
            <a:ext cx="714380" cy="7143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ookman Old Style" pitchFamily="18" charset="0"/>
              </a:rPr>
              <a:t>50</a:t>
            </a:r>
            <a:endParaRPr lang="ru-RU" sz="2400" b="1" dirty="0">
              <a:solidFill>
                <a:schemeClr val="tx1">
                  <a:lumMod val="95000"/>
                  <a:lumOff val="5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14348" y="1357298"/>
            <a:ext cx="7929618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latin typeface="Bookman Old Style" pitchFamily="18" charset="0"/>
              </a:rPr>
              <a:t>Поясните слова Иисуса: «Вы слышали, что сказано: люби ближнего твоего и ненавидь врага твоего. А Я говорю: любите врагов ваших, благословляйте проклинающих вас, благотворите ненавидящим вас и молитесь за обижающих вас…»</a:t>
            </a:r>
            <a:endParaRPr lang="ru-RU" sz="3200" dirty="0">
              <a:latin typeface="Bookman Old Style" pitchFamily="18" charset="0"/>
            </a:endParaRPr>
          </a:p>
        </p:txBody>
      </p:sp>
      <p:sp>
        <p:nvSpPr>
          <p:cNvPr id="5" name="Управляющая кнопка: домой 4">
            <a:hlinkClick r:id="rId2" action="ppaction://hlinksldjump" highlightClick="1"/>
          </p:cNvPr>
          <p:cNvSpPr/>
          <p:nvPr/>
        </p:nvSpPr>
        <p:spPr>
          <a:xfrm>
            <a:off x="8358214" y="6429396"/>
            <a:ext cx="285752" cy="214314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42976" y="1643050"/>
            <a:ext cx="678661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600" dirty="0" smtClean="0">
                <a:ln w="28575">
                  <a:solidFill>
                    <a:srgbClr val="0070C0"/>
                  </a:solidFill>
                </a:ln>
                <a:solidFill>
                  <a:schemeClr val="tx2">
                    <a:lumMod val="50000"/>
                  </a:schemeClr>
                </a:solidFill>
                <a:latin typeface="Georgia" pitchFamily="18" charset="0"/>
              </a:rPr>
              <a:t>Спасибо </a:t>
            </a:r>
          </a:p>
          <a:p>
            <a:pPr algn="ctr"/>
            <a:r>
              <a:rPr lang="ru-RU" sz="6600" dirty="0" smtClean="0">
                <a:ln w="28575">
                  <a:solidFill>
                    <a:srgbClr val="0070C0"/>
                  </a:solidFill>
                </a:ln>
                <a:solidFill>
                  <a:schemeClr val="tx2">
                    <a:lumMod val="50000"/>
                  </a:schemeClr>
                </a:solidFill>
                <a:latin typeface="Georgia" pitchFamily="18" charset="0"/>
              </a:rPr>
              <a:t>за игру!</a:t>
            </a:r>
            <a:endParaRPr lang="ru-RU" sz="6600" dirty="0">
              <a:ln w="28575">
                <a:solidFill>
                  <a:srgbClr val="0070C0"/>
                </a:solidFill>
              </a:ln>
              <a:solidFill>
                <a:schemeClr val="tx2">
                  <a:lumMod val="50000"/>
                </a:schemeClr>
              </a:solidFill>
              <a:latin typeface="Georgia" pitchFamily="18" charset="0"/>
            </a:endParaRPr>
          </a:p>
        </p:txBody>
      </p:sp>
      <p:sp>
        <p:nvSpPr>
          <p:cNvPr id="3" name="Управляющая кнопка: в начало 2">
            <a:hlinkClick r:id="rId2" action="ppaction://hlinksldjump" highlightClick="1"/>
          </p:cNvPr>
          <p:cNvSpPr/>
          <p:nvPr/>
        </p:nvSpPr>
        <p:spPr>
          <a:xfrm>
            <a:off x="8358214" y="6429396"/>
            <a:ext cx="357190" cy="214314"/>
          </a:xfrm>
          <a:prstGeom prst="actionButtonBeginning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Другая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7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245</TotalTime>
  <Words>386</Words>
  <Application>Microsoft Office PowerPoint</Application>
  <PresentationFormat>Экран (4:3)</PresentationFormat>
  <Paragraphs>102</Paragraphs>
  <Slides>30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30</vt:i4>
      </vt:variant>
    </vt:vector>
  </HeadingPairs>
  <TitlesOfParts>
    <vt:vector size="31" baseType="lpstr">
      <vt:lpstr>Тема Office</vt:lpstr>
      <vt:lpstr>Обобщение по курсу «Основы мировых религиозных культур»</vt:lpstr>
      <vt:lpstr>Слайд 2</vt:lpstr>
      <vt:lpstr>Правила игры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ACER</dc:creator>
  <cp:lastModifiedBy>ACER</cp:lastModifiedBy>
  <cp:revision>31</cp:revision>
  <dcterms:created xsi:type="dcterms:W3CDTF">2019-05-27T15:25:53Z</dcterms:created>
  <dcterms:modified xsi:type="dcterms:W3CDTF">2019-05-30T05:19:38Z</dcterms:modified>
</cp:coreProperties>
</file>