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8" r:id="rId6"/>
    <p:sldId id="275" r:id="rId7"/>
    <p:sldId id="262" r:id="rId8"/>
    <p:sldId id="276" r:id="rId9"/>
    <p:sldId id="264" r:id="rId10"/>
    <p:sldId id="263" r:id="rId11"/>
    <p:sldId id="266" r:id="rId12"/>
    <p:sldId id="271" r:id="rId13"/>
    <p:sldId id="267" r:id="rId14"/>
    <p:sldId id="268" r:id="rId15"/>
    <p:sldId id="269" r:id="rId16"/>
    <p:sldId id="270" r:id="rId17"/>
    <p:sldId id="259" r:id="rId18"/>
    <p:sldId id="274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34555" autoAdjust="0"/>
    <p:restoredTop sz="86437" autoAdjust="0"/>
  </p:normalViewPr>
  <p:slideViewPr>
    <p:cSldViewPr>
      <p:cViewPr>
        <p:scale>
          <a:sx n="118" d="100"/>
          <a:sy n="118" d="100"/>
        </p:scale>
        <p:origin x="228" y="17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05.06.2019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Секреты дружбы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1670" y="4857760"/>
            <a:ext cx="6543669" cy="150019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«Детский сад №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267 «Рябинка» »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 муз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Антонян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Н.М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Н.Новгород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2019г.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2000251"/>
            <a:ext cx="8229600" cy="6366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Паспорт проекта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2708921"/>
            <a:ext cx="8158163" cy="3845868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just">
              <a:buNone/>
            </a:pP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 </a:t>
            </a: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краткосрочный, групповой</a:t>
            </a:r>
          </a:p>
          <a:p>
            <a:pPr marL="0" indent="0" algn="just">
              <a:buNone/>
            </a:pP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Тип 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творческий</a:t>
            </a:r>
          </a:p>
          <a:p>
            <a:pPr marL="0" indent="0" algn="just">
              <a:buNone/>
            </a:pP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Продолжительность 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недели</a:t>
            </a:r>
          </a:p>
          <a:p>
            <a:pPr marL="0" indent="0" algn="just">
              <a:buNone/>
            </a:pP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воспитанники средней группы, воспитатели группы, родители (законные представители) 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24736" cy="5832376"/>
          </a:xfrm>
        </p:spPr>
        <p:txBody>
          <a:bodyPr/>
          <a:lstStyle/>
          <a:p>
            <a:pPr marL="0" lvl="0" indent="0" algn="just"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формировать у детей понятие о том, что значит уметь дружить, установить дружеские отношения между сверстниками.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b="1" dirty="0" smtClean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Формировать представления детей о дружбе между людьми;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дружеским формам взаимодействия;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Формировать умение считаться с желаниями сверстников, ограничивая свои желания;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Расширять и систематизировать знания о культуре поведения и взаимоотношениях между людьми.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социально-коммуникативные качества;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эмоциональную сторону детской личности;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творческие и речевые способности детей.</a:t>
            </a:r>
            <a:endParaRPr lang="ru-RU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277737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5536" y="2564904"/>
            <a:ext cx="849694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Воспитывать потребность проявлять доброту, заботу, внимание, сочувствие, оказывать взаимопомощь;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сплочению коллектива.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Предполагаемые результаты </a:t>
            </a:r>
            <a:r>
              <a:rPr lang="ru-RU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Сплочение коллектива, проявление доброты, заботы, внимания, сочувствия, оказание взаимопомощи.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Продукт проектной деятельности</a:t>
            </a:r>
            <a:r>
              <a:rPr lang="en-US" sz="24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выставка детских рисунков.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продукта проектной деятельности </a:t>
            </a:r>
            <a:r>
              <a:rPr lang="en-US" sz="24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музыкальное развлечение 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Дружба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76335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24736" cy="5832376"/>
          </a:xfrm>
        </p:spPr>
        <p:txBody>
          <a:bodyPr/>
          <a:lstStyle/>
          <a:p>
            <a:pPr marL="0" lvl="0" indent="0" algn="just"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Дружба – личные бескорыстные взаимоотношения между людьми, основанные на любви, доверии, искренности, взаимных симпатиях, общих интересах и увлечениях. Обязательными признаками дружбы являются взаимность, доверие и терпение. На сегодняшний день проблема жестокости и равнодушия в молодежной среде становится все более очевидной. Основа гуманного отношения к людям – способность к сопереживанию, к сочувствию – проявляется в самых разных жизненных ситуациях. Поэтому у детей нужно формировать не только представления о должном поведении, а прежде всего нравственные чувства.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57161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en-U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554419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Придя утром в детский сад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Артем и Антоша увидели среди машинок новенький блестящий грузовик. Мальчики захотели им поиграть. Антон подошел первым и начал катать машинку по ковру. Артем же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не попросив игрушку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просто вырвал ее из рук Антона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прижал к груди и сказал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Отдай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это моя машина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Нет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 тоже хочу играть этой машиной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 первый ее взял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Мальчики начали спорить и толкаться. Назревал конфликт 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576064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28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Проблематизация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и введение детей в игровую ситуацию</a:t>
            </a:r>
            <a:endParaRPr lang="ru-RU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4104456"/>
          </a:xfrm>
        </p:spPr>
        <p:txBody>
          <a:bodyPr/>
          <a:lstStyle/>
          <a:p>
            <a:pPr marL="0" lvl="0" indent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После тихого часа дети заметили у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воспитателя на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столе картинки на тему «Дети не умеют дружить». Я предложила им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рассмотреть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эти картинки.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Спрашиваю:  </a:t>
            </a:r>
          </a:p>
          <a:p>
            <a:pPr lvl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Wingdings" pitchFamily="2" charset="2"/>
              <a:buChar char="v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«Ребята, как вы думаете, мальчики и девочки на картинках друзья или нет?»</a:t>
            </a:r>
          </a:p>
          <a:p>
            <a:pPr lvl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Wingdings" pitchFamily="2" charset="2"/>
              <a:buChar char="v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«Какие эмоции испытывают друг к другу, изображенные на картинках ребята? Как вы думаете почему?»</a:t>
            </a:r>
          </a:p>
          <a:p>
            <a:pPr lvl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Wingdings" pitchFamily="2" charset="2"/>
              <a:buChar char="v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«А вы знаете секреты дружбы? А хотите их узнать?»</a:t>
            </a:r>
            <a:endParaRPr lang="en-US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auto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Оказалось, что многие ребята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затрудняются ответить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какие эмоции могут испытывать дети, что нужно, для того, чтобы завязались дружеские отношения и т.п.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6862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652934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Модель 3-х вопросов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285720" y="2643182"/>
            <a:ext cx="2880320" cy="1224136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55576" y="30689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Что знаем?</a:t>
            </a:r>
            <a:endParaRPr lang="ru-RU" dirty="0"/>
          </a:p>
        </p:txBody>
      </p:sp>
      <p:sp>
        <p:nvSpPr>
          <p:cNvPr id="6" name="Облако 5"/>
          <p:cNvSpPr/>
          <p:nvPr/>
        </p:nvSpPr>
        <p:spPr>
          <a:xfrm>
            <a:off x="3275856" y="2595629"/>
            <a:ext cx="2952328" cy="136815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779912" y="306896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Что хотим знать?</a:t>
            </a:r>
            <a:endParaRPr lang="ru-RU" dirty="0"/>
          </a:p>
        </p:txBody>
      </p:sp>
      <p:sp>
        <p:nvSpPr>
          <p:cNvPr id="8" name="Облако 7"/>
          <p:cNvSpPr/>
          <p:nvPr/>
        </p:nvSpPr>
        <p:spPr>
          <a:xfrm>
            <a:off x="6372200" y="2636912"/>
            <a:ext cx="2664296" cy="1254861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804248" y="2818040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Где и как найдем ответы на вопросы?</a:t>
            </a:r>
            <a:endParaRPr lang="ru-RU" dirty="0"/>
          </a:p>
        </p:txBody>
      </p:sp>
      <p:sp>
        <p:nvSpPr>
          <p:cNvPr id="10" name="Выноска со стрелкой вверх 9"/>
          <p:cNvSpPr/>
          <p:nvPr/>
        </p:nvSpPr>
        <p:spPr>
          <a:xfrm>
            <a:off x="467544" y="3891773"/>
            <a:ext cx="2448272" cy="2633571"/>
          </a:xfrm>
          <a:prstGeom prst="up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11560" y="5085184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Знаем, что существует дружба!!!</a:t>
            </a:r>
            <a:endParaRPr lang="ru-RU" dirty="0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3455876" y="3963781"/>
            <a:ext cx="2700300" cy="2561563"/>
          </a:xfrm>
          <a:prstGeom prst="up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455876" y="5013176"/>
            <a:ext cx="2700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Как научиться дружить?</a:t>
            </a:r>
          </a:p>
          <a:p>
            <a:pPr algn="ctr"/>
            <a:r>
              <a:rPr lang="ru-RU" dirty="0" smtClean="0"/>
              <a:t>Как сохранить дружбу?</a:t>
            </a:r>
          </a:p>
          <a:p>
            <a:pPr algn="ctr"/>
            <a:r>
              <a:rPr lang="ru-RU" dirty="0" smtClean="0"/>
              <a:t>Как появилась дружба?</a:t>
            </a:r>
            <a:endParaRPr lang="ru-RU" dirty="0"/>
          </a:p>
        </p:txBody>
      </p:sp>
      <p:sp>
        <p:nvSpPr>
          <p:cNvPr id="14" name="Выноска со стрелкой вверх 13"/>
          <p:cNvSpPr/>
          <p:nvPr/>
        </p:nvSpPr>
        <p:spPr>
          <a:xfrm>
            <a:off x="6516216" y="3963781"/>
            <a:ext cx="2448272" cy="2561563"/>
          </a:xfrm>
          <a:prstGeom prst="up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588224" y="501317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Будем спрашивать у взрослых.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63088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969" b="7101"/>
          <a:stretch/>
        </p:blipFill>
        <p:spPr bwMode="auto">
          <a:xfrm>
            <a:off x="1547664" y="1556792"/>
            <a:ext cx="4377126" cy="499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350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638944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этап - подготовительный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276872"/>
            <a:ext cx="8856984" cy="4392488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Определение целей и задач проекта, сбор материала, необходимого для реализации цели проекта;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Изучение, анализ и обобщение методической и художественной литературы по теме проекта;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Определение содержания деятельности всех участников проекта;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Создание психолого-педагогических условий формирования диалоговой речи у воспитанников на основе двигательно-игровой совместной деятельности;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материла и оборудования для проведения бесед, сюжетно-ролевых игр с детьми (иллюстративных, художественных и дидактических);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художественной литературы для чтения воспитанникам;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Создание развивающей среды, внесение игр по теме, дидактических, сюжетно-ролевых, настольно-печатных;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песен, музыкальных композиций, связанных с темой проекта;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Разработка консультаций и бесед для родителей на тему: «Дружба»;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Беседы с родителями о необходимости принятия участия в проекте.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741806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этап - подготовительный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24736" cy="5832376"/>
          </a:xfrm>
        </p:spPr>
        <p:txBody>
          <a:bodyPr/>
          <a:lstStyle/>
          <a:p>
            <a:pPr marL="0" lvl="0" indent="0" algn="just"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Определить актуальные знания детей по данной теме;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Вызвать интерес к решению поставленной задачи.</a:t>
            </a: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399835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2.infourok.ru/uploads/ex/0fb1/00040750-42729d56/hello_html_m352a69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071678"/>
            <a:ext cx="3384376" cy="2537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323529" y="4725144"/>
            <a:ext cx="3384376" cy="720080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23529" y="4787860"/>
            <a:ext cx="3312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Подбор художественной литературы для чтения детям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://images.myshared.ru/25/1280768/slide_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64" t="30349" r="51964" b="20094"/>
          <a:stretch/>
        </p:blipFill>
        <p:spPr bwMode="auto">
          <a:xfrm>
            <a:off x="4000496" y="2357430"/>
            <a:ext cx="2304256" cy="2021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mages.myshared.ru/25/1280768/slide_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8343" t="41979" r="26277" b="14408"/>
          <a:stretch/>
        </p:blipFill>
        <p:spPr bwMode="auto">
          <a:xfrm>
            <a:off x="6715140" y="3214686"/>
            <a:ext cx="1637468" cy="2110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с одним вырезанным углом 5"/>
          <p:cNvSpPr/>
          <p:nvPr/>
        </p:nvSpPr>
        <p:spPr>
          <a:xfrm>
            <a:off x="3861250" y="5445224"/>
            <a:ext cx="3671336" cy="1221234"/>
          </a:xfrm>
          <a:prstGeom prst="snip1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355976" y="5589240"/>
            <a:ext cx="2880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материла и оборудования для проведения бесед, сюжетно-ролевых игр с детьми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61289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этап - 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практический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24736" cy="5832376"/>
          </a:xfrm>
        </p:spPr>
        <p:txBody>
          <a:bodyPr/>
          <a:lstStyle/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Проведение тематической беседы с детьми с использованием наглядного материала по теме «Дружба»;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Чтение детям художественной литературы и рассматривание иллюстраций с русскими народными сказками по теме «Дружба»;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Организация тематических ширм, папок-передвижек, альбомов о дружбе и взаимовыручке.</a:t>
            </a:r>
          </a:p>
          <a:p>
            <a:pPr marL="0" indent="0" algn="just">
              <a:buNone/>
            </a:pPr>
            <a:r>
              <a:rPr lang="ru-RU" sz="20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Совместная деятельность детей и родителей: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Консультация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на тему «Добр ли ваш ребенок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?».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Изготовление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книжек-малышек о добре 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дружбе.</a:t>
            </a:r>
          </a:p>
          <a:p>
            <a:pPr marL="0" indent="0" algn="just">
              <a:buNone/>
            </a:pPr>
            <a:r>
              <a:rPr lang="ru-RU" sz="20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latin typeface="Times New Roman"/>
                <a:ea typeface="Times New Roman"/>
                <a:cs typeface="Times New Roman"/>
              </a:rPr>
              <a:t>создание проблемной ситуации;</a:t>
            </a:r>
            <a:endParaRPr lang="ru-RU" sz="16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развивать выразительность речи, моторику рук;</a:t>
            </a:r>
            <a:endParaRPr lang="ru-RU" sz="16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развивать познавательные способности у детей; </a:t>
            </a:r>
            <a:endParaRPr lang="ru-RU" sz="16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latin typeface="Times New Roman"/>
                <a:ea typeface="Times New Roman"/>
                <a:cs typeface="Times New Roman"/>
              </a:rPr>
              <a:t>воспитывать любовь и уважение друг к другу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0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§"/>
            </a:pP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90073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80986557"/>
              </p:ext>
            </p:extLst>
          </p:nvPr>
        </p:nvGraphicFramePr>
        <p:xfrm>
          <a:off x="539552" y="1916832"/>
          <a:ext cx="8280920" cy="4626864"/>
        </p:xfrm>
        <a:graphic>
          <a:graphicData uri="http://schemas.openxmlformats.org/drawingml/2006/table">
            <a:tbl>
              <a:tblPr firstRow="1" firstCol="1" bandRow="1"/>
              <a:tblGrid>
                <a:gridCol w="4968552"/>
                <a:gridCol w="3312368"/>
              </a:tblGrid>
              <a:tr h="942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Формы работы с детьми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616" marR="32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b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Формы работы с родителями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616" marR="32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30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Беседа: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«Умейте дружбой дорожить»; «Что такое дружба?». 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Чтение художественной литературы: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М.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Пляцковский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«Урок дружбы»,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Э.Успенский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«Крокодил Гена и его друзья»,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В.Катаев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«Цветик -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семицветик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Л. Воронкова «Что сказала бы мама?», русская народная сказка «Лиса и журавль».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Дидактические игры: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«Добрые и вежливые слова», «Передай своё настроение», «Угадай настроение», «Скажи, кто твой друг?» (узнать друга по описанию), «Да - нет», «Дорисуй рисунок».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Пословицы и поговорки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 дружбе.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Заучивание стихотворений о дружбе.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Пальчиковые игры: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«В гости к пальчику большому», «Апельсин», «Сороконожки», «Дружные пальчики», «Дружат в нашей группе».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Подвижные игры: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«Котята и щенята», «Найди себе пару», «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Лавата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«Подтолкни шарик», «Теремок».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Сюжетно – ролевые игры: «Семья», «В кафе», «Детский сад».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Создание фотовыставки «Мы – дружные ребята».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Мирилки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– которые помогают детям помириться. 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i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Художественно-продуктивная деятельность: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рисование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Дружат дети на планете». 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32616" marR="32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Выставка книг по теме недели.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373380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Консультации для родителей: «Дружба крепкая», «Дружеские отношения взрослых и детей в семье – основа воспитания положительных черт характера ребенка».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2616" marR="32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576772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Системная «паутинка» проекта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42857466"/>
              </p:ext>
            </p:extLst>
          </p:nvPr>
        </p:nvGraphicFramePr>
        <p:xfrm>
          <a:off x="179512" y="1196752"/>
          <a:ext cx="6696744" cy="4898692"/>
        </p:xfrm>
        <a:graphic>
          <a:graphicData uri="http://schemas.openxmlformats.org/drawingml/2006/table">
            <a:tbl>
              <a:tblPr firstRow="1" firstCol="1" bandRow="1"/>
              <a:tblGrid>
                <a:gridCol w="2357259"/>
                <a:gridCol w="4339485"/>
              </a:tblGrid>
              <a:tr h="13057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Познавательное развитие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Беседы: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«Умейте дружбой дорожить»; «Что такое дружба?». 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Рассматривание книг и иллюстраций по теме недели.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7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Речевое развитие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Беседа</a:t>
                      </a:r>
                      <a:r>
                        <a:rPr lang="ru-RU" sz="14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на тему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«С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чего начинается дружба».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Рассматривание  книг.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93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Социально – коммуникативное развитие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Игровая деятельность: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«Семья», «В кафе», «Детский сад».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28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Художественно – эстетическое развитие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аппликация: «Мой друг», рисование «Дружные ребята».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287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Физическое развитие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33800" algn="l"/>
                        </a:tabLs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П.и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«Котята и щенята», «Найди себе пару», «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Лавата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«Подтолкни шарик», «Теремок».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9704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6115050" cy="808062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этап - 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заключительный</a:t>
            </a:r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24736" cy="5832376"/>
          </a:xfrm>
        </p:spPr>
        <p:txBody>
          <a:bodyPr/>
          <a:lstStyle/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Подведение итогов проекта;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Обобщение результатов работы, их анализ, закрепление полученных знаний, формулировка выводов;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Подготовка презентации по фотографиям;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Выставка рисунков совместной работы детей и родителей;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«Родительская гостиная» – тема встречи «Мир не без добрых людей»…</a:t>
            </a:r>
            <a:endParaRPr lang="ru-RU" sz="2000" b="1" dirty="0" smtClean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развивать творческие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способности;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развивать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умение отвечать на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вопросы;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развивать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наблюдательность и любознательность, познавательную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активность;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воспитывать 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самостоятельность в различных видах деятельности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65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3125788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3733800" algn="l"/>
              </a:tabLs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В ходе реализации проекта 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«Секреты дружбы» 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предполагаемые результаты были достигнуты: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3733800" algn="l"/>
              </a:tabLs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мы обогатили опыт детей в сфере путем использования разных методов и приемов;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3733800" algn="l"/>
              </a:tabLs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собрали богатый материал по теме;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3733800" algn="l"/>
              </a:tabLs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пополнили словарный запас детей;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3733800" algn="l"/>
              </a:tabLs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на протяжении всего проекта у детей сформировалось желание помогать своим родным.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3733800" algn="l"/>
              </a:tabLst>
            </a:pPr>
            <a:r>
              <a:rPr lang="ru-RU" sz="1800" b="1" dirty="0">
                <a:latin typeface="Times New Roman" pitchFamily="18" charset="0"/>
                <a:ea typeface="Calibri"/>
                <a:cs typeface="Times New Roman" pitchFamily="18" charset="0"/>
              </a:rPr>
              <a:t>Трансляция проекта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: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Изготовление совместно родители и  дети книжек – малышек: «Стихи о дружбе»; «Песенки о дружбе»; «Пословицы о дружбе».</a:t>
            </a:r>
            <a:r>
              <a:rPr lang="ru-RU" sz="18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br>
              <a:rPr lang="ru-RU" sz="1800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ea typeface="Calibri"/>
                <a:cs typeface="Times New Roman" pitchFamily="18" charset="0"/>
              </a:rPr>
              <a:t>Перспективы проекта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: проект «Как 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мы 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научились дружить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4356" y="2967335"/>
            <a:ext cx="7875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765181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237</TotalTime>
  <Words>1042</Words>
  <Application>Microsoft Office PowerPoint</Application>
  <PresentationFormat>Экран (4:3)</PresentationFormat>
  <Paragraphs>120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Шаблон 2</vt:lpstr>
      <vt:lpstr>Секреты дружбы</vt:lpstr>
      <vt:lpstr>Паспорт проекта</vt:lpstr>
      <vt:lpstr>Паспорт проекта</vt:lpstr>
      <vt:lpstr>Слайд 4</vt:lpstr>
      <vt:lpstr>актуальность</vt:lpstr>
      <vt:lpstr>Проблема:</vt:lpstr>
      <vt:lpstr>Проблематизация и введение детей в игровую ситуацию</vt:lpstr>
      <vt:lpstr>Модель 3-х вопросов</vt:lpstr>
      <vt:lpstr>Этапы реализации проекта</vt:lpstr>
      <vt:lpstr>I этап - подготовительный</vt:lpstr>
      <vt:lpstr>I этап - подготовительный</vt:lpstr>
      <vt:lpstr>Слайд 12</vt:lpstr>
      <vt:lpstr>II этап - практический</vt:lpstr>
      <vt:lpstr>Слайд 14</vt:lpstr>
      <vt:lpstr>Системная «паутинка» проекта</vt:lpstr>
      <vt:lpstr>III этап - заключительный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Секреты дружбы</dc:title>
  <dc:creator>User</dc:creator>
  <cp:lastModifiedBy>Sokol-30</cp:lastModifiedBy>
  <cp:revision>47</cp:revision>
  <dcterms:created xsi:type="dcterms:W3CDTF">2017-12-03T12:05:21Z</dcterms:created>
  <dcterms:modified xsi:type="dcterms:W3CDTF">2019-06-05T11:24:38Z</dcterms:modified>
</cp:coreProperties>
</file>