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A4B2BD6E-9297-41EB-A74F-4F3FBAAE137A}">
          <p14:sldIdLst>
            <p14:sldId id="256"/>
            <p14:sldId id="257"/>
            <p14:sldId id="258"/>
            <p14:sldId id="259"/>
            <p14:sldId id="261"/>
            <p14:sldId id="262"/>
            <p14:sldId id="263"/>
            <p14:sldId id="264"/>
          </p14:sldIdLst>
        </p14:section>
        <p14:section name="Раздел без заголовка" id="{01025867-A8D3-41F4-A83A-2556BE2A7250}">
          <p14:sldIdLst>
            <p14:sldId id="26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15" autoAdjust="0"/>
  </p:normalViewPr>
  <p:slideViewPr>
    <p:cSldViewPr>
      <p:cViewPr varScale="1">
        <p:scale>
          <a:sx n="81" d="100"/>
          <a:sy n="81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Родительское собрание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 «Кризис 2-3 лет»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mtClean="0"/>
              <a:t>Методы и приёмы, используемые на собрании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934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uda\Desktop\фото родительского собрания\167050385168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052736"/>
            <a:ext cx="2952328" cy="5242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99592" y="492914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Приветствие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84252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uda\Desktop\фото родительского собрания\167050399878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03380" y="2675659"/>
            <a:ext cx="1945178" cy="344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Заполнение анкеты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6801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Сообщение</a:t>
            </a:r>
            <a:endParaRPr lang="ru-RU" dirty="0"/>
          </a:p>
        </p:txBody>
      </p:sp>
      <p:pic>
        <p:nvPicPr>
          <p:cNvPr id="3075" name="Picture 3" descr="C:\Users\Luda\Desktop\фото родительского собрания\16705038515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340768"/>
            <a:ext cx="2741945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806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Luda\Desktop\фото родительского собрания\16705038516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04192" y="2674938"/>
            <a:ext cx="1943553" cy="345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Что нельзя ребёнку</a:t>
            </a:r>
            <a:endParaRPr lang="ru-RU" dirty="0"/>
          </a:p>
        </p:txBody>
      </p:sp>
      <p:pic>
        <p:nvPicPr>
          <p:cNvPr id="5123" name="Picture 3" descr="C:\Users\Luda\Desktop\фото родительского собрания\16705038516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62102"/>
            <a:ext cx="2592288" cy="4603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014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Luda\Desktop\фото родительского собрания\1670503851647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00808"/>
            <a:ext cx="254879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Каким я вижу своего ребёнка</a:t>
            </a:r>
            <a:endParaRPr lang="ru-RU" dirty="0"/>
          </a:p>
        </p:txBody>
      </p:sp>
      <p:pic>
        <p:nvPicPr>
          <p:cNvPr id="6147" name="Picture 3" descr="C:\Users\Luda\Desktop\фото родительского собрания\16705038516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628800"/>
            <a:ext cx="2682206" cy="4762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92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Luda\Desktop\фото родительского собрания\167050385169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03380" y="2675659"/>
            <a:ext cx="1945178" cy="344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Решение педагогических ситуаций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8518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03858" y="2674938"/>
            <a:ext cx="1944221" cy="345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Итог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83573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7200" dirty="0" smtClean="0"/>
              <a:t>Спасибо за внимание</a:t>
            </a:r>
            <a:endParaRPr lang="ru-RU" sz="7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448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21</TotalTime>
  <Words>28</Words>
  <Application>Microsoft Office PowerPoint</Application>
  <PresentationFormat>Экран (4:3)</PresentationFormat>
  <Paragraphs>10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Волна</vt:lpstr>
      <vt:lpstr>Родительское собрание   «Кризис 2-3 лет»  </vt:lpstr>
      <vt:lpstr>Презентация PowerPoint</vt:lpstr>
      <vt:lpstr>Заполнение анкеты</vt:lpstr>
      <vt:lpstr>Сообщение</vt:lpstr>
      <vt:lpstr>Что нельзя ребёнку</vt:lpstr>
      <vt:lpstr>Каким я вижу своего ребёнка</vt:lpstr>
      <vt:lpstr>Решение педагогических ситуаций</vt:lpstr>
      <vt:lpstr>Итог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Luda</dc:creator>
  <cp:lastModifiedBy>Luda</cp:lastModifiedBy>
  <cp:revision>6</cp:revision>
  <dcterms:created xsi:type="dcterms:W3CDTF">2023-02-21T03:09:20Z</dcterms:created>
  <dcterms:modified xsi:type="dcterms:W3CDTF">2023-02-21T07:12:08Z</dcterms:modified>
  <cp:contentStatus/>
</cp:coreProperties>
</file>