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"/>
  </p:notesMasterIdLst>
  <p:sldIdLst>
    <p:sldId id="260" r:id="rId2"/>
    <p:sldId id="257" r:id="rId3"/>
    <p:sldId id="261" r:id="rId4"/>
    <p:sldId id="265" r:id="rId5"/>
    <p:sldId id="266" r:id="rId6"/>
    <p:sldId id="268" r:id="rId7"/>
    <p:sldId id="270" r:id="rId8"/>
    <p:sldId id="267" r:id="rId9"/>
    <p:sldId id="27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5" d="100"/>
          <a:sy n="115" d="100"/>
        </p:scale>
        <p:origin x="-396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8E0E5-51B8-41C6-985E-AE23156B980C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6C795-A4CC-4FBA-8BE9-81FF2824F8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907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DBA27E-D749-DD4E-94A6-04061246210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727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16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973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37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873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81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728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136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782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979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673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8551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150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0752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81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164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965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DCACC-E7C7-4DD9-B37F-9B44DAC8AD33}" type="datetimeFigureOut">
              <a:rPr lang="ru-RU" smtClean="0"/>
              <a:t>24.12.2024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45BE3F-D7D2-4F63-8A80-5B1FE3C74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57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DFB26F26-98E3-BB45-9344-B4681B2CCD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791" r="17017"/>
          <a:stretch/>
        </p:blipFill>
        <p:spPr>
          <a:xfrm rot="20763074">
            <a:off x="5292587" y="-61570"/>
            <a:ext cx="7027249" cy="322197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EDCA119-2AA2-4846-8690-E0EFA33747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" r="42643"/>
          <a:stretch/>
        </p:blipFill>
        <p:spPr>
          <a:xfrm>
            <a:off x="212405" y="3322982"/>
            <a:ext cx="5565543" cy="32219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D17C5B8-635E-B74B-BEA4-A08332F58E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0" t="7745" r="690" b="13846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1F27678-5FC2-4649-8DEA-6D04AC61DA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2726742" cy="26441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435324D-A16E-334E-83DD-171F78F58120}"/>
              </a:ext>
            </a:extLst>
          </p:cNvPr>
          <p:cNvSpPr txBox="1"/>
          <p:nvPr/>
        </p:nvSpPr>
        <p:spPr>
          <a:xfrm>
            <a:off x="3017049" y="1714523"/>
            <a:ext cx="61579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spc="300" dirty="0">
                <a:solidFill>
                  <a:srgbClr val="185A9C"/>
                </a:solidFill>
                <a:latin typeface="PT Serif" panose="020A0603040505020204" pitchFamily="18" charset="0"/>
              </a:rPr>
              <a:t>Достижения МБОУ СОШ №2 </a:t>
            </a:r>
            <a:r>
              <a:rPr lang="ru-RU" sz="4800" b="1" spc="300" dirty="0" err="1">
                <a:solidFill>
                  <a:srgbClr val="185A9C"/>
                </a:solidFill>
                <a:latin typeface="PT Serif" panose="020A0603040505020204" pitchFamily="18" charset="0"/>
              </a:rPr>
              <a:t>им.Т.Б</a:t>
            </a:r>
            <a:r>
              <a:rPr lang="ru-RU" sz="4800" b="1" spc="300" dirty="0">
                <a:solidFill>
                  <a:srgbClr val="185A9C"/>
                </a:solidFill>
                <a:latin typeface="PT Serif" panose="020A0603040505020204" pitchFamily="18" charset="0"/>
              </a:rPr>
              <a:t>. </a:t>
            </a:r>
            <a:r>
              <a:rPr lang="ru-RU" sz="4800" b="1" spc="300" dirty="0" err="1">
                <a:solidFill>
                  <a:srgbClr val="185A9C"/>
                </a:solidFill>
                <a:latin typeface="PT Serif" panose="020A0603040505020204" pitchFamily="18" charset="0"/>
              </a:rPr>
              <a:t>Куулар</a:t>
            </a:r>
            <a:r>
              <a:rPr lang="ru-RU" sz="4800" b="1" spc="300" dirty="0">
                <a:solidFill>
                  <a:srgbClr val="185A9C"/>
                </a:solidFill>
                <a:latin typeface="PT Serif" panose="020A0603040505020204" pitchFamily="18" charset="0"/>
              </a:rPr>
              <a:t> </a:t>
            </a:r>
            <a:r>
              <a:rPr lang="ru-RU" sz="4800" b="1" spc="300" dirty="0" err="1">
                <a:solidFill>
                  <a:srgbClr val="185A9C"/>
                </a:solidFill>
                <a:latin typeface="PT Serif" panose="020A0603040505020204" pitchFamily="18" charset="0"/>
              </a:rPr>
              <a:t>пгт</a:t>
            </a:r>
            <a:r>
              <a:rPr lang="ru-RU" sz="4800" b="1" spc="300" dirty="0">
                <a:solidFill>
                  <a:srgbClr val="185A9C"/>
                </a:solidFill>
                <a:latin typeface="PT Serif" panose="020A0603040505020204" pitchFamily="18" charset="0"/>
              </a:rPr>
              <a:t>. </a:t>
            </a:r>
            <a:r>
              <a:rPr lang="ru-RU" sz="4800" b="1" spc="300" dirty="0" err="1">
                <a:solidFill>
                  <a:srgbClr val="185A9C"/>
                </a:solidFill>
                <a:latin typeface="PT Serif" panose="020A0603040505020204" pitchFamily="18" charset="0"/>
              </a:rPr>
              <a:t>Каа-Хем</a:t>
            </a:r>
            <a:endParaRPr lang="ru-RU" sz="4800" b="1" spc="300" dirty="0">
              <a:solidFill>
                <a:srgbClr val="185A9C"/>
              </a:solidFill>
              <a:latin typeface="PT Serif" panose="020A0603040505020204" pitchFamily="18" charset="0"/>
            </a:endParaRPr>
          </a:p>
          <a:p>
            <a:pPr algn="ctr"/>
            <a:r>
              <a:rPr lang="ru-RU" sz="4800" b="1" spc="300" dirty="0">
                <a:solidFill>
                  <a:srgbClr val="185A9C"/>
                </a:solidFill>
                <a:latin typeface="PT Serif" panose="020A0603040505020204" pitchFamily="18" charset="0"/>
              </a:rPr>
              <a:t> 2024 год</a:t>
            </a:r>
          </a:p>
        </p:txBody>
      </p:sp>
    </p:spTree>
    <p:extLst>
      <p:ext uri="{BB962C8B-B14F-4D97-AF65-F5344CB8AC3E}">
        <p14:creationId xmlns:p14="http://schemas.microsoft.com/office/powerpoint/2010/main" val="63955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334174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КОНКУРСЫ ПЕДАГОГИЧЕСКОГО МАСТЕРСТВА</a:t>
            </a:r>
            <a:br>
              <a:rPr lang="ru-RU" dirty="0"/>
            </a:br>
            <a:r>
              <a:rPr lang="ru-RU" dirty="0"/>
              <a:t>(муниципальный этап)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4" y="1881667"/>
            <a:ext cx="9972430" cy="4081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8226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224" y="203201"/>
            <a:ext cx="8888697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КОНКУРСЫ ПЕДАГОГИЧЕСКОГО МАСТЕРСТВА</a:t>
            </a:r>
            <a:br>
              <a:rPr lang="ru-RU" dirty="0"/>
            </a:br>
            <a:r>
              <a:rPr lang="ru-RU" dirty="0"/>
              <a:t>(региональный этап)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A2AEA37-F40C-43BC-8266-69E2E842D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012" y="1711987"/>
            <a:ext cx="9068450" cy="3880773"/>
          </a:xfrm>
        </p:spPr>
        <p:txBody>
          <a:bodyPr/>
          <a:lstStyle/>
          <a:p>
            <a:r>
              <a:rPr lang="ru-RU" b="1" dirty="0"/>
              <a:t>Учитель года Республики Тыва -2024, </a:t>
            </a:r>
            <a:r>
              <a:rPr lang="ru-RU" b="1" dirty="0" err="1"/>
              <a:t>Монгуш</a:t>
            </a:r>
            <a:r>
              <a:rPr lang="ru-RU" b="1" dirty="0"/>
              <a:t> </a:t>
            </a:r>
            <a:r>
              <a:rPr lang="ru-RU" b="1" dirty="0" err="1"/>
              <a:t>Айсуу</a:t>
            </a:r>
            <a:r>
              <a:rPr lang="ru-RU" b="1" dirty="0"/>
              <a:t> </a:t>
            </a:r>
            <a:r>
              <a:rPr lang="ru-RU" b="1" dirty="0" err="1"/>
              <a:t>Аран-ооловна</a:t>
            </a:r>
            <a:r>
              <a:rPr lang="ru-RU" b="1" dirty="0"/>
              <a:t>, призер 2 степени</a:t>
            </a:r>
            <a:endParaRPr lang="en-US" b="1" dirty="0"/>
          </a:p>
          <a:p>
            <a:r>
              <a:rPr lang="ru-RU" b="1" dirty="0"/>
              <a:t>Республиканский фестиваль творчества «Педагогическая мастерская»</a:t>
            </a:r>
            <a:r>
              <a:rPr lang="en-US" b="1" dirty="0"/>
              <a:t> - </a:t>
            </a:r>
            <a:r>
              <a:rPr lang="ru-RU" b="1" dirty="0" err="1"/>
              <a:t>Кужугет</a:t>
            </a:r>
            <a:r>
              <a:rPr lang="ru-RU" b="1" dirty="0"/>
              <a:t> Ольга Викторовна, </a:t>
            </a:r>
            <a:r>
              <a:rPr lang="en-US" b="1" dirty="0"/>
              <a:t>I</a:t>
            </a:r>
            <a:r>
              <a:rPr lang="ru-RU" b="1" dirty="0"/>
              <a:t> место в номинации «Мастер-класс»</a:t>
            </a:r>
          </a:p>
          <a:p>
            <a:r>
              <a:rPr lang="ru-RU" b="1" dirty="0"/>
              <a:t>Республиканский очно-заочный конкурс среди учителей физической культуры Республики Тыва «Лучший учитель физической культуры – 2023</a:t>
            </a:r>
            <a:r>
              <a:rPr lang="en-US" b="1" dirty="0"/>
              <a:t> - </a:t>
            </a:r>
            <a:r>
              <a:rPr lang="ru-RU" b="1" dirty="0"/>
              <a:t>Номинация «Инновации в системе физического воспитания обучающихся, </a:t>
            </a:r>
            <a:r>
              <a:rPr lang="ru-RU" b="1" dirty="0" err="1"/>
              <a:t>Ховалыг</a:t>
            </a:r>
            <a:r>
              <a:rPr lang="ru-RU" b="1" dirty="0"/>
              <a:t> Темир </a:t>
            </a:r>
            <a:r>
              <a:rPr lang="ru-RU" b="1" dirty="0" err="1"/>
              <a:t>Хурен-оолович</a:t>
            </a:r>
            <a:r>
              <a:rPr lang="ru-RU" b="1" dirty="0"/>
              <a:t>, Номинация «За личный вклад в развитие методики преподавания урока физической культуры </a:t>
            </a:r>
            <a:r>
              <a:rPr lang="ru-RU" b="1" dirty="0" err="1"/>
              <a:t>Монгуш</a:t>
            </a:r>
            <a:r>
              <a:rPr lang="ru-RU" b="1" dirty="0"/>
              <a:t> </a:t>
            </a:r>
            <a:r>
              <a:rPr lang="ru-RU" b="1" dirty="0" err="1"/>
              <a:t>Аясмаа</a:t>
            </a:r>
            <a:r>
              <a:rPr lang="ru-RU" b="1" dirty="0"/>
              <a:t> Чаш-</a:t>
            </a:r>
            <a:r>
              <a:rPr lang="ru-RU" b="1" dirty="0" err="1"/>
              <a:t>ооловна</a:t>
            </a:r>
            <a:endParaRPr lang="ru-RU" b="1" dirty="0"/>
          </a:p>
          <a:p>
            <a:r>
              <a:rPr lang="en-US" dirty="0"/>
              <a:t> </a:t>
            </a:r>
            <a:endParaRPr lang="en-US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744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888" y="47673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2024-2025 учебный год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79075"/>
              </p:ext>
            </p:extLst>
          </p:nvPr>
        </p:nvGraphicFramePr>
        <p:xfrm>
          <a:off x="273538" y="1393948"/>
          <a:ext cx="10245970" cy="49975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0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59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7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Место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51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Премия Президента Российской Федерации лучшим учителям за достижения в педагогической деятельности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Рада Владимировна диплом победителя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3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Всероссийский конкурс для педагогов «Цифра в помощь»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Рада Владимировна – диплом 2 степени в номинации «Цифровой помощник ученика» - новый инструмент в подготовке к ОГЭ»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3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Педагогический фестиваль открытых уроков среди учителей начальных классов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Куулар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Шолбана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Васильевна 2 место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3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Вечер поэзии и прозаических произведений ко Дню тувинского языка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Ондар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Караймаа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Караанайовна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диплом 2 степени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25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Шулуктерим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хоону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болур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куттулуп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чор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торээн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Тывам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Ондар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Караймаа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Караанайовна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1 место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3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Всероссийский конкурс профессионального мастерства педагогов «Мой лучший урок»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Надежда Вячеславовна – грамота за 3 место региональный этап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651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Муниципальный Чемпионат «Молодой педагог+наставник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Победители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Кужугет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Жанна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Октябрьевна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Надежда Вячеславовна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651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Всероссийский конкурс профессионального мастерства педагогов «Мой лучший урок»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Надежда Вячеславовна – грамота за 3 место всероссийский этап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401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84" y="120289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Участники проекта «Футбол в школе» в рамках которого получили футбольные мячи и формы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22" y="1706239"/>
            <a:ext cx="4301575" cy="3226181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635" y="1677760"/>
            <a:ext cx="4353553" cy="32651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40" y="3389857"/>
            <a:ext cx="3148717" cy="236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170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427" y="211015"/>
            <a:ext cx="8943404" cy="16803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Участие в проекте на получение средств обучения и воспитания по созданию новых мест дополнительного образования детей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03" y="1884765"/>
            <a:ext cx="5210528" cy="3881437"/>
          </a:xfrm>
        </p:spPr>
      </p:pic>
      <p:pic>
        <p:nvPicPr>
          <p:cNvPr id="1026" name="Picture 2" descr="C:\Users\user\Downloads\6LCsGcJapmYGpCYoobAOSAwWmpvK67h47hk4-qZhLSADNQ1uLSLpz5Ooa70wPPFAVeoXqE4huHsG8Mte4amloi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770" y="1884764"/>
            <a:ext cx="5048739" cy="388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295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888" y="47673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2024-2025 учебный год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827663"/>
              </p:ext>
            </p:extLst>
          </p:nvPr>
        </p:nvGraphicFramePr>
        <p:xfrm>
          <a:off x="273538" y="1393948"/>
          <a:ext cx="10245970" cy="50728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0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59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637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Место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677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Республиканский конкурс стихов, посвященный 100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летию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писателя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С.С.Сурун-оола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Ученик 7 класса Кара-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оол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Айдаш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грамота 3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75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Республиканский онлайн-конкурс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видеопроздравлений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«Тыва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дылым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алгап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мактаал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!»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Ученица 4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Шавыраа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Анай-Хаак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грамота победителя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08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Республиканская научно-практическая конференция «Отечество»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Ученик 7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Ховалыг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Ананды, грамота 2 степени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281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Муниципальный конкурс выразительного чтения, посвященного Году семьи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Ученик 9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Серенмаа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Айслан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грамота 3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Ученик 7 класса Кара-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оол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Айдаш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грамота 2 степени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Ученица 10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Куулар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Азияна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грамота 2 степени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38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Муниципальный конкурс  «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Тоолдун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чаражы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торгу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дег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…»</a:t>
                      </a: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Ученица 2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Ондар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Шенне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грамота призера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508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Муниципальный этап олимпиады по родному языку</a:t>
                      </a:r>
                    </a:p>
                  </a:txBody>
                  <a:tcPr marL="49508" marR="4950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Ученик 2 класса </a:t>
                      </a:r>
                      <a:r>
                        <a:rPr lang="ru-RU" sz="14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Монгуш</a:t>
                      </a: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Максим, грамота призера</a:t>
                      </a:r>
                    </a:p>
                  </a:txBody>
                  <a:tcPr marL="49508" marR="49508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9362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E85B0-0B5A-4B0F-A13A-4243BA33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888" y="47673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Достижения учащихся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3D77540A-0AE6-4343-8095-BDFB82953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85" y="1496293"/>
            <a:ext cx="5162871" cy="4182684"/>
          </a:xfrm>
        </p:spPr>
      </p:pic>
      <p:pic>
        <p:nvPicPr>
          <p:cNvPr id="12" name="Объект 7">
            <a:extLst>
              <a:ext uri="{FF2B5EF4-FFF2-40B4-BE49-F238E27FC236}">
                <a16:creationId xmlns:a16="http://schemas.microsoft.com/office/drawing/2014/main" xmlns="" id="{02652400-EF7C-4DE2-83BF-F32B8ABC65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237" y="1496292"/>
            <a:ext cx="3590522" cy="418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58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F0D24E-C275-445F-B731-4576FE98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Достижения учащихся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91B8A2D-6AD0-45B2-AC2D-FAC89F83C2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28" y="1930400"/>
            <a:ext cx="5175249" cy="3881437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A1547DE-1475-49CC-B9EA-DB12DDBAD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64" y="2048256"/>
            <a:ext cx="3128326" cy="364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1203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</TotalTime>
  <Words>393</Words>
  <Application>Microsoft Office PowerPoint</Application>
  <PresentationFormat>Произвольный</PresentationFormat>
  <Paragraphs>55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Презентация PowerPoint</vt:lpstr>
      <vt:lpstr>КОНКУРСЫ ПЕДАГОГИЧЕСКОГО МАСТЕРСТВА (муниципальный этап)</vt:lpstr>
      <vt:lpstr>КОНКУРСЫ ПЕДАГОГИЧЕСКОГО МАСТЕРСТВА (региональный этап)</vt:lpstr>
      <vt:lpstr>2024-2025 учебный год</vt:lpstr>
      <vt:lpstr>Участники проекта «Футбол в школе» в рамках которого получили футбольные мячи и формы</vt:lpstr>
      <vt:lpstr>Участие в проекте на получение средств обучения и воспитания по созданию новых мест дополнительного образования детей</vt:lpstr>
      <vt:lpstr>2024-2025 учебный год</vt:lpstr>
      <vt:lpstr>Достижения учащихся</vt:lpstr>
      <vt:lpstr>Достижения учащихся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Лилия Кара-Монгуш</dc:creator>
  <cp:lastModifiedBy>user</cp:lastModifiedBy>
  <cp:revision>15</cp:revision>
  <dcterms:created xsi:type="dcterms:W3CDTF">2024-03-26T07:07:26Z</dcterms:created>
  <dcterms:modified xsi:type="dcterms:W3CDTF">2024-12-24T08:52:40Z</dcterms:modified>
</cp:coreProperties>
</file>