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8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38DFC9E3-D0BD-408C-9343-D303EE819A4D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10/16/2023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E8A846A0-4F6C-4C37-91D2-3EF863FC3399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817200" y="943200"/>
            <a:ext cx="7772040" cy="8294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ts val="2701"/>
              </a:lnSpc>
            </a:pPr>
            <a:endParaRPr lang="ru-RU" sz="4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2" name="Picture 3"/>
          <p:cNvPicPr/>
          <p:nvPr/>
        </p:nvPicPr>
        <p:blipFill>
          <a:blip r:embed="rId2" cstate="print"/>
          <a:stretch/>
        </p:blipFill>
        <p:spPr>
          <a:xfrm>
            <a:off x="3708000" y="0"/>
            <a:ext cx="5420520" cy="6813000"/>
          </a:xfrm>
          <a:prstGeom prst="rect">
            <a:avLst/>
          </a:prstGeom>
          <a:ln>
            <a:noFill/>
          </a:ln>
        </p:spPr>
      </p:pic>
      <p:pic>
        <p:nvPicPr>
          <p:cNvPr id="43" name="Picture 2"/>
          <p:cNvPicPr/>
          <p:nvPr/>
        </p:nvPicPr>
        <p:blipFill>
          <a:blip r:embed="rId3" cstate="print"/>
          <a:stretch/>
        </p:blipFill>
        <p:spPr>
          <a:xfrm>
            <a:off x="-36360" y="188640"/>
            <a:ext cx="5619240" cy="6669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3"/>
          <p:cNvPicPr/>
          <p:nvPr/>
        </p:nvPicPr>
        <p:blipFill>
          <a:blip r:embed="rId2" cstate="print"/>
          <a:stretch/>
        </p:blipFill>
        <p:spPr>
          <a:xfrm>
            <a:off x="5868000" y="3530520"/>
            <a:ext cx="3260160" cy="3282480"/>
          </a:xfrm>
          <a:prstGeom prst="rect">
            <a:avLst/>
          </a:prstGeom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620688"/>
            <a:ext cx="7772040" cy="2979312"/>
          </a:xfrm>
        </p:spPr>
        <p:txBody>
          <a:bodyPr/>
          <a:lstStyle/>
          <a:p>
            <a:pPr algn="ctr"/>
            <a:r>
              <a:rPr lang="ru-RU" sz="7200" dirty="0"/>
              <a:t>16 октября </a:t>
            </a:r>
            <a:br>
              <a:rPr lang="ru-RU" sz="7200" dirty="0"/>
            </a:br>
            <a:r>
              <a:rPr lang="ru-RU" sz="7200" dirty="0"/>
              <a:t>Классная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/>
          <p:cNvPicPr/>
          <p:nvPr/>
        </p:nvPicPr>
        <p:blipFill>
          <a:blip r:embed="rId2" cstate="print"/>
          <a:stretch/>
        </p:blipFill>
        <p:spPr>
          <a:xfrm>
            <a:off x="5508104" y="3645024"/>
            <a:ext cx="3335760" cy="2996640"/>
          </a:xfrm>
          <a:prstGeom prst="rect">
            <a:avLst/>
          </a:prstGeom>
          <a:ln>
            <a:noFill/>
          </a:ln>
        </p:spPr>
      </p:pic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914400" y="404813"/>
            <a:ext cx="8229600" cy="1897062"/>
          </a:xfrm>
        </p:spPr>
        <p:txBody>
          <a:bodyPr>
            <a:normAutofit/>
          </a:bodyPr>
          <a:lstStyle/>
          <a:p>
            <a:r>
              <a:rPr lang="ru-RU" sz="3600" b="1" i="1" dirty="0"/>
              <a:t>Поменяйтесь тетрадями с соседом по парте и проверьте</a:t>
            </a:r>
            <a:r>
              <a:rPr lang="ru-RU" sz="3600" dirty="0"/>
              <a:t>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2205038"/>
            <a:ext cx="8085138" cy="1897062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/>
              <a:t>-,-,+,+,-,+,-,-,-</a:t>
            </a:r>
            <a:r>
              <a:rPr lang="ru-RU" b="1" dirty="0"/>
              <a:t>.</a:t>
            </a:r>
          </a:p>
          <a:p>
            <a:endParaRPr lang="ru-RU" b="1" dirty="0"/>
          </a:p>
        </p:txBody>
      </p:sp>
      <p:pic>
        <p:nvPicPr>
          <p:cNvPr id="6" name="Picture 3"/>
          <p:cNvPicPr/>
          <p:nvPr/>
        </p:nvPicPr>
        <p:blipFill>
          <a:blip r:embed="rId3" cstate="print"/>
          <a:stretch/>
        </p:blipFill>
        <p:spPr>
          <a:xfrm>
            <a:off x="395536" y="3356992"/>
            <a:ext cx="3260160" cy="3282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/>
        </p:blipFill>
        <p:spPr>
          <a:xfrm>
            <a:off x="0" y="0"/>
            <a:ext cx="3491880" cy="6858000"/>
          </a:xfrm>
          <a:prstGeom prst="rect">
            <a:avLst/>
          </a:prstGeom>
          <a:ln>
            <a:noFill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635896" y="4581128"/>
          <a:ext cx="4824534" cy="1339043"/>
        </p:xfrm>
        <a:graphic>
          <a:graphicData uri="http://schemas.openxmlformats.org/drawingml/2006/table">
            <a:tbl>
              <a:tblPr/>
              <a:tblGrid>
                <a:gridCol w="577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68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8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6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59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68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8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6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99792" y="260648"/>
            <a:ext cx="504056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15+6+4 =       т     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21 + 5+2 =    е        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43 + 7+4 =    и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10+4+6 =      </a:t>
            </a:r>
            <a:r>
              <a:rPr kumimoji="0" lang="ru-RU" sz="4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9+11+10 =    м          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35 + 3+5 =    </a:t>
            </a:r>
            <a:r>
              <a:rPr kumimoji="0" lang="ru-RU" sz="4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/>
        </p:blipFill>
        <p:spPr>
          <a:xfrm>
            <a:off x="395536" y="3356992"/>
            <a:ext cx="7344816" cy="3282480"/>
          </a:xfrm>
          <a:prstGeom prst="rect">
            <a:avLst/>
          </a:prstGeom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772040" cy="1469520"/>
          </a:xfrm>
        </p:spPr>
        <p:txBody>
          <a:bodyPr/>
          <a:lstStyle/>
          <a:p>
            <a:pPr algn="ctr"/>
            <a:r>
              <a:rPr lang="ru-RU" sz="11500" dirty="0"/>
              <a:t>Периметр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3264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0" t="42445" r="17444" b="3334"/>
          <a:stretch/>
        </p:blipFill>
        <p:spPr>
          <a:xfrm>
            <a:off x="2267744" y="4725145"/>
            <a:ext cx="5400600" cy="1368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DF7FF"/>
              </a:clrFrom>
              <a:clrTo>
                <a:srgbClr val="EDF7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429000"/>
            <a:ext cx="1337018" cy="18941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365104"/>
            <a:ext cx="1516964" cy="10337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" t="17500" r="1250" b="13125"/>
          <a:stretch/>
        </p:blipFill>
        <p:spPr>
          <a:xfrm>
            <a:off x="7150100" y="5229200"/>
            <a:ext cx="1993900" cy="14217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971600" y="692696"/>
            <a:ext cx="6840760" cy="2376264"/>
          </a:xfrm>
          <a:prstGeom prst="rect">
            <a:avLst/>
          </a:prstGeom>
          <a:solidFill>
            <a:srgbClr val="4F81BD"/>
          </a:solidFill>
          <a:ln w="127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3"/>
          <p:cNvPicPr/>
          <p:nvPr/>
        </p:nvPicPr>
        <p:blipFill>
          <a:blip r:embed="rId2" cstate="print"/>
          <a:stretch/>
        </p:blipFill>
        <p:spPr>
          <a:xfrm>
            <a:off x="179512" y="3429000"/>
            <a:ext cx="8712968" cy="3429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404664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/>
              <a:t>Слово ПЕРИМЕТР произошло от греческого слова «ПЕРИМЕТРЕО», что означает – измерять, обходить вокруг</a:t>
            </a:r>
          </a:p>
        </p:txBody>
      </p:sp>
      <p:pic>
        <p:nvPicPr>
          <p:cNvPr id="6" name="Рисунок 5" descr="9fbcd1f647da3e77e31c7b3fbc6e2b61-800x.jpg"/>
          <p:cNvPicPr>
            <a:picLocks noChangeAspect="1"/>
          </p:cNvPicPr>
          <p:nvPr/>
        </p:nvPicPr>
        <p:blipFill>
          <a:blip r:embed="rId2" cstate="print"/>
          <a:srcRect l="8505" t="29840" r="8337" b="43700"/>
          <a:stretch>
            <a:fillRect/>
          </a:stretch>
        </p:blipFill>
        <p:spPr>
          <a:xfrm>
            <a:off x="251520" y="3284984"/>
            <a:ext cx="6336704" cy="1512168"/>
          </a:xfrm>
          <a:prstGeom prst="rect">
            <a:avLst/>
          </a:prstGeom>
        </p:spPr>
      </p:pic>
      <p:pic>
        <p:nvPicPr>
          <p:cNvPr id="7" name="Picture 2"/>
          <p:cNvPicPr/>
          <p:nvPr/>
        </p:nvPicPr>
        <p:blipFill>
          <a:blip r:embed="rId3" cstate="print"/>
          <a:stretch/>
        </p:blipFill>
        <p:spPr>
          <a:xfrm>
            <a:off x="4211960" y="3861360"/>
            <a:ext cx="4608512" cy="2996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817200" y="943200"/>
            <a:ext cx="7772040" cy="8294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ts val="2701"/>
              </a:lnSpc>
            </a:pPr>
            <a:endParaRPr lang="ru-RU" sz="4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2" name="Picture 3"/>
          <p:cNvPicPr/>
          <p:nvPr/>
        </p:nvPicPr>
        <p:blipFill>
          <a:blip r:embed="rId2" cstate="print"/>
          <a:stretch/>
        </p:blipFill>
        <p:spPr>
          <a:xfrm>
            <a:off x="3708000" y="1268760"/>
            <a:ext cx="5420520" cy="5544240"/>
          </a:xfrm>
          <a:prstGeom prst="rect">
            <a:avLst/>
          </a:prstGeom>
          <a:ln>
            <a:noFill/>
          </a:ln>
        </p:spPr>
      </p:pic>
      <p:pic>
        <p:nvPicPr>
          <p:cNvPr id="43" name="Picture 2"/>
          <p:cNvPicPr/>
          <p:nvPr/>
        </p:nvPicPr>
        <p:blipFill>
          <a:blip r:embed="rId3" cstate="print"/>
          <a:stretch/>
        </p:blipFill>
        <p:spPr>
          <a:xfrm>
            <a:off x="-36360" y="1484784"/>
            <a:ext cx="5619240" cy="5372856"/>
          </a:xfrm>
          <a:prstGeom prst="rect">
            <a:avLst/>
          </a:prstGeom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332656"/>
            <a:ext cx="8352928" cy="1469520"/>
          </a:xfrm>
        </p:spPr>
        <p:txBody>
          <a:bodyPr/>
          <a:lstStyle/>
          <a:p>
            <a:r>
              <a:rPr lang="ru-RU" sz="6000" i="1" dirty="0">
                <a:solidFill>
                  <a:schemeClr val="accent6"/>
                </a:solidFill>
              </a:rPr>
              <a:t>Благодарю за работу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</TotalTime>
  <Words>67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Symbol</vt:lpstr>
      <vt:lpstr>Times New Roman</vt:lpstr>
      <vt:lpstr>Wingdings</vt:lpstr>
      <vt:lpstr>Office Theme</vt:lpstr>
      <vt:lpstr>Презентация PowerPoint</vt:lpstr>
      <vt:lpstr>16 октября  Классная работа</vt:lpstr>
      <vt:lpstr>Презентация PowerPoint</vt:lpstr>
      <vt:lpstr>Презентация PowerPoint</vt:lpstr>
      <vt:lpstr>Периметр</vt:lpstr>
      <vt:lpstr>Презентация PowerPoint</vt:lpstr>
      <vt:lpstr>Презентация PowerPoint</vt:lpstr>
      <vt:lpstr>Презентация PowerPoint</vt:lpstr>
      <vt:lpstr>Благодарю за работу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Иванова Наталья</dc:creator>
  <cp:lastModifiedBy>kab114</cp:lastModifiedBy>
  <cp:revision>4</cp:revision>
  <dcterms:created xsi:type="dcterms:W3CDTF">2018-09-10T19:52:10Z</dcterms:created>
  <dcterms:modified xsi:type="dcterms:W3CDTF">2023-10-16T03:34:59Z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</vt:i4>
  </property>
</Properties>
</file>