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4" r:id="rId1"/>
  </p:sldMasterIdLst>
  <p:notesMasterIdLst>
    <p:notesMasterId r:id="rId12"/>
  </p:notesMasterIdLst>
  <p:sldIdLst>
    <p:sldId id="256" r:id="rId2"/>
    <p:sldId id="26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12192000" cy="6858000"/>
  <p:notesSz cx="68580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22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ru-RU" sz="1800" b="0" strike="noStrike" spc="-1">
                <a:solidFill>
                  <a:srgbClr val="000000"/>
                </a:solidFill>
                <a:latin typeface="Neue Haas Grotesk Text Pro"/>
              </a:rPr>
              <a:t>Для перемещения страницы щёлкните мышью</a:t>
            </a:r>
          </a:p>
        </p:txBody>
      </p:sp>
      <p:sp>
        <p:nvSpPr>
          <p:cNvPr id="84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marL="215900" indent="0">
              <a:buNone/>
            </a:pPr>
            <a:r>
              <a:rPr lang="ru-RU" sz="2000" b="0" strike="noStrike" spc="-1">
                <a:solidFill>
                  <a:srgbClr val="000000"/>
                </a:solidFill>
                <a:latin typeface="Arial" panose="020B0604020202020204"/>
              </a:rPr>
              <a:t>Для правки формата примечаний щёлкните мышью</a:t>
            </a:r>
          </a:p>
        </p:txBody>
      </p:sp>
      <p:sp>
        <p:nvSpPr>
          <p:cNvPr id="85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 panose="02020603050405020304"/>
              </a:rPr>
              <a:t>&lt;верхний колонтитул&gt;</a:t>
            </a:r>
          </a:p>
        </p:txBody>
      </p:sp>
      <p:sp>
        <p:nvSpPr>
          <p:cNvPr id="86" name="PlaceHolder 4"/>
          <p:cNvSpPr>
            <a:spLocks noGrp="1"/>
          </p:cNvSpPr>
          <p:nvPr>
            <p:ph type="dt" idx="7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buNone/>
              <a:defRPr lang="ru-RU" sz="1400" b="0" strike="noStrike" spc="-1">
                <a:solidFill>
                  <a:srgbClr val="000000"/>
                </a:solidFill>
                <a:latin typeface="Times New Roman" panose="02020603050405020304"/>
              </a:defRPr>
            </a:lvl1pPr>
          </a:lstStyle>
          <a:p>
            <a:pPr indent="0" algn="r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 panose="02020603050405020304"/>
              </a:rPr>
              <a:t>&lt;дата/время&gt;</a:t>
            </a:r>
          </a:p>
        </p:txBody>
      </p:sp>
      <p:sp>
        <p:nvSpPr>
          <p:cNvPr id="87" name="PlaceHolder 5"/>
          <p:cNvSpPr>
            <a:spLocks noGrp="1"/>
          </p:cNvSpPr>
          <p:nvPr>
            <p:ph type="ftr" idx="8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 indent="0">
              <a:buNone/>
              <a:defRPr lang="ru-RU" sz="1400" b="0" strike="noStrike" spc="-1">
                <a:solidFill>
                  <a:srgbClr val="000000"/>
                </a:solidFill>
                <a:latin typeface="Times New Roman" panose="02020603050405020304"/>
              </a:defRPr>
            </a:lvl1pPr>
          </a:lstStyle>
          <a:p>
            <a:pPr indent="0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 panose="02020603050405020304"/>
              </a:rPr>
              <a:t>&lt;нижний колонтитул&gt;</a:t>
            </a:r>
          </a:p>
        </p:txBody>
      </p:sp>
      <p:sp>
        <p:nvSpPr>
          <p:cNvPr id="88" name="PlaceHolder 6"/>
          <p:cNvSpPr>
            <a:spLocks noGrp="1"/>
          </p:cNvSpPr>
          <p:nvPr>
            <p:ph type="sldNum" idx="9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 indent="0" algn="r">
              <a:buNone/>
              <a:defRPr lang="ru-RU" sz="1400" b="0" strike="noStrike" spc="-1">
                <a:solidFill>
                  <a:srgbClr val="000000"/>
                </a:solidFill>
                <a:latin typeface="Times New Roman" panose="02020603050405020304"/>
              </a:defRPr>
            </a:lvl1pPr>
          </a:lstStyle>
          <a:p>
            <a:pPr indent="0" algn="r">
              <a:buNone/>
            </a:pPr>
            <a:fld id="{622E00AD-6FA3-4BED-8143-181C644393FF}" type="slidenum">
              <a:rPr lang="ru-RU" sz="1400" b="0" strike="noStrike" spc="-1">
                <a:solidFill>
                  <a:srgbClr val="000000"/>
                </a:solidFill>
                <a:latin typeface="Times New Roman" panose="02020603050405020304"/>
              </a:rPr>
              <a:t>‹#›</a:t>
            </a:fld>
            <a:endParaRPr lang="ru-RU" sz="1400" b="0" strike="noStrike" spc="-1">
              <a:solidFill>
                <a:srgbClr val="000000"/>
              </a:solidFill>
              <a:latin typeface="Times New Roman" panose="02020603050405020304"/>
            </a:endParaRPr>
          </a:p>
        </p:txBody>
      </p:sp>
    </p:spTree>
    <p:extLst>
      <p:ext uri="{BB962C8B-B14F-4D97-AF65-F5344CB8AC3E}">
        <p14:creationId xmlns:p14="http://schemas.microsoft.com/office/powerpoint/2010/main" val="3270007045"/>
      </p:ext>
    </p:extLst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</p:sp>
      <p:sp>
        <p:nvSpPr>
          <p:cNvPr id="114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15900" indent="0">
              <a:buNone/>
            </a:pPr>
            <a:endParaRPr lang="ru-RU" sz="1800" b="0" strike="noStrike" spc="-1">
              <a:solidFill>
                <a:srgbClr val="000000"/>
              </a:solidFill>
              <a:latin typeface="Arial" panose="020B0604020202020204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 type="sldNum" idx="10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000000"/>
                </a:solidFill>
                <a:latin typeface="Times New Roman" panose="02020603050405020304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84DB683A-16E7-4FE6-99B6-AF1CD9E99087}" type="slidenum">
              <a:rPr lang="ru-RU" sz="1200" b="0" strike="noStrike" spc="-1">
                <a:solidFill>
                  <a:srgbClr val="000000"/>
                </a:solidFill>
                <a:latin typeface="Times New Roman" panose="02020603050405020304"/>
              </a:rPr>
              <a:t>1</a:t>
            </a:fld>
            <a:endParaRPr lang="ru-RU" sz="1200" b="0" strike="noStrike" spc="-1">
              <a:solidFill>
                <a:srgbClr val="000000"/>
              </a:solidFill>
              <a:latin typeface="Times New Roman" panose="02020603050405020304"/>
            </a:endParaRPr>
          </a:p>
        </p:txBody>
      </p:sp>
    </p:spTree>
    <p:extLst>
      <p:ext uri="{BB962C8B-B14F-4D97-AF65-F5344CB8AC3E}">
        <p14:creationId xmlns:p14="http://schemas.microsoft.com/office/powerpoint/2010/main" val="24039275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pPr indent="0" algn="r">
              <a:lnSpc>
                <a:spcPct val="100000"/>
              </a:lnSpc>
              <a:buNone/>
            </a:pPr>
            <a:r>
              <a:rPr lang="en-US" sz="900" b="0" strike="noStrike" spc="-1" smtClean="0">
                <a:solidFill>
                  <a:srgbClr val="000000"/>
                </a:solidFill>
                <a:latin typeface="Neue Haas Grotesk Text Pro"/>
              </a:rPr>
              <a:t>&lt;дата/время&gt;</a:t>
            </a:r>
            <a:endParaRPr lang="ru-RU" sz="900" b="0" strike="noStrike" spc="-1">
              <a:solidFill>
                <a:srgbClr val="000000"/>
              </a:solidFill>
              <a:latin typeface="Times New Roman" panose="0202060305040502030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indent="0" algn="ctr">
              <a:buNone/>
            </a:pPr>
            <a:r>
              <a:rPr lang="ru-RU" sz="1400" b="0" strike="noStrike" spc="-1" smtClean="0">
                <a:solidFill>
                  <a:srgbClr val="000000"/>
                </a:solidFill>
                <a:latin typeface="Times New Roman" panose="02020603050405020304"/>
              </a:rPr>
              <a:t>&lt;нижний колонтитул&gt;</a:t>
            </a:r>
            <a:endParaRPr lang="ru-RU" sz="1400" b="0" strike="noStrike" spc="-1">
              <a:solidFill>
                <a:srgbClr val="000000"/>
              </a:solidFill>
              <a:latin typeface="Times New Roman" panose="0202060305040502030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indent="0" algn="r">
              <a:lnSpc>
                <a:spcPct val="100000"/>
              </a:lnSpc>
              <a:buNone/>
            </a:pPr>
            <a:fld id="{0231256A-7394-4A42-A54C-69DC6BC7DCD0}" type="slidenum">
              <a:rPr lang="en-US" sz="1600" b="1" strike="noStrike" spc="-1" smtClean="0">
                <a:solidFill>
                  <a:srgbClr val="000000"/>
                </a:solidFill>
                <a:latin typeface="Neue Haas Grotesk Text Pro"/>
              </a:rPr>
              <a:t>‹#›</a:t>
            </a:fld>
            <a:endParaRPr lang="ru-RU" sz="1600" b="0" strike="noStrike" spc="-1">
              <a:solidFill>
                <a:srgbClr val="000000"/>
              </a:solidFill>
              <a:latin typeface="Times New Roman" panose="02020603050405020304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2974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indent="0" algn="r">
              <a:lnSpc>
                <a:spcPct val="100000"/>
              </a:lnSpc>
              <a:buNone/>
            </a:pPr>
            <a:r>
              <a:rPr lang="en-US" sz="900" b="0" strike="noStrike" spc="-1" smtClean="0">
                <a:solidFill>
                  <a:srgbClr val="000000"/>
                </a:solidFill>
                <a:latin typeface="Neue Haas Grotesk Text Pro"/>
              </a:rPr>
              <a:t>&lt;дата/время&gt;</a:t>
            </a:r>
            <a:endParaRPr lang="ru-RU" sz="900" b="0" strike="noStrike" spc="-1">
              <a:solidFill>
                <a:srgbClr val="000000"/>
              </a:solidFill>
              <a:latin typeface="Times New Roman" panose="0202060305040502030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indent="0" algn="ctr">
              <a:buNone/>
            </a:pPr>
            <a:r>
              <a:rPr lang="ru-RU" sz="1400" b="0" strike="noStrike" spc="-1" smtClean="0">
                <a:solidFill>
                  <a:srgbClr val="000000"/>
                </a:solidFill>
                <a:latin typeface="Times New Roman" panose="02020603050405020304"/>
              </a:rPr>
              <a:t>&lt;нижний колонтитул&gt;</a:t>
            </a:r>
            <a:endParaRPr lang="ru-RU" sz="1400" b="0" strike="noStrike" spc="-1">
              <a:solidFill>
                <a:srgbClr val="000000"/>
              </a:solidFill>
              <a:latin typeface="Times New Roman" panose="0202060305040502030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indent="0" algn="r">
              <a:lnSpc>
                <a:spcPct val="100000"/>
              </a:lnSpc>
              <a:buNone/>
            </a:pPr>
            <a:fld id="{0231256A-7394-4A42-A54C-69DC6BC7DCD0}" type="slidenum">
              <a:rPr lang="en-US" sz="1600" b="1" strike="noStrike" spc="-1" smtClean="0">
                <a:solidFill>
                  <a:srgbClr val="000000"/>
                </a:solidFill>
                <a:latin typeface="Neue Haas Grotesk Text Pro"/>
              </a:rPr>
              <a:t>‹#›</a:t>
            </a:fld>
            <a:endParaRPr lang="ru-RU" sz="1600" b="0" strike="noStrike" spc="-1">
              <a:solidFill>
                <a:srgbClr val="000000"/>
              </a:solidFill>
              <a:latin typeface="Times New Roman" panose="02020603050405020304"/>
            </a:endParaRPr>
          </a:p>
        </p:txBody>
      </p:sp>
    </p:spTree>
    <p:extLst>
      <p:ext uri="{BB962C8B-B14F-4D97-AF65-F5344CB8AC3E}">
        <p14:creationId xmlns:p14="http://schemas.microsoft.com/office/powerpoint/2010/main" val="3533259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indent="0" algn="r">
              <a:lnSpc>
                <a:spcPct val="100000"/>
              </a:lnSpc>
              <a:buNone/>
            </a:pPr>
            <a:r>
              <a:rPr lang="en-US" sz="900" b="0" strike="noStrike" spc="-1" smtClean="0">
                <a:solidFill>
                  <a:srgbClr val="000000"/>
                </a:solidFill>
                <a:latin typeface="Neue Haas Grotesk Text Pro"/>
              </a:rPr>
              <a:t>&lt;дата/время&gt;</a:t>
            </a:r>
            <a:endParaRPr lang="ru-RU" sz="900" b="0" strike="noStrike" spc="-1">
              <a:solidFill>
                <a:srgbClr val="000000"/>
              </a:solidFill>
              <a:latin typeface="Times New Roman" panose="0202060305040502030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indent="0" algn="ctr">
              <a:buNone/>
            </a:pPr>
            <a:r>
              <a:rPr lang="ru-RU" sz="1400" b="0" strike="noStrike" spc="-1" smtClean="0">
                <a:solidFill>
                  <a:srgbClr val="000000"/>
                </a:solidFill>
                <a:latin typeface="Times New Roman" panose="02020603050405020304"/>
              </a:rPr>
              <a:t>&lt;нижний колонтитул&gt;</a:t>
            </a:r>
            <a:endParaRPr lang="ru-RU" sz="1400" b="0" strike="noStrike" spc="-1">
              <a:solidFill>
                <a:srgbClr val="000000"/>
              </a:solidFill>
              <a:latin typeface="Times New Roman" panose="0202060305040502030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indent="0" algn="r">
              <a:lnSpc>
                <a:spcPct val="100000"/>
              </a:lnSpc>
              <a:buNone/>
            </a:pPr>
            <a:fld id="{0231256A-7394-4A42-A54C-69DC6BC7DCD0}" type="slidenum">
              <a:rPr lang="en-US" sz="1600" b="1" strike="noStrike" spc="-1" smtClean="0">
                <a:solidFill>
                  <a:srgbClr val="000000"/>
                </a:solidFill>
                <a:latin typeface="Neue Haas Grotesk Text Pro"/>
              </a:rPr>
              <a:t>‹#›</a:t>
            </a:fld>
            <a:endParaRPr lang="ru-RU" sz="1600" b="0" strike="noStrike" spc="-1">
              <a:solidFill>
                <a:srgbClr val="000000"/>
              </a:solidFill>
              <a:latin typeface="Times New Roman" panose="02020603050405020304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91602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indent="0" algn="r">
              <a:lnSpc>
                <a:spcPct val="100000"/>
              </a:lnSpc>
              <a:buNone/>
            </a:pPr>
            <a:r>
              <a:rPr lang="en-US" sz="900" b="0" strike="noStrike" spc="-1" smtClean="0">
                <a:solidFill>
                  <a:srgbClr val="000000"/>
                </a:solidFill>
                <a:latin typeface="Neue Haas Grotesk Text Pro"/>
              </a:rPr>
              <a:t>&lt;дата/время&gt;</a:t>
            </a:r>
            <a:endParaRPr lang="ru-RU" sz="900" b="0" strike="noStrike" spc="-1">
              <a:solidFill>
                <a:srgbClr val="000000"/>
              </a:solidFill>
              <a:latin typeface="Times New Roman" panose="02020603050405020304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indent="0" algn="ctr">
              <a:buNone/>
            </a:pPr>
            <a:r>
              <a:rPr lang="ru-RU" sz="1400" b="0" strike="noStrike" spc="-1" smtClean="0">
                <a:solidFill>
                  <a:srgbClr val="000000"/>
                </a:solidFill>
                <a:latin typeface="Times New Roman" panose="02020603050405020304"/>
              </a:rPr>
              <a:t>&lt;нижний колонтитул&gt;</a:t>
            </a:r>
            <a:endParaRPr lang="ru-RU" sz="1400" b="0" strike="noStrike" spc="-1">
              <a:solidFill>
                <a:srgbClr val="000000"/>
              </a:solidFill>
              <a:latin typeface="Times New Roman" panose="0202060305040502030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indent="0" algn="r">
              <a:lnSpc>
                <a:spcPct val="100000"/>
              </a:lnSpc>
              <a:buNone/>
            </a:pPr>
            <a:fld id="{0231256A-7394-4A42-A54C-69DC6BC7DCD0}" type="slidenum">
              <a:rPr lang="en-US" sz="1600" b="1" strike="noStrike" spc="-1" smtClean="0">
                <a:solidFill>
                  <a:srgbClr val="000000"/>
                </a:solidFill>
                <a:latin typeface="Neue Haas Grotesk Text Pro"/>
              </a:rPr>
              <a:t>‹#›</a:t>
            </a:fld>
            <a:endParaRPr lang="ru-RU" sz="1600" b="0" strike="noStrike" spc="-1">
              <a:solidFill>
                <a:srgbClr val="000000"/>
              </a:solidFill>
              <a:latin typeface="Times New Roman" panose="02020603050405020304"/>
            </a:endParaRPr>
          </a:p>
        </p:txBody>
      </p:sp>
    </p:spTree>
    <p:extLst>
      <p:ext uri="{BB962C8B-B14F-4D97-AF65-F5344CB8AC3E}">
        <p14:creationId xmlns:p14="http://schemas.microsoft.com/office/powerpoint/2010/main" val="40647689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indent="0" algn="r">
              <a:lnSpc>
                <a:spcPct val="100000"/>
              </a:lnSpc>
              <a:buNone/>
            </a:pPr>
            <a:r>
              <a:rPr lang="en-US" sz="900" b="0" strike="noStrike" spc="-1" smtClean="0">
                <a:solidFill>
                  <a:srgbClr val="000000"/>
                </a:solidFill>
                <a:latin typeface="Neue Haas Grotesk Text Pro"/>
              </a:rPr>
              <a:t>&lt;дата/время&gt;</a:t>
            </a:r>
            <a:endParaRPr lang="ru-RU" sz="900" b="0" strike="noStrike" spc="-1">
              <a:solidFill>
                <a:srgbClr val="000000"/>
              </a:solidFill>
              <a:latin typeface="Times New Roman" panose="02020603050405020304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indent="0" algn="ctr">
              <a:buNone/>
            </a:pPr>
            <a:r>
              <a:rPr lang="ru-RU" sz="1400" b="0" strike="noStrike" spc="-1" smtClean="0">
                <a:solidFill>
                  <a:srgbClr val="000000"/>
                </a:solidFill>
                <a:latin typeface="Times New Roman" panose="02020603050405020304"/>
              </a:rPr>
              <a:t>&lt;нижний колонтитул&gt;</a:t>
            </a:r>
            <a:endParaRPr lang="ru-RU" sz="1400" b="0" strike="noStrike" spc="-1">
              <a:solidFill>
                <a:srgbClr val="000000"/>
              </a:solidFill>
              <a:latin typeface="Times New Roman" panose="02020603050405020304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indent="0" algn="r">
              <a:lnSpc>
                <a:spcPct val="100000"/>
              </a:lnSpc>
              <a:buNone/>
            </a:pPr>
            <a:fld id="{0231256A-7394-4A42-A54C-69DC6BC7DCD0}" type="slidenum">
              <a:rPr lang="en-US" sz="1600" b="1" strike="noStrike" spc="-1" smtClean="0">
                <a:solidFill>
                  <a:srgbClr val="000000"/>
                </a:solidFill>
                <a:latin typeface="Neue Haas Grotesk Text Pro"/>
              </a:rPr>
              <a:t>‹#›</a:t>
            </a:fld>
            <a:endParaRPr lang="ru-RU" sz="1600" b="0" strike="noStrike" spc="-1">
              <a:solidFill>
                <a:srgbClr val="000000"/>
              </a:solidFill>
              <a:latin typeface="Times New Roman" panose="02020603050405020304"/>
            </a:endParaRPr>
          </a:p>
        </p:txBody>
      </p:sp>
    </p:spTree>
    <p:extLst>
      <p:ext uri="{BB962C8B-B14F-4D97-AF65-F5344CB8AC3E}">
        <p14:creationId xmlns:p14="http://schemas.microsoft.com/office/powerpoint/2010/main" val="34749944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indent="0" algn="r">
              <a:lnSpc>
                <a:spcPct val="100000"/>
              </a:lnSpc>
              <a:buNone/>
            </a:pPr>
            <a:r>
              <a:rPr lang="en-US" sz="900" b="0" strike="noStrike" spc="-1" smtClean="0">
                <a:solidFill>
                  <a:srgbClr val="000000"/>
                </a:solidFill>
                <a:latin typeface="Neue Haas Grotesk Text Pro"/>
              </a:rPr>
              <a:t>&lt;дата/время&gt;</a:t>
            </a:r>
            <a:endParaRPr lang="ru-RU" sz="900" b="0" strike="noStrike" spc="-1">
              <a:solidFill>
                <a:srgbClr val="000000"/>
              </a:solidFill>
              <a:latin typeface="Times New Roman" panose="0202060305040502030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indent="0" algn="ctr">
              <a:buNone/>
            </a:pPr>
            <a:r>
              <a:rPr lang="ru-RU" sz="1400" b="0" strike="noStrike" spc="-1" smtClean="0">
                <a:solidFill>
                  <a:srgbClr val="000000"/>
                </a:solidFill>
                <a:latin typeface="Times New Roman" panose="02020603050405020304"/>
              </a:rPr>
              <a:t>&lt;нижний колонтитул&gt;</a:t>
            </a:r>
            <a:endParaRPr lang="ru-RU" sz="1400" b="0" strike="noStrike" spc="-1">
              <a:solidFill>
                <a:srgbClr val="000000"/>
              </a:solidFill>
              <a:latin typeface="Times New Roman" panose="02020603050405020304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indent="0" algn="r">
              <a:lnSpc>
                <a:spcPct val="100000"/>
              </a:lnSpc>
              <a:buNone/>
            </a:pPr>
            <a:fld id="{0231256A-7394-4A42-A54C-69DC6BC7DCD0}" type="slidenum">
              <a:rPr lang="en-US" sz="1600" b="1" strike="noStrike" spc="-1" smtClean="0">
                <a:solidFill>
                  <a:srgbClr val="000000"/>
                </a:solidFill>
                <a:latin typeface="Neue Haas Grotesk Text Pro"/>
              </a:rPr>
              <a:t>‹#›</a:t>
            </a:fld>
            <a:endParaRPr lang="ru-RU" sz="1600" b="0" strike="noStrike" spc="-1">
              <a:solidFill>
                <a:srgbClr val="000000"/>
              </a:solidFill>
              <a:latin typeface="Times New Roman" panose="02020603050405020304"/>
            </a:endParaRPr>
          </a:p>
        </p:txBody>
      </p:sp>
    </p:spTree>
    <p:extLst>
      <p:ext uri="{BB962C8B-B14F-4D97-AF65-F5344CB8AC3E}">
        <p14:creationId xmlns:p14="http://schemas.microsoft.com/office/powerpoint/2010/main" val="40514645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indent="0" algn="r">
              <a:lnSpc>
                <a:spcPct val="100000"/>
              </a:lnSpc>
              <a:buNone/>
            </a:pPr>
            <a:r>
              <a:rPr lang="en-US" sz="900" b="0" strike="noStrike" spc="-1" smtClean="0">
                <a:solidFill>
                  <a:srgbClr val="000000"/>
                </a:solidFill>
                <a:latin typeface="Neue Haas Grotesk Text Pro"/>
              </a:rPr>
              <a:t>&lt;дата/время&gt;</a:t>
            </a:r>
            <a:endParaRPr lang="ru-RU" sz="900" b="0" strike="noStrike" spc="-1">
              <a:solidFill>
                <a:srgbClr val="000000"/>
              </a:solidFill>
              <a:latin typeface="Times New Roman" panose="02020603050405020304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indent="0" algn="ctr">
              <a:buNone/>
            </a:pPr>
            <a:r>
              <a:rPr lang="ru-RU" sz="1400" b="0" strike="noStrike" spc="-1" smtClean="0">
                <a:solidFill>
                  <a:srgbClr val="000000"/>
                </a:solidFill>
                <a:latin typeface="Times New Roman" panose="02020603050405020304"/>
              </a:rPr>
              <a:t>&lt;нижний колонтитул&gt;</a:t>
            </a:r>
            <a:endParaRPr lang="ru-RU" sz="1400" b="0" strike="noStrike" spc="-1">
              <a:solidFill>
                <a:srgbClr val="000000"/>
              </a:solidFill>
              <a:latin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indent="0" algn="r">
              <a:lnSpc>
                <a:spcPct val="100000"/>
              </a:lnSpc>
              <a:buNone/>
            </a:pPr>
            <a:fld id="{0231256A-7394-4A42-A54C-69DC6BC7DCD0}" type="slidenum">
              <a:rPr lang="en-US" sz="1600" b="1" strike="noStrike" spc="-1" smtClean="0">
                <a:solidFill>
                  <a:srgbClr val="000000"/>
                </a:solidFill>
                <a:latin typeface="Neue Haas Grotesk Text Pro"/>
              </a:rPr>
              <a:t>‹#›</a:t>
            </a:fld>
            <a:endParaRPr lang="ru-RU" sz="1600" b="0" strike="noStrike" spc="-1">
              <a:solidFill>
                <a:srgbClr val="000000"/>
              </a:solidFill>
              <a:latin typeface="Times New Roman" panose="02020603050405020304"/>
            </a:endParaRPr>
          </a:p>
        </p:txBody>
      </p:sp>
    </p:spTree>
    <p:extLst>
      <p:ext uri="{BB962C8B-B14F-4D97-AF65-F5344CB8AC3E}">
        <p14:creationId xmlns:p14="http://schemas.microsoft.com/office/powerpoint/2010/main" val="2592923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indent="0" algn="r">
              <a:lnSpc>
                <a:spcPct val="100000"/>
              </a:lnSpc>
              <a:buNone/>
            </a:pPr>
            <a:r>
              <a:rPr lang="en-US" sz="900" b="0" strike="noStrike" spc="-1" smtClean="0">
                <a:solidFill>
                  <a:srgbClr val="000000"/>
                </a:solidFill>
                <a:latin typeface="Neue Haas Grotesk Text Pro"/>
              </a:rPr>
              <a:t>&lt;дата/время&gt;</a:t>
            </a:r>
            <a:endParaRPr lang="ru-RU" sz="900" b="0" strike="noStrike" spc="-1">
              <a:solidFill>
                <a:srgbClr val="000000"/>
              </a:solidFill>
              <a:latin typeface="Times New Roman" panose="02020603050405020304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indent="0" algn="ctr">
              <a:buNone/>
            </a:pPr>
            <a:r>
              <a:rPr lang="ru-RU" sz="1400" b="0" strike="noStrike" spc="-1" smtClean="0">
                <a:solidFill>
                  <a:srgbClr val="000000"/>
                </a:solidFill>
                <a:latin typeface="Times New Roman" panose="02020603050405020304"/>
              </a:rPr>
              <a:t>&lt;нижний колонтитул&gt;</a:t>
            </a:r>
            <a:endParaRPr lang="ru-RU" sz="1400" b="0" strike="noStrike" spc="-1">
              <a:solidFill>
                <a:srgbClr val="000000"/>
              </a:solidFill>
              <a:latin typeface="Times New Roman" panose="0202060305040502030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indent="0" algn="r">
              <a:lnSpc>
                <a:spcPct val="100000"/>
              </a:lnSpc>
              <a:buNone/>
            </a:pPr>
            <a:fld id="{0231256A-7394-4A42-A54C-69DC6BC7DCD0}" type="slidenum">
              <a:rPr lang="en-US" sz="1600" b="1" strike="noStrike" spc="-1" smtClean="0">
                <a:solidFill>
                  <a:srgbClr val="000000"/>
                </a:solidFill>
                <a:latin typeface="Neue Haas Grotesk Text Pro"/>
              </a:rPr>
              <a:t>‹#›</a:t>
            </a:fld>
            <a:endParaRPr lang="ru-RU" sz="1600" b="0" strike="noStrike" spc="-1">
              <a:solidFill>
                <a:srgbClr val="000000"/>
              </a:solidFill>
              <a:latin typeface="Times New Roman" panose="02020603050405020304"/>
            </a:endParaRPr>
          </a:p>
        </p:txBody>
      </p:sp>
    </p:spTree>
    <p:extLst>
      <p:ext uri="{BB962C8B-B14F-4D97-AF65-F5344CB8AC3E}">
        <p14:creationId xmlns:p14="http://schemas.microsoft.com/office/powerpoint/2010/main" val="178379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indent="0" algn="r">
              <a:lnSpc>
                <a:spcPct val="100000"/>
              </a:lnSpc>
              <a:buNone/>
            </a:pPr>
            <a:r>
              <a:rPr lang="en-US" sz="900" b="0" strike="noStrike" spc="-1" smtClean="0">
                <a:solidFill>
                  <a:srgbClr val="000000"/>
                </a:solidFill>
                <a:latin typeface="Neue Haas Grotesk Text Pro"/>
              </a:rPr>
              <a:t>&lt;дата/время&gt;</a:t>
            </a:r>
            <a:endParaRPr lang="ru-RU" sz="900" b="0" strike="noStrike" spc="-1">
              <a:solidFill>
                <a:srgbClr val="000000"/>
              </a:solidFill>
              <a:latin typeface="Times New Roman" panose="02020603050405020304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indent="0" algn="ctr">
              <a:buNone/>
            </a:pPr>
            <a:r>
              <a:rPr lang="ru-RU" sz="1400" b="0" strike="noStrike" spc="-1" smtClean="0">
                <a:solidFill>
                  <a:srgbClr val="000000"/>
                </a:solidFill>
                <a:latin typeface="Times New Roman" panose="02020603050405020304"/>
              </a:rPr>
              <a:t>&lt;нижний колонтитул&gt;</a:t>
            </a:r>
            <a:endParaRPr lang="ru-RU" sz="1400" b="0" strike="noStrike" spc="-1">
              <a:solidFill>
                <a:srgbClr val="000000"/>
              </a:solidFill>
              <a:latin typeface="Times New Roman" panose="0202060305040502030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indent="0" algn="r">
              <a:lnSpc>
                <a:spcPct val="100000"/>
              </a:lnSpc>
              <a:buNone/>
            </a:pPr>
            <a:fld id="{0231256A-7394-4A42-A54C-69DC6BC7DCD0}" type="slidenum">
              <a:rPr lang="en-US" sz="1600" b="1" strike="noStrike" spc="-1" smtClean="0">
                <a:solidFill>
                  <a:srgbClr val="000000"/>
                </a:solidFill>
                <a:latin typeface="Neue Haas Grotesk Text Pro"/>
              </a:rPr>
              <a:t>‹#›</a:t>
            </a:fld>
            <a:endParaRPr lang="ru-RU" sz="1600" b="0" strike="noStrike" spc="-1">
              <a:solidFill>
                <a:srgbClr val="000000"/>
              </a:solidFill>
              <a:latin typeface="Times New Roman" panose="02020603050405020304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63731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indent="0" algn="r">
              <a:lnSpc>
                <a:spcPct val="100000"/>
              </a:lnSpc>
              <a:buNone/>
            </a:pPr>
            <a:r>
              <a:rPr lang="en-US" sz="900" b="0" strike="noStrike" spc="-1" smtClean="0">
                <a:solidFill>
                  <a:srgbClr val="000000"/>
                </a:solidFill>
                <a:latin typeface="Neue Haas Grotesk Text Pro"/>
              </a:rPr>
              <a:t>&lt;дата/время&gt;</a:t>
            </a:r>
            <a:endParaRPr lang="ru-RU" sz="900" b="0" strike="noStrike" spc="-1">
              <a:solidFill>
                <a:srgbClr val="000000"/>
              </a:solidFill>
              <a:latin typeface="Times New Roman" panose="0202060305040502030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indent="0" algn="ctr">
              <a:buNone/>
            </a:pPr>
            <a:r>
              <a:rPr lang="ru-RU" sz="1400" b="0" strike="noStrike" spc="-1" smtClean="0">
                <a:solidFill>
                  <a:srgbClr val="000000"/>
                </a:solidFill>
                <a:latin typeface="Times New Roman" panose="02020603050405020304"/>
              </a:rPr>
              <a:t>&lt;нижний колонтитул&gt;</a:t>
            </a:r>
            <a:endParaRPr lang="ru-RU" sz="1400" b="0" strike="noStrike" spc="-1">
              <a:solidFill>
                <a:srgbClr val="000000"/>
              </a:solidFill>
              <a:latin typeface="Times New Roman" panose="0202060305040502030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indent="0" algn="r">
              <a:lnSpc>
                <a:spcPct val="100000"/>
              </a:lnSpc>
              <a:buNone/>
            </a:pPr>
            <a:fld id="{0231256A-7394-4A42-A54C-69DC6BC7DCD0}" type="slidenum">
              <a:rPr lang="en-US" sz="1600" b="1" strike="noStrike" spc="-1" smtClean="0">
                <a:solidFill>
                  <a:srgbClr val="000000"/>
                </a:solidFill>
                <a:latin typeface="Neue Haas Grotesk Text Pro"/>
              </a:rPr>
              <a:t>‹#›</a:t>
            </a:fld>
            <a:endParaRPr lang="ru-RU" sz="1600" b="0" strike="noStrike" spc="-1">
              <a:solidFill>
                <a:srgbClr val="000000"/>
              </a:solidFill>
              <a:latin typeface="Times New Roman" panose="02020603050405020304"/>
            </a:endParaRPr>
          </a:p>
        </p:txBody>
      </p:sp>
    </p:spTree>
    <p:extLst>
      <p:ext uri="{BB962C8B-B14F-4D97-AF65-F5344CB8AC3E}">
        <p14:creationId xmlns:p14="http://schemas.microsoft.com/office/powerpoint/2010/main" val="9243283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indent="0" algn="r">
              <a:lnSpc>
                <a:spcPct val="100000"/>
              </a:lnSpc>
              <a:buNone/>
            </a:pPr>
            <a:r>
              <a:rPr lang="en-US" sz="900" b="0" strike="noStrike" spc="-1" smtClean="0">
                <a:solidFill>
                  <a:srgbClr val="000000"/>
                </a:solidFill>
                <a:latin typeface="Neue Haas Grotesk Text Pro"/>
              </a:rPr>
              <a:t>&lt;дата/время&gt;</a:t>
            </a:r>
            <a:endParaRPr lang="ru-RU" sz="900" b="0" strike="noStrike" spc="-1">
              <a:solidFill>
                <a:srgbClr val="000000"/>
              </a:solidFill>
              <a:latin typeface="Times New Roman" panose="0202060305040502030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indent="0" algn="ctr">
              <a:buNone/>
            </a:pPr>
            <a:r>
              <a:rPr lang="ru-RU" sz="1400" b="0" strike="noStrike" spc="-1" smtClean="0">
                <a:solidFill>
                  <a:srgbClr val="000000"/>
                </a:solidFill>
                <a:latin typeface="Times New Roman" panose="02020603050405020304"/>
              </a:rPr>
              <a:t>&lt;нижний колонтитул&gt;</a:t>
            </a:r>
            <a:endParaRPr lang="ru-RU" sz="1400" b="0" strike="noStrike" spc="-1">
              <a:solidFill>
                <a:srgbClr val="000000"/>
              </a:solidFill>
              <a:latin typeface="Times New Roman" panose="0202060305040502030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indent="0" algn="r">
              <a:lnSpc>
                <a:spcPct val="100000"/>
              </a:lnSpc>
              <a:buNone/>
            </a:pPr>
            <a:fld id="{0231256A-7394-4A42-A54C-69DC6BC7DCD0}" type="slidenum">
              <a:rPr lang="en-US" sz="1600" b="1" strike="noStrike" spc="-1" smtClean="0">
                <a:solidFill>
                  <a:srgbClr val="000000"/>
                </a:solidFill>
                <a:latin typeface="Neue Haas Grotesk Text Pro"/>
              </a:rPr>
              <a:t>‹#›</a:t>
            </a:fld>
            <a:endParaRPr lang="ru-RU" sz="1600" b="0" strike="noStrike" spc="-1">
              <a:solidFill>
                <a:srgbClr val="000000"/>
              </a:solidFill>
              <a:latin typeface="Times New Roman" panose="02020603050405020304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58939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Neue Haas Grotesk Text Pro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3200" b="0" strike="noStrike" spc="-1">
              <a:solidFill>
                <a:srgbClr val="000000"/>
              </a:solidFill>
              <a:latin typeface="Arial" panose="020B0604020202020204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1BDFAAC3-7F13-48F6-8C41-468601A1F5EB}" type="slidenum">
              <a:rPr/>
              <a:t>‹#›</a:t>
            </a:fld>
            <a:endParaRPr/>
          </a:p>
        </p:txBody>
      </p:sp>
      <p:sp>
        <p:nvSpPr>
          <p:cNvPr id="2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9076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r>
              <a:rPr lang="en-US" sz="900" b="0" strike="noStrike" spc="-1" smtClean="0">
                <a:solidFill>
                  <a:srgbClr val="000000"/>
                </a:solidFill>
                <a:latin typeface="Neue Haas Grotesk Text Pro"/>
              </a:rPr>
              <a:t>&lt;дата/время&gt;</a:t>
            </a:r>
            <a:endParaRPr lang="ru-RU" sz="900" b="0" strike="noStrike" spc="-1">
              <a:solidFill>
                <a:srgbClr val="000000"/>
              </a:solidFill>
              <a:latin typeface="Times New Roman" panose="0202060305040502030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pPr indent="0" algn="ctr">
              <a:buNone/>
            </a:pPr>
            <a:r>
              <a:rPr lang="ru-RU" sz="1400" b="0" strike="noStrike" spc="-1" smtClean="0">
                <a:solidFill>
                  <a:srgbClr val="000000"/>
                </a:solidFill>
                <a:latin typeface="Times New Roman" panose="02020603050405020304"/>
              </a:rPr>
              <a:t>&lt;нижний колонтитул&gt;</a:t>
            </a:r>
            <a:endParaRPr lang="ru-RU" sz="1400" b="0" strike="noStrike" spc="-1">
              <a:solidFill>
                <a:srgbClr val="000000"/>
              </a:solidFill>
              <a:latin typeface="Times New Roman" panose="0202060305040502030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0231256A-7394-4A42-A54C-69DC6BC7DCD0}" type="slidenum">
              <a:rPr lang="en-US" sz="1600" b="1" strike="noStrike" spc="-1" smtClean="0">
                <a:solidFill>
                  <a:srgbClr val="000000"/>
                </a:solidFill>
                <a:latin typeface="Neue Haas Grotesk Text Pro"/>
              </a:rPr>
              <a:t>‹#›</a:t>
            </a:fld>
            <a:endParaRPr lang="ru-RU" sz="1600" b="0" strike="noStrike" spc="-1">
              <a:solidFill>
                <a:srgbClr val="000000"/>
              </a:solidFill>
              <a:latin typeface="Times New Roman" panose="02020603050405020304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4492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Rectangle 20"/>
          <p:cNvSpPr/>
          <p:nvPr/>
        </p:nvSpPr>
        <p:spPr>
          <a:xfrm>
            <a:off x="0" y="0"/>
            <a:ext cx="12191760" cy="6857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en-US" sz="1800" b="0" strike="noStrike" spc="-1">
              <a:solidFill>
                <a:schemeClr val="lt1"/>
              </a:solidFill>
              <a:latin typeface="Neue Haas Grotesk Text Pro"/>
            </a:endParaRPr>
          </a:p>
        </p:txBody>
      </p:sp>
      <p:sp>
        <p:nvSpPr>
          <p:cNvPr id="90" name="Freeform: Shape 22"/>
          <p:cNvSpPr/>
          <p:nvPr/>
        </p:nvSpPr>
        <p:spPr>
          <a:xfrm rot="21540000" flipV="1">
            <a:off x="-50400" y="-98280"/>
            <a:ext cx="10868040" cy="6049080"/>
          </a:xfrm>
          <a:custGeom>
            <a:avLst/>
            <a:gdLst>
              <a:gd name="textAreaLeft" fmla="*/ 0 w 10868040"/>
              <a:gd name="textAreaRight" fmla="*/ 10868400 w 10868040"/>
              <a:gd name="textAreaTop" fmla="*/ -360 h 6049080"/>
              <a:gd name="textAreaBottom" fmla="*/ 6049080 h 6049080"/>
            </a:gdLst>
            <a:ahLst/>
            <a:cxnLst/>
            <a:rect l="textAreaLeft" t="textAreaTop" r="textAreaRight" b="textAreaBottom"/>
            <a:pathLst>
              <a:path w="10868519" h="6049352">
                <a:moveTo>
                  <a:pt x="1648792" y="2336"/>
                </a:moveTo>
                <a:cubicBezTo>
                  <a:pt x="1124538" y="20200"/>
                  <a:pt x="605764" y="140406"/>
                  <a:pt x="124583" y="358514"/>
                </a:cubicBezTo>
                <a:lnTo>
                  <a:pt x="0" y="420038"/>
                </a:lnTo>
                <a:lnTo>
                  <a:pt x="98260" y="6049352"/>
                </a:lnTo>
                <a:lnTo>
                  <a:pt x="10868519" y="5861357"/>
                </a:lnTo>
                <a:lnTo>
                  <a:pt x="4119075" y="753030"/>
                </a:lnTo>
                <a:lnTo>
                  <a:pt x="4034798" y="692507"/>
                </a:lnTo>
                <a:cubicBezTo>
                  <a:pt x="3377336" y="245206"/>
                  <a:pt x="2628961" y="19009"/>
                  <a:pt x="1882049" y="1150"/>
                </a:cubicBezTo>
                <a:cubicBezTo>
                  <a:pt x="1804246" y="-711"/>
                  <a:pt x="1726458" y="-310"/>
                  <a:pt x="1648792" y="2336"/>
                </a:cubicBezTo>
                <a:close/>
              </a:path>
            </a:pathLst>
          </a:custGeom>
          <a:gradFill rotWithShape="0">
            <a:gsLst>
              <a:gs pos="32000">
                <a:srgbClr val="FEEFD9"/>
              </a:gs>
              <a:gs pos="100000">
                <a:srgbClr val="58EAE3"/>
              </a:gs>
            </a:gsLst>
            <a:lin ang="714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en-US" sz="1800" b="0" strike="noStrike" spc="-1">
              <a:solidFill>
                <a:schemeClr val="lt1"/>
              </a:solidFill>
              <a:latin typeface="Neue Haas Grotesk Text Pro"/>
            </a:endParaRPr>
          </a:p>
        </p:txBody>
      </p:sp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0" y="2168640"/>
            <a:ext cx="12191760" cy="922903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1" strike="noStrike" spc="-1" dirty="0">
                <a:solidFill>
                  <a:srgbClr val="000000"/>
                </a:solidFill>
                <a:latin typeface="Times New Roman" panose="02020603050405020304"/>
              </a:rPr>
              <a:t>Устройство  компьютера </a:t>
            </a:r>
            <a:endParaRPr lang="ru-RU" sz="5400" b="0" strike="noStrike" spc="-1" dirty="0">
              <a:solidFill>
                <a:srgbClr val="000000"/>
              </a:solidFill>
              <a:latin typeface="Neue Haas Grotesk Text Pro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/>
          </p:nvPr>
        </p:nvSpPr>
        <p:spPr>
          <a:xfrm>
            <a:off x="957823" y="1114663"/>
            <a:ext cx="10972440" cy="3977280"/>
          </a:xfrm>
        </p:spPr>
        <p:txBody>
          <a:bodyPr/>
          <a:lstStyle/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дать представление о функциональном назначении устройств компьютера.</a:t>
            </a:r>
          </a:p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обучающие: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освоить основные характеристики устройств компьютера;</a:t>
            </a:r>
          </a:p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развивающие: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развивать навыки по практическому решению поставленных задач;</a:t>
            </a:r>
          </a:p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воспитательные: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системное мышление.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6869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TextBox 3"/>
          <p:cNvSpPr/>
          <p:nvPr/>
        </p:nvSpPr>
        <p:spPr>
          <a:xfrm>
            <a:off x="2461320" y="579600"/>
            <a:ext cx="6887520" cy="1310760"/>
          </a:xfrm>
          <a:prstGeom prst="rect">
            <a:avLst/>
          </a:prstGeom>
          <a:gradFill rotWithShape="0">
            <a:gsLst>
              <a:gs pos="0">
                <a:srgbClr val="9DD9D4"/>
              </a:gs>
              <a:gs pos="100000">
                <a:srgbClr val="90CECA"/>
              </a:gs>
            </a:gsLst>
            <a:lin ang="5400000"/>
          </a:gradFill>
          <a:ln>
            <a:solidFill>
              <a:srgbClr val="16AEA7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vertOverflow="overflow" horzOverflow="overflow" numCol="1" spc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Компьютер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 -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это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сложная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электронная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система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,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состоящая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из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различных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устройств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 и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компонентов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,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которые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работают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вместе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для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выполнения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различных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задач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.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Мы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рассмотрим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основные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устройства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компьютера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 и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их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функции</a:t>
            </a:r>
            <a:endParaRPr lang="ru-RU" sz="2000" b="0" strike="noStrike" spc="-1" dirty="0">
              <a:solidFill>
                <a:srgbClr val="000000"/>
              </a:solidFill>
              <a:latin typeface="Arial" panose="020B0604020202020204"/>
            </a:endParaRPr>
          </a:p>
        </p:txBody>
      </p:sp>
      <p:pic>
        <p:nvPicPr>
          <p:cNvPr id="94" name="Picture 4" descr="A diagram of a computer network&#10;&#10;Автоматически созданное описание"/>
          <p:cNvPicPr/>
          <p:nvPr/>
        </p:nvPicPr>
        <p:blipFill>
          <a:blip r:embed="rId2"/>
          <a:stretch>
            <a:fillRect/>
          </a:stretch>
        </p:blipFill>
        <p:spPr>
          <a:xfrm>
            <a:off x="2599920" y="2135880"/>
            <a:ext cx="5790960" cy="419076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TextBox 1"/>
          <p:cNvSpPr/>
          <p:nvPr/>
        </p:nvSpPr>
        <p:spPr>
          <a:xfrm>
            <a:off x="175320" y="140760"/>
            <a:ext cx="8053920" cy="1615680"/>
          </a:xfrm>
          <a:prstGeom prst="rect">
            <a:avLst/>
          </a:prstGeom>
          <a:gradFill rotWithShape="0">
            <a:gsLst>
              <a:gs pos="0">
                <a:srgbClr val="9DD9D4"/>
              </a:gs>
              <a:gs pos="100000">
                <a:srgbClr val="90CECA"/>
              </a:gs>
            </a:gsLst>
            <a:lin ang="5400000"/>
          </a:gradFill>
          <a:ln>
            <a:solidFill>
              <a:srgbClr val="16AEA7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vertOverflow="overflow" horzOverflow="overflow" numCol="1" spc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2000" b="0" strike="noStrike" spc="-1">
                <a:solidFill>
                  <a:schemeClr val="dk1"/>
                </a:solidFill>
                <a:latin typeface="Times New Roman" panose="02020603050405020304"/>
              </a:rPr>
              <a:t>Центральный процессор (ЦП). Центральный процессор является "мозгом" компьютера и выполняет все основные вычисления и инструкции. Он состоит из микросхемы, которая содержит множество транзисторов и других электронных компонентов. ЦП обрабатывает данные и управляет работой других устройств компьютера. </a:t>
            </a:r>
            <a:endParaRPr lang="ru-RU" sz="2000" b="0" strike="noStrike" spc="-1">
              <a:solidFill>
                <a:srgbClr val="000000"/>
              </a:solidFill>
              <a:latin typeface="Arial" panose="020B0604020202020204"/>
            </a:endParaRPr>
          </a:p>
        </p:txBody>
      </p:sp>
      <p:pic>
        <p:nvPicPr>
          <p:cNvPr id="96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3431160" y="1928160"/>
            <a:ext cx="6599160" cy="4929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TextBox 1"/>
          <p:cNvSpPr/>
          <p:nvPr/>
        </p:nvSpPr>
        <p:spPr>
          <a:xfrm>
            <a:off x="4239360" y="267840"/>
            <a:ext cx="7337880" cy="1920600"/>
          </a:xfrm>
          <a:prstGeom prst="rect">
            <a:avLst/>
          </a:prstGeom>
          <a:gradFill rotWithShape="0">
            <a:gsLst>
              <a:gs pos="0">
                <a:srgbClr val="9DD9D4"/>
              </a:gs>
              <a:gs pos="100000">
                <a:srgbClr val="90CECA"/>
              </a:gs>
            </a:gsLst>
            <a:lin ang="5400000"/>
          </a:gradFill>
          <a:ln>
            <a:solidFill>
              <a:srgbClr val="16AEA7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vertOverflow="overflow" horzOverflow="overflow" numCol="1" spc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2000" b="0" strike="noStrike" spc="-1">
                <a:solidFill>
                  <a:schemeClr val="dk1"/>
                </a:solidFill>
                <a:latin typeface="Times New Roman" panose="02020603050405020304"/>
              </a:rPr>
              <a:t>Оперативная память (ОЗУ). Оперативная память представляет собой место, где компьютер хранит временные данные и инструкции, которые он использует в данный момент. ОЗУ имеет быстрый доступ к данным, что позволяет компьютеру быстро выполнять операции. Однако, эта память является временной и при выключении компьютера данные в ней удаляются.</a:t>
            </a:r>
            <a:endParaRPr lang="ru-RU" sz="2000" b="0" strike="noStrike" spc="-1">
              <a:solidFill>
                <a:srgbClr val="000000"/>
              </a:solidFill>
              <a:latin typeface="Arial" panose="020B0604020202020204"/>
            </a:endParaRPr>
          </a:p>
        </p:txBody>
      </p:sp>
      <p:pic>
        <p:nvPicPr>
          <p:cNvPr id="98" name="Picture 2" descr="A diagram of a diagram&#10;&#10;Автоматически созданное описание"/>
          <p:cNvPicPr/>
          <p:nvPr/>
        </p:nvPicPr>
        <p:blipFill>
          <a:blip r:embed="rId2"/>
          <a:stretch>
            <a:fillRect/>
          </a:stretch>
        </p:blipFill>
        <p:spPr>
          <a:xfrm>
            <a:off x="466560" y="2337480"/>
            <a:ext cx="6363000" cy="43765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TextBox 1"/>
          <p:cNvSpPr/>
          <p:nvPr/>
        </p:nvSpPr>
        <p:spPr>
          <a:xfrm>
            <a:off x="718200" y="5359320"/>
            <a:ext cx="10409040" cy="1310760"/>
          </a:xfrm>
          <a:prstGeom prst="rect">
            <a:avLst/>
          </a:prstGeom>
          <a:gradFill rotWithShape="0">
            <a:gsLst>
              <a:gs pos="0">
                <a:srgbClr val="9DD9D4"/>
              </a:gs>
              <a:gs pos="100000">
                <a:srgbClr val="90CECA"/>
              </a:gs>
            </a:gsLst>
            <a:lin ang="5400000"/>
          </a:gradFill>
          <a:ln>
            <a:solidFill>
              <a:srgbClr val="16AEA7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vertOverflow="overflow" horzOverflow="overflow" numCol="1" spc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2000" b="0" strike="noStrike" spc="-1">
                <a:solidFill>
                  <a:schemeClr val="dk1"/>
                </a:solidFill>
                <a:latin typeface="Times New Roman" panose="02020603050405020304"/>
              </a:rPr>
              <a:t>Жесткий диск (ЖД). Жесткий диск - это устройство для хранения данных на постоянной основе. Он состоит из магнитных пластин, на которых записываются данные, и считывающей головки, которая считывает эти данные. ЖД имеет большую емкость и используется для хранения операционных систем, программ, файлов и других данных. </a:t>
            </a:r>
            <a:endParaRPr lang="ru-RU" sz="2000" b="0" strike="noStrike" spc="-1">
              <a:solidFill>
                <a:srgbClr val="000000"/>
              </a:solidFill>
              <a:latin typeface="Arial" panose="020B0604020202020204"/>
            </a:endParaRPr>
          </a:p>
        </p:txBody>
      </p:sp>
      <p:pic>
        <p:nvPicPr>
          <p:cNvPr id="100" name="Picture 2" descr="A drawing of a hard drive&#10;&#10;Автоматически созданное описание"/>
          <p:cNvPicPr/>
          <p:nvPr/>
        </p:nvPicPr>
        <p:blipFill>
          <a:blip r:embed="rId2"/>
          <a:stretch>
            <a:fillRect/>
          </a:stretch>
        </p:blipFill>
        <p:spPr>
          <a:xfrm>
            <a:off x="1537920" y="504000"/>
            <a:ext cx="8561880" cy="42562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TextBox 1"/>
          <p:cNvSpPr/>
          <p:nvPr/>
        </p:nvSpPr>
        <p:spPr>
          <a:xfrm>
            <a:off x="60120" y="302400"/>
            <a:ext cx="5721480" cy="2225520"/>
          </a:xfrm>
          <a:prstGeom prst="rect">
            <a:avLst/>
          </a:prstGeom>
          <a:gradFill rotWithShape="0">
            <a:gsLst>
              <a:gs pos="0">
                <a:srgbClr val="9DD9D4"/>
              </a:gs>
              <a:gs pos="100000">
                <a:srgbClr val="90CECA"/>
              </a:gs>
            </a:gsLst>
            <a:lin ang="5400000"/>
          </a:gradFill>
          <a:ln>
            <a:solidFill>
              <a:srgbClr val="16AEA7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vertOverflow="overflow" horzOverflow="overflow" numCol="1" spc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2000" b="0" strike="noStrike" spc="-1">
                <a:solidFill>
                  <a:schemeClr val="dk1"/>
                </a:solidFill>
                <a:latin typeface="Times New Roman" panose="02020603050405020304"/>
              </a:rPr>
              <a:t>Видеокарта. Видеокарта отвечает за обработку и вывод графической информации на монитор. Она обрабатывает данные, связанные с изображением, и преобразует их в сигналы, которые монитор может отобразить. Видеокарта также может иметь свою собственную память для хранения и обработки графических данных.</a:t>
            </a:r>
            <a:endParaRPr lang="ru-RU" sz="2000" b="0" strike="noStrike" spc="-1">
              <a:solidFill>
                <a:srgbClr val="000000"/>
              </a:solidFill>
              <a:latin typeface="Arial" panose="020B0604020202020204"/>
            </a:endParaRPr>
          </a:p>
        </p:txBody>
      </p:sp>
      <p:pic>
        <p:nvPicPr>
          <p:cNvPr id="102" name="Picture 2" descr="A diagram of a computer component&#10;&#10;Автоматически созданное описание"/>
          <p:cNvPicPr/>
          <p:nvPr/>
        </p:nvPicPr>
        <p:blipFill>
          <a:blip r:embed="rId2"/>
          <a:stretch>
            <a:fillRect/>
          </a:stretch>
        </p:blipFill>
        <p:spPr>
          <a:xfrm>
            <a:off x="6363720" y="441360"/>
            <a:ext cx="5051880" cy="3169080"/>
          </a:xfrm>
          <a:prstGeom prst="rect">
            <a:avLst/>
          </a:prstGeom>
          <a:ln w="0">
            <a:noFill/>
          </a:ln>
        </p:spPr>
      </p:pic>
      <p:sp>
        <p:nvSpPr>
          <p:cNvPr id="103" name="TextBox 3"/>
          <p:cNvSpPr/>
          <p:nvPr/>
        </p:nvSpPr>
        <p:spPr>
          <a:xfrm>
            <a:off x="6698520" y="4170240"/>
            <a:ext cx="4717080" cy="1920600"/>
          </a:xfrm>
          <a:prstGeom prst="rect">
            <a:avLst/>
          </a:prstGeom>
          <a:gradFill rotWithShape="0">
            <a:gsLst>
              <a:gs pos="0">
                <a:srgbClr val="9DD9D4"/>
              </a:gs>
              <a:gs pos="100000">
                <a:srgbClr val="90CECA"/>
              </a:gs>
            </a:gsLst>
            <a:lin ang="5400000"/>
          </a:gradFill>
          <a:ln>
            <a:solidFill>
              <a:srgbClr val="16AEA7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vertOverflow="overflow" horzOverflow="overflow" numCol="1" spc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2000" b="0" strike="noStrike" spc="-1">
                <a:solidFill>
                  <a:schemeClr val="dk1"/>
                </a:solidFill>
                <a:latin typeface="Times New Roman" panose="02020603050405020304"/>
              </a:rPr>
              <a:t>Монитор. Монитор - это устройство вывода информации, которое позволяет пользователю видеть графическое представление данных. Мониторы различаются по размеру, разрешению, цветопередаче и другим параметрам.</a:t>
            </a:r>
            <a:r>
              <a:rPr lang="en-US" sz="1800" b="0" strike="noStrike" spc="-1">
                <a:solidFill>
                  <a:schemeClr val="dk1"/>
                </a:solidFill>
                <a:latin typeface="Neue Haas Grotesk Text Pro"/>
              </a:rPr>
              <a:t> </a:t>
            </a:r>
            <a:endParaRPr lang="ru-RU" sz="1800" b="0" strike="noStrike" spc="-1">
              <a:solidFill>
                <a:srgbClr val="000000"/>
              </a:solidFill>
              <a:latin typeface="Arial" panose="020B0604020202020204"/>
            </a:endParaRPr>
          </a:p>
        </p:txBody>
      </p:sp>
      <p:pic>
        <p:nvPicPr>
          <p:cNvPr id="104" name="Picture 4" descr="A diagram of different types of screens&#10;&#10;Автоматически созданное описание"/>
          <p:cNvPicPr/>
          <p:nvPr/>
        </p:nvPicPr>
        <p:blipFill>
          <a:blip r:embed="rId3"/>
          <a:stretch>
            <a:fillRect/>
          </a:stretch>
        </p:blipFill>
        <p:spPr>
          <a:xfrm>
            <a:off x="2160" y="3711600"/>
            <a:ext cx="6541200" cy="26323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TextBox 1"/>
          <p:cNvSpPr/>
          <p:nvPr/>
        </p:nvSpPr>
        <p:spPr>
          <a:xfrm>
            <a:off x="6225480" y="302400"/>
            <a:ext cx="5698440" cy="2530440"/>
          </a:xfrm>
          <a:prstGeom prst="rect">
            <a:avLst/>
          </a:prstGeom>
          <a:gradFill rotWithShape="0">
            <a:gsLst>
              <a:gs pos="0">
                <a:srgbClr val="9DD9D4"/>
              </a:gs>
              <a:gs pos="100000">
                <a:srgbClr val="90CECA"/>
              </a:gs>
            </a:gsLst>
            <a:lin ang="5400000"/>
          </a:gradFill>
          <a:ln>
            <a:solidFill>
              <a:srgbClr val="16AEA7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vertOverflow="overflow" horzOverflow="overflow" numCol="1" spc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2000" b="0" strike="noStrike" spc="-1">
                <a:solidFill>
                  <a:schemeClr val="dk1"/>
                </a:solidFill>
                <a:latin typeface="Times New Roman" panose="02020603050405020304"/>
              </a:rPr>
              <a:t>Клавиатура и мышь. Клавиатура и мышь являются основными устройствами ввода данных. Клавиатура используется для ввода текста и команд, а мышь - для управления курсором и выполнения других действий на экране. Существуют также другие устройства ввода, такие как графический планшет, сканер и микрофон.</a:t>
            </a:r>
            <a:r>
              <a:rPr lang="en-US" sz="1800" b="0" strike="noStrike" spc="-1">
                <a:solidFill>
                  <a:schemeClr val="dk1"/>
                </a:solidFill>
                <a:latin typeface="Neue Haas Grotesk Text Pro"/>
              </a:rPr>
              <a:t> </a:t>
            </a:r>
            <a:endParaRPr lang="ru-RU" sz="1800" b="0" strike="noStrike" spc="-1">
              <a:solidFill>
                <a:srgbClr val="000000"/>
              </a:solidFill>
              <a:latin typeface="Arial" panose="020B0604020202020204"/>
            </a:endParaRPr>
          </a:p>
        </p:txBody>
      </p:sp>
      <p:pic>
        <p:nvPicPr>
          <p:cNvPr id="106" name="Picture 2" descr="A computer mouse and keyboard&#10;&#10;Автоматически созданное описание"/>
          <p:cNvPicPr/>
          <p:nvPr/>
        </p:nvPicPr>
        <p:blipFill>
          <a:blip r:embed="rId2"/>
          <a:stretch>
            <a:fillRect/>
          </a:stretch>
        </p:blipFill>
        <p:spPr>
          <a:xfrm>
            <a:off x="1757160" y="48600"/>
            <a:ext cx="2973600" cy="2973600"/>
          </a:xfrm>
          <a:prstGeom prst="rect">
            <a:avLst/>
          </a:prstGeom>
          <a:ln w="0">
            <a:noFill/>
          </a:ln>
        </p:spPr>
      </p:pic>
      <p:sp>
        <p:nvSpPr>
          <p:cNvPr id="107" name="TextBox 3"/>
          <p:cNvSpPr/>
          <p:nvPr/>
        </p:nvSpPr>
        <p:spPr>
          <a:xfrm>
            <a:off x="614160" y="3604320"/>
            <a:ext cx="5040360" cy="2530440"/>
          </a:xfrm>
          <a:prstGeom prst="rect">
            <a:avLst/>
          </a:prstGeom>
          <a:gradFill rotWithShape="0">
            <a:gsLst>
              <a:gs pos="0">
                <a:srgbClr val="9DD9D4"/>
              </a:gs>
              <a:gs pos="100000">
                <a:srgbClr val="90CECA"/>
              </a:gs>
            </a:gsLst>
            <a:lin ang="5400000"/>
          </a:gradFill>
          <a:ln>
            <a:solidFill>
              <a:srgbClr val="16AEA7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vertOverflow="overflow" horzOverflow="overflow" numCol="1" spc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2000" b="0" strike="noStrike" spc="-1">
                <a:solidFill>
                  <a:schemeClr val="dk1"/>
                </a:solidFill>
                <a:latin typeface="Times New Roman" panose="02020603050405020304"/>
              </a:rPr>
              <a:t>Звуковая карта и колонки. Звуковая карта обрабатывает звуковую информацию и позволяет компьютеру воспроизводить звук через колонки, наушники или другие аудиоустройства. Звуковая карта также может иметь различные порты для подключения микрофона и других аудиоустройств.</a:t>
            </a:r>
            <a:endParaRPr lang="ru-RU" sz="2000" b="0" strike="noStrike" spc="-1">
              <a:solidFill>
                <a:srgbClr val="000000"/>
              </a:solidFill>
              <a:latin typeface="Arial" panose="020B0604020202020204"/>
            </a:endParaRPr>
          </a:p>
        </p:txBody>
      </p:sp>
      <p:pic>
        <p:nvPicPr>
          <p:cNvPr id="108" name="Picture 4" descr="A black and gold computer component&#10;&#10;Автоматически созданное описание"/>
          <p:cNvPicPr/>
          <p:nvPr/>
        </p:nvPicPr>
        <p:blipFill>
          <a:blip r:embed="rId3"/>
          <a:stretch>
            <a:fillRect/>
          </a:stretch>
        </p:blipFill>
        <p:spPr>
          <a:xfrm>
            <a:off x="8257320" y="2646720"/>
            <a:ext cx="3666600" cy="2280240"/>
          </a:xfrm>
          <a:prstGeom prst="rect">
            <a:avLst/>
          </a:prstGeom>
          <a:ln w="0">
            <a:noFill/>
          </a:ln>
        </p:spPr>
      </p:pic>
      <p:pic>
        <p:nvPicPr>
          <p:cNvPr id="109" name="Picture 5" descr="A pair of black speakers&#10;&#10;Автоматически созданное описание"/>
          <p:cNvPicPr/>
          <p:nvPr/>
        </p:nvPicPr>
        <p:blipFill>
          <a:blip r:embed="rId4"/>
          <a:stretch>
            <a:fillRect/>
          </a:stretch>
        </p:blipFill>
        <p:spPr>
          <a:xfrm>
            <a:off x="6098400" y="4204080"/>
            <a:ext cx="2742840" cy="265176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TextBox 1"/>
          <p:cNvSpPr/>
          <p:nvPr/>
        </p:nvSpPr>
        <p:spPr>
          <a:xfrm>
            <a:off x="487079" y="1006920"/>
            <a:ext cx="11149749" cy="1015663"/>
          </a:xfrm>
          <a:prstGeom prst="rect">
            <a:avLst/>
          </a:prstGeom>
          <a:gradFill rotWithShape="0">
            <a:gsLst>
              <a:gs pos="0">
                <a:srgbClr val="9DD9D4"/>
              </a:gs>
              <a:gs pos="100000">
                <a:srgbClr val="90CECA"/>
              </a:gs>
            </a:gsLst>
            <a:lin ang="5400000"/>
          </a:gradFill>
          <a:ln>
            <a:solidFill>
              <a:srgbClr val="16AEA7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vertOverflow="overflow" horzOverflow="overflow" wrap="square" numCol="1" spc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Сетевая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карта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.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Сетевая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карта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позволяет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компьютеру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подключаться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 к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сети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Интернет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 и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обмениваться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данными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 с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другими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компьютерами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 в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сети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.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Она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может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быть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встроена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 в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материнскую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плату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компьютера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или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подключена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 </a:t>
            </a:r>
            <a:r>
              <a:rPr lang="en-US" sz="2000" b="0" strike="noStrike" spc="-1" dirty="0" err="1">
                <a:solidFill>
                  <a:schemeClr val="dk1"/>
                </a:solidFill>
                <a:latin typeface="Times New Roman" panose="02020603050405020304"/>
              </a:rPr>
              <a:t>внешне</a:t>
            </a:r>
            <a:r>
              <a:rPr lang="en-US" sz="2000" b="0" strike="noStrike" spc="-1" dirty="0">
                <a:solidFill>
                  <a:schemeClr val="dk1"/>
                </a:solidFill>
                <a:latin typeface="Times New Roman" panose="02020603050405020304"/>
              </a:rPr>
              <a:t>. </a:t>
            </a:r>
            <a:endParaRPr lang="ru-RU" sz="2000" b="0" strike="noStrike" spc="-1" dirty="0">
              <a:solidFill>
                <a:srgbClr val="000000"/>
              </a:solidFill>
              <a:latin typeface="Arial" panose="020B0604020202020204"/>
            </a:endParaRPr>
          </a:p>
        </p:txBody>
      </p:sp>
      <p:pic>
        <p:nvPicPr>
          <p:cNvPr id="111" name="Picture 2" descr="A diagram of a computer network&#10;&#10;Автоматически созданное описание"/>
          <p:cNvPicPr/>
          <p:nvPr/>
        </p:nvPicPr>
        <p:blipFill>
          <a:blip r:embed="rId2"/>
          <a:stretch>
            <a:fillRect/>
          </a:stretch>
        </p:blipFill>
        <p:spPr>
          <a:xfrm>
            <a:off x="1953360" y="3433320"/>
            <a:ext cx="7995960" cy="241596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TextBox 3"/>
          <p:cNvSpPr/>
          <p:nvPr/>
        </p:nvSpPr>
        <p:spPr>
          <a:xfrm>
            <a:off x="4173840" y="2167920"/>
            <a:ext cx="4393800" cy="2585323"/>
          </a:xfrm>
          <a:prstGeom prst="rect">
            <a:avLst/>
          </a:prstGeom>
          <a:noFill/>
          <a:ln w="0">
            <a:noFill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minor"/>
        </p:style>
        <p:txBody>
          <a:bodyPr vertOverflow="overflow" horzOverflow="overflow" numCol="1" spc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5400" b="0" strike="noStrike" spc="-1" dirty="0">
                <a:solidFill>
                  <a:srgbClr val="000000"/>
                </a:solidFill>
                <a:latin typeface="Neue Haas Grotesk Text Pro"/>
              </a:rPr>
              <a:t>СПАСИБО ЗА ВНИМАНИЕ!</a:t>
            </a:r>
            <a:endParaRPr lang="ru-RU" sz="5400" b="0" strike="noStrike" spc="-1" dirty="0">
              <a:solidFill>
                <a:srgbClr val="000000"/>
              </a:solidFill>
              <a:latin typeface="Arial" panose="020B0604020202020204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нтеграл">
  <a:themeElements>
    <a:clrScheme name="Интеграл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Интеграл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Интеграл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233B47"/>
      </a:dk2>
      <a:lt2>
        <a:srgbClr val="FEEFD9"/>
      </a:lt2>
      <a:accent1>
        <a:srgbClr val="16AEA7"/>
      </a:accent1>
      <a:accent2>
        <a:srgbClr val="618F88"/>
      </a:accent2>
      <a:accent3>
        <a:srgbClr val="7A9973"/>
      </a:accent3>
      <a:accent4>
        <a:srgbClr val="8AAE8E"/>
      </a:accent4>
      <a:accent5>
        <a:srgbClr val="EB8F60"/>
      </a:accent5>
      <a:accent6>
        <a:srgbClr val="E57A6F"/>
      </a:accent6>
      <a:hlink>
        <a:srgbClr val="13968F"/>
      </a:hlink>
      <a:folHlink>
        <a:srgbClr val="E5615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</TotalTime>
  <Words>385</Words>
  <Application>Microsoft Office PowerPoint</Application>
  <PresentationFormat>Широкоэкранный</PresentationFormat>
  <Paragraphs>17</Paragraphs>
  <Slides>10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9" baseType="lpstr">
      <vt:lpstr>Arial</vt:lpstr>
      <vt:lpstr>Calibri</vt:lpstr>
      <vt:lpstr>DejaVu Sans</vt:lpstr>
      <vt:lpstr>Neue Haas Grotesk Text Pro</vt:lpstr>
      <vt:lpstr>Times New Roman</vt:lpstr>
      <vt:lpstr>Tw Cen MT</vt:lpstr>
      <vt:lpstr>Tw Cen MT Condensed</vt:lpstr>
      <vt:lpstr>Wingdings 3</vt:lpstr>
      <vt:lpstr>Интеграл</vt:lpstr>
      <vt:lpstr>Устройство  компьютера 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</dc:title>
  <dc:creator/>
  <cp:lastModifiedBy>Bibl-user</cp:lastModifiedBy>
  <cp:revision>151</cp:revision>
  <dcterms:created xsi:type="dcterms:W3CDTF">2024-03-29T12:50:00Z</dcterms:created>
  <dcterms:modified xsi:type="dcterms:W3CDTF">2024-04-02T06:50:37Z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Notes">
    <vt:i4>1</vt:i4>
  </property>
  <property fmtid="{D5CDD505-2E9C-101B-9397-08002B2CF9AE}" pid="4" name="PresentationFormat">
    <vt:lpwstr>Widescreen</vt:lpwstr>
  </property>
  <property fmtid="{D5CDD505-2E9C-101B-9397-08002B2CF9AE}" pid="5" name="Slides">
    <vt:i4>9</vt:i4>
  </property>
  <property fmtid="{D5CDD505-2E9C-101B-9397-08002B2CF9AE}" pid="6" name="ICV">
    <vt:lpwstr>64DC72E4E01F44FDAD4846E3F8CDAF4A_13</vt:lpwstr>
  </property>
  <property fmtid="{D5CDD505-2E9C-101B-9397-08002B2CF9AE}" pid="7" name="KSOProductBuildVer">
    <vt:lpwstr>1049-12.2.0.13489</vt:lpwstr>
  </property>
</Properties>
</file>