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F60819-A879-4D80-A0B6-8636E58C653C}" type="datetimeFigureOut">
              <a:rPr lang="ru-RU" smtClean="0"/>
              <a:t>06.12.2024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6BC66D-A8E4-4653-939B-C8FA809919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3613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0C025E-DF4E-4E87-AA5E-1329C5456AAA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7513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66C97FC-6D6D-427B-B26B-956ABD261913}" type="datetimeFigureOut">
              <a:rPr lang="ru-RU" smtClean="0"/>
              <a:t>06.12.2024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3D0838CA-0E92-40AC-A00D-06E4ADEB5FC9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1119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C97FC-6D6D-427B-B26B-956ABD261913}" type="datetimeFigureOut">
              <a:rPr lang="ru-RU" smtClean="0"/>
              <a:t>06.12.2024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838CA-0E92-40AC-A00D-06E4ADEB5F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7360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C97FC-6D6D-427B-B26B-956ABD261913}" type="datetimeFigureOut">
              <a:rPr lang="ru-RU" smtClean="0"/>
              <a:t>06.12.2024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838CA-0E92-40AC-A00D-06E4ADEB5FC9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1460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C97FC-6D6D-427B-B26B-956ABD261913}" type="datetimeFigureOut">
              <a:rPr lang="ru-RU" smtClean="0"/>
              <a:t>06.12.2024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838CA-0E92-40AC-A00D-06E4ADEB5F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5220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C97FC-6D6D-427B-B26B-956ABD261913}" type="datetimeFigureOut">
              <a:rPr lang="ru-RU" smtClean="0"/>
              <a:t>06.12.2024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838CA-0E92-40AC-A00D-06E4ADEB5FC9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5287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C97FC-6D6D-427B-B26B-956ABD261913}" type="datetimeFigureOut">
              <a:rPr lang="ru-RU" smtClean="0"/>
              <a:t>06.12.2024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838CA-0E92-40AC-A00D-06E4ADEB5FC9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2204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C97FC-6D6D-427B-B26B-956ABD261913}" type="datetimeFigureOut">
              <a:rPr lang="ru-RU" smtClean="0"/>
              <a:t>06.12.2024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838CA-0E92-40AC-A00D-06E4ADEB5F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0880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C97FC-6D6D-427B-B26B-956ABD261913}" type="datetimeFigureOut">
              <a:rPr lang="ru-RU" smtClean="0"/>
              <a:t>06.12.2024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838CA-0E92-40AC-A00D-06E4ADEB5FC9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9451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C97FC-6D6D-427B-B26B-956ABD261913}" type="datetimeFigureOut">
              <a:rPr lang="ru-RU" smtClean="0"/>
              <a:t>06.12.2024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838CA-0E92-40AC-A00D-06E4ADEB5F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904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C97FC-6D6D-427B-B26B-956ABD261913}" type="datetimeFigureOut">
              <a:rPr lang="ru-RU" smtClean="0"/>
              <a:t>06.12.2024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838CA-0E92-40AC-A00D-06E4ADEB5F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4884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C97FC-6D6D-427B-B26B-956ABD261913}" type="datetimeFigureOut">
              <a:rPr lang="ru-RU" smtClean="0"/>
              <a:t>06.12.2024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838CA-0E92-40AC-A00D-06E4ADEB5FC9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22479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C97FC-6D6D-427B-B26B-956ABD261913}" type="datetimeFigureOut">
              <a:rPr lang="ru-RU" smtClean="0"/>
              <a:t>06.12.2024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838CA-0E92-40AC-A00D-06E4ADEB5FC9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05405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C97FC-6D6D-427B-B26B-956ABD261913}" type="datetimeFigureOut">
              <a:rPr lang="ru-RU" smtClean="0"/>
              <a:t>06.12.2024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838CA-0E92-40AC-A00D-06E4ADEB5F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37677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C97FC-6D6D-427B-B26B-956ABD261913}" type="datetimeFigureOut">
              <a:rPr lang="ru-RU" smtClean="0"/>
              <a:t>06.12.2024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838CA-0E92-40AC-A00D-06E4ADEB5FC9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64187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C97FC-6D6D-427B-B26B-956ABD261913}" type="datetimeFigureOut">
              <a:rPr lang="ru-RU" smtClean="0"/>
              <a:t>06.12.2024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838CA-0E92-40AC-A00D-06E4ADEB5FC9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89981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C97FC-6D6D-427B-B26B-956ABD261913}" type="datetimeFigureOut">
              <a:rPr lang="ru-RU" smtClean="0"/>
              <a:t>06.12.2024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838CA-0E92-40AC-A00D-06E4ADEB5FC9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25229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C97FC-6D6D-427B-B26B-956ABD261913}" type="datetimeFigureOut">
              <a:rPr lang="ru-RU" smtClean="0"/>
              <a:t>06.12.2024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838CA-0E92-40AC-A00D-06E4ADEB5FC9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5981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66C97FC-6D6D-427B-B26B-956ABD261913}" type="datetimeFigureOut">
              <a:rPr lang="ru-RU" smtClean="0"/>
              <a:t>06.12.2024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D0838CA-0E92-40AC-A00D-06E4ADEB5F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8373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>
            <a:extLst>
              <a:ext uri="{FF2B5EF4-FFF2-40B4-BE49-F238E27FC236}">
                <a16:creationId xmlns:a16="http://schemas.microsoft.com/office/drawing/2014/main" id="{0C8E0AB3-8889-9B80-B18F-71E0D02C71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3712"/>
            <a:ext cx="111902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495600" y="1196752"/>
            <a:ext cx="7632848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Мастер-класс по изготовлению съедобной кормушки для птиц «</a:t>
            </a:r>
            <a:r>
              <a:rPr lang="ru-RU" sz="3600" b="1" dirty="0" err="1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Экокормушка.Покормите</a:t>
            </a:r>
            <a:r>
              <a:rPr lang="ru-RU" sz="3600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3600" b="1" dirty="0" err="1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пернатных</a:t>
            </a:r>
            <a:r>
              <a:rPr lang="ru-RU" sz="3600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зимой»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508540" y="4307480"/>
            <a:ext cx="30955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Нургазизова Л.З.</a:t>
            </a:r>
          </a:p>
          <a:p>
            <a:endParaRPr lang="ru-RU" sz="1600" b="1" dirty="0">
              <a:solidFill>
                <a:srgbClr val="5C2322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916877" y="5320848"/>
            <a:ext cx="83582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>
              <a:solidFill>
                <a:srgbClr val="5C2322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 rot="10800000" flipV="1">
            <a:off x="2023996" y="188641"/>
            <a:ext cx="8232565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600" dirty="0">
                <a:solidFill>
                  <a:srgbClr val="7030A0"/>
                </a:solidFill>
              </a:rPr>
              <a:t>Государственное бюджетное дошкольное образовательное учреждение </a:t>
            </a:r>
          </a:p>
          <a:p>
            <a:pPr algn="ctr"/>
            <a:r>
              <a:rPr lang="ru-RU" sz="1600" dirty="0">
                <a:solidFill>
                  <a:srgbClr val="7030A0"/>
                </a:solidFill>
              </a:rPr>
              <a:t>детский сад №53 Колпинского района Санкт-Петербурга</a:t>
            </a:r>
          </a:p>
        </p:txBody>
      </p:sp>
    </p:spTree>
  </p:cSld>
  <p:clrMapOvr>
    <a:masterClrMapping/>
  </p:clrMapOvr>
  <p:transition advClick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DFB5D1BB-0703-437B-BD1E-1D07F8A273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886586B-3F0F-4593-B272-AE75AD0F09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20DEB59-BF94-41B5-8F16-8B10442EE0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9A3BEF6F-FC03-43B1-8D1B-8DA3A360DB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0F49BA32-A501-4C79-9A72-92587AB9EE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83F92AF-2403-4558-B1D7-72130A1E4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5EB8E3BF-F464-4900-8994-851061A9AD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Пейзаж заснеженных деревьев под снежным небом">
            <a:extLst>
              <a:ext uri="{FF2B5EF4-FFF2-40B4-BE49-F238E27FC236}">
                <a16:creationId xmlns:a16="http://schemas.microsoft.com/office/drawing/2014/main" id="{AAAEEE6D-B5CC-600E-8E09-0F8ABC293B5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35000"/>
          </a:blip>
          <a:srcRect t="15730"/>
          <a:stretch/>
        </p:blipFill>
        <p:spPr>
          <a:xfrm>
            <a:off x="-3175" y="10"/>
            <a:ext cx="12191980" cy="6857990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E0602D6-3A81-42F8-AE67-1BAAFC967C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000" y="2421466"/>
            <a:ext cx="9144000" cy="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532EF765-4158-C478-A6D1-BC6A98ACA01C}"/>
              </a:ext>
            </a:extLst>
          </p:cNvPr>
          <p:cNvSpPr txBox="1"/>
          <p:nvPr/>
        </p:nvSpPr>
        <p:spPr>
          <a:xfrm>
            <a:off x="309716" y="398206"/>
            <a:ext cx="10687649" cy="5494595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r>
              <a:rPr lang="en-US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МК по изготовлению «</a:t>
            </a:r>
            <a:r>
              <a:rPr lang="ru-RU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Экокормушка. Покормите </a:t>
            </a:r>
            <a:r>
              <a:rPr lang="ru-RU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пернатых зимой.»</a:t>
            </a:r>
            <a:endParaRPr lang="ru-RU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r>
              <a:rPr lang="ru-RU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Закрепить представления дошкольников о зимующих птицах, и образе жизни, роли человека в жизни птиц.</a:t>
            </a: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r>
              <a:rPr lang="ru-RU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Формировать у детей бережное отношение к живой природе, потребность в заботе о птицах;</a:t>
            </a: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r>
              <a:rPr lang="ru-RU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Вызвать желание в необходимости оказания помощи зимующим птицам и для сохранения количества особей;</a:t>
            </a: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r>
              <a:rPr lang="ru-RU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Заинтересовать и вовлечь родителей в совместную деятельность с детьми;</a:t>
            </a:r>
          </a:p>
          <a:p>
            <a:pPr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</a:pPr>
            <a:r>
              <a:rPr lang="ru-RU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Зима является тяжелым временем года не только для людей, но и для диких пернатых и зверей, которые в период холодов особенно нуждаются в заботе, внимании и дополнительной подкормке</a:t>
            </a:r>
            <a:r>
              <a:rPr lang="ru-RU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Птицам очень тяжело найти себе пропитание под толстым слоем снега и льда. Для их прикармливания необязательно мастерить деревянные, пластиковые и бумажные кормушки, можно изготовить и съедобные украшения на деревья. И мы совместно с воспитанниками группы решили приготовить нашим друзьям меньшим вкусный дессерт. Данное мероприятие не только поможет птицам выжить, но и принесет огромное количество положительных эмоций.</a:t>
            </a:r>
          </a:p>
        </p:txBody>
      </p:sp>
    </p:spTree>
    <p:extLst>
      <p:ext uri="{BB962C8B-B14F-4D97-AF65-F5344CB8AC3E}">
        <p14:creationId xmlns:p14="http://schemas.microsoft.com/office/powerpoint/2010/main" val="497785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E8DC6FCD-811B-436E-9FEE-FC957486CD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9" name="Рисунок 8" descr="Изображение выглядит как одежда, на открытом воздухе, человек, ребенок, начинающий ходить&#10;&#10;Автоматически созданное описание">
            <a:extLst>
              <a:ext uri="{FF2B5EF4-FFF2-40B4-BE49-F238E27FC236}">
                <a16:creationId xmlns:a16="http://schemas.microsoft.com/office/drawing/2014/main" id="{F222FAAD-8341-F0E1-19A4-52AA3A5A894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983" r="-2" b="-2"/>
          <a:stretch/>
        </p:blipFill>
        <p:spPr>
          <a:xfrm>
            <a:off x="198739" y="171717"/>
            <a:ext cx="5804105" cy="3167426"/>
          </a:xfrm>
          <a:prstGeom prst="rect">
            <a:avLst/>
          </a:prstGeom>
        </p:spPr>
      </p:pic>
      <p:pic>
        <p:nvPicPr>
          <p:cNvPr id="3" name="Рисунок 2" descr="Изображение выглядит как еда, растение, в помещении, контейнер&#10;&#10;Автоматически созданное описание">
            <a:extLst>
              <a:ext uri="{FF2B5EF4-FFF2-40B4-BE49-F238E27FC236}">
                <a16:creationId xmlns:a16="http://schemas.microsoft.com/office/drawing/2014/main" id="{0B53CE65-5238-D7A9-7A9E-A2EE7C331C2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083" r="2" b="13319"/>
          <a:stretch/>
        </p:blipFill>
        <p:spPr>
          <a:xfrm>
            <a:off x="6195373" y="171717"/>
            <a:ext cx="5797883" cy="3167426"/>
          </a:xfrm>
          <a:prstGeom prst="rect">
            <a:avLst/>
          </a:prstGeom>
        </p:spPr>
      </p:pic>
      <p:pic>
        <p:nvPicPr>
          <p:cNvPr id="7" name="Рисунок 6" descr="Изображение выглядит как в помещении, человек, мебель, стена&#10;&#10;Автоматически созданное описание">
            <a:extLst>
              <a:ext uri="{FF2B5EF4-FFF2-40B4-BE49-F238E27FC236}">
                <a16:creationId xmlns:a16="http://schemas.microsoft.com/office/drawing/2014/main" id="{198573B5-23F9-7BCB-A5E3-CDC7E805D10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384" r="2" b="2"/>
          <a:stretch/>
        </p:blipFill>
        <p:spPr>
          <a:xfrm>
            <a:off x="198739" y="3510858"/>
            <a:ext cx="5804105" cy="2789948"/>
          </a:xfrm>
          <a:prstGeom prst="rect">
            <a:avLst/>
          </a:prstGeom>
        </p:spPr>
      </p:pic>
      <p:pic>
        <p:nvPicPr>
          <p:cNvPr id="5" name="Рисунок 4" descr="Изображение выглядит как одежда, человек, мальчик, школа&#10;&#10;Автоматически созданное описание">
            <a:extLst>
              <a:ext uri="{FF2B5EF4-FFF2-40B4-BE49-F238E27FC236}">
                <a16:creationId xmlns:a16="http://schemas.microsoft.com/office/drawing/2014/main" id="{7A393447-381D-A59E-3165-B29EBD503F2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6486" b="2"/>
          <a:stretch/>
        </p:blipFill>
        <p:spPr>
          <a:xfrm>
            <a:off x="6195372" y="3510858"/>
            <a:ext cx="5797883" cy="2789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1218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B30D329-AE9B-269B-AEE1-BCD548F081F1}"/>
              </a:ext>
            </a:extLst>
          </p:cNvPr>
          <p:cNvSpPr txBox="1"/>
          <p:nvPr/>
        </p:nvSpPr>
        <p:spPr>
          <a:xfrm>
            <a:off x="2575560" y="2778145"/>
            <a:ext cx="704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7401270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30</TotalTime>
  <Words>205</Words>
  <Application>Microsoft Office PowerPoint</Application>
  <PresentationFormat>Широкоэкранный</PresentationFormat>
  <Paragraphs>13</Paragraphs>
  <Slides>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Calibri</vt:lpstr>
      <vt:lpstr>Garamond</vt:lpstr>
      <vt:lpstr>Times New Roman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Нургазизова Айсылу Равилевна</dc:creator>
  <cp:lastModifiedBy>Нургазизова Айсылу Равилевна</cp:lastModifiedBy>
  <cp:revision>4</cp:revision>
  <dcterms:created xsi:type="dcterms:W3CDTF">2023-12-01T17:10:32Z</dcterms:created>
  <dcterms:modified xsi:type="dcterms:W3CDTF">2024-12-06T13:52:32Z</dcterms:modified>
</cp:coreProperties>
</file>