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4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5828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68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774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643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863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10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96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223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5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12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55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114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33392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8827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773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95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D20B1-CD24-43D9-A884-552E6F6548E8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4E23AE4-BEF7-4339-8755-C0E8E4B72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37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valushkagur.wixsite.com/websit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rabochaya-programma-s-belengvistami-5366489.html" TargetMode="External"/><Relationship Id="rId2" Type="http://schemas.openxmlformats.org/officeDocument/2006/relationships/hyperlink" Target="https://infourok.ru/programma-po-vneurochnoj-deyatelnosti-mentalnaya-arifmetika-536648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ultiurok.ru/files/razrabotka-vserossiiskogo-klassnogo-chasa-god-nauk.html" TargetMode="External"/><Relationship Id="rId5" Type="http://schemas.openxmlformats.org/officeDocument/2006/relationships/hyperlink" Target="https://multiurok.ru/files/razrabotka-klassnogo-chasa-k-1-sentiabria-na-temu.html" TargetMode="External"/><Relationship Id="rId4" Type="http://schemas.openxmlformats.org/officeDocument/2006/relationships/hyperlink" Target="https://infourok.ru/kursovaya-na-temu-deyatelnost-socialnogo-pedagoga-po-profilaktike-agressivnogo-povedeniya-u-mladshego-shkolnogo-vozrasta-5366570.html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&#1089;&#1090;&#1080;&#1084;&#1091;&#1083;%202021/&#1089;&#1090;&#1080;&#1084;&#1091;&#1083;%20&#1084;&#1072;&#1088;&#1090;/&#1057;&#1074;&#1080;&#1076;&#1077;&#1090;&#1077;&#1083;&#1100;&#1089;&#1090;&#1074;&#1086;%20&#1086;%20&#1087;&#1086;&#1076;&#1075;&#1086;&#1090;&#1086;&#1074;&#1082;&#1077;%20&#1091;&#1095;&#1077;&#1085;&#1080;&#1082;&#1086;&#1074;%20konkurs-start.ru.jpg" TargetMode="External"/><Relationship Id="rId3" Type="http://schemas.openxmlformats.org/officeDocument/2006/relationships/hyperlink" Target="&#1089;&#1090;&#1080;&#1084;&#1091;&#1083;%202021/&#1089;&#1090;&#1080;&#1084;&#1091;&#1083;%20&#1084;&#1072;&#1081;/&#1073;&#1083;&#1072;&#1075;&#1086;&#1076;&#1072;&#1088;&#1085;&#1086;&#1089;&#1090;&#1100;.pdf" TargetMode="External"/><Relationship Id="rId7" Type="http://schemas.openxmlformats.org/officeDocument/2006/relationships/hyperlink" Target="&#1089;&#1090;&#1080;&#1084;&#1091;&#1083;%202021/&#1089;&#1090;&#1080;&#1084;&#1091;&#1083;%20&#1084;&#1072;&#1088;&#1090;/&#1041;&#1083;&#1072;&#1075;&#1086;&#1076;&#1072;&#1088;&#1085;&#1086;&#1089;&#1090;&#1100;%20&#1091;&#1095;&#1080;&#1090;&#1077;&#1083;&#1102;%20&#1079;&#1072;%20&#1072;&#1082;&#1090;&#1080;&#1074;&#1085;&#1086;&#1077;%20&#1091;&#1095;&#1072;&#1089;&#1090;&#1080;&#1077;%20konkurs-start.ru.jpg" TargetMode="External"/><Relationship Id="rId2" Type="http://schemas.openxmlformats.org/officeDocument/2006/relationships/hyperlink" Target="https://infourok.ru/user/hayorova-valentnina-fedorovna/progres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89;&#1090;&#1080;&#1084;&#1091;&#1083;%202021/&#1089;&#1090;&#1080;&#1084;&#1091;&#1083;%20&#1076;&#1077;&#1082;&#1072;&#1073;&#1088;&#1100;/blagodarnost194789.png" TargetMode="External"/><Relationship Id="rId11" Type="http://schemas.openxmlformats.org/officeDocument/2006/relationships/hyperlink" Target="&#1089;&#1090;&#1080;&#1084;&#1091;&#1083;%202021/&#1089;&#1090;&#1080;&#1084;&#1091;&#1083;%20&#1092;&#1077;&#1074;&#1088;&#1072;&#1083;&#1100;/blagodarnost276332.png" TargetMode="External"/><Relationship Id="rId5" Type="http://schemas.openxmlformats.org/officeDocument/2006/relationships/hyperlink" Target="&#1089;&#1090;&#1080;&#1084;&#1091;&#1083;%202021/&#1089;&#1090;&#1080;&#1084;&#1091;&#1083;%20&#1076;&#1077;&#1082;&#1072;&#1073;&#1088;&#1100;/blagodarnost194785.png" TargetMode="External"/><Relationship Id="rId10" Type="http://schemas.openxmlformats.org/officeDocument/2006/relationships/hyperlink" Target="&#1089;&#1090;&#1080;&#1084;&#1091;&#1083;%202021/&#1040;&#1085;&#1076;&#1080;&#1077;&#1074;&#1072;_&#1050;&#1088;&#1080;&#1078;&#1072;&#1085;&#1086;&#1074;&#1089;&#1082;&#1072;&#1103;.pdf" TargetMode="External"/><Relationship Id="rId4" Type="http://schemas.openxmlformats.org/officeDocument/2006/relationships/hyperlink" Target="&#1089;&#1090;&#1080;&#1084;&#1091;&#1083;%202021/&#1089;&#1090;&#1080;&#1084;&#1091;&#1083;%20&#1076;&#1077;&#1082;&#1072;&#1073;&#1088;&#1100;/blagodarnost194764.png" TargetMode="External"/><Relationship Id="rId9" Type="http://schemas.openxmlformats.org/officeDocument/2006/relationships/hyperlink" Target="&#1089;&#1090;&#1080;&#1084;&#1091;&#1083;%202021/&#1089;&#1090;&#1080;&#1084;&#1091;&#1083;%20&#1086;&#1082;&#1090;&#1103;&#1073;&#1088;&#1100;%202021/&#1044;&#1080;&#1087;&#1083;&#1086;&#1084;%20&#1092;&#1080;&#1085;&#1072;&#1083;&#1080;&#1089;&#1090;&#1072;%20dipl-final%20(&#1055;&#1077;&#1076;&#1072;&#1075;&#1086;&#1075;%20&#1075;&#1086;&#1076;&#1072;%202021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2" y="272143"/>
            <a:ext cx="8915399" cy="114155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sz="2000" dirty="0">
                <a:solidFill>
                  <a:schemeClr val="tx1"/>
                </a:solidFill>
              </a:rPr>
              <a:t>муниципальное общеобразовательное </a:t>
            </a:r>
            <a:r>
              <a:rPr lang="ru-RU" sz="2000" dirty="0" smtClean="0">
                <a:solidFill>
                  <a:schemeClr val="tx1"/>
                </a:solidFill>
              </a:rPr>
              <a:t>учреждение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 средняя общеобразовательная </a:t>
            </a:r>
            <a:r>
              <a:rPr lang="ru-RU" sz="2000" dirty="0" smtClean="0">
                <a:solidFill>
                  <a:schemeClr val="tx1"/>
                </a:solidFill>
              </a:rPr>
              <a:t>школа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Свердловский </a:t>
            </a:r>
            <a:r>
              <a:rPr lang="ru-RU" sz="2000" dirty="0">
                <a:solidFill>
                  <a:schemeClr val="tx1"/>
                </a:solidFill>
              </a:rPr>
              <a:t>Центр Образования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12128" y="2589350"/>
            <a:ext cx="5390015" cy="112628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Портфолио преподавателя начальных классов</a:t>
            </a:r>
          </a:p>
          <a:p>
            <a:pPr algn="ctr"/>
            <a:r>
              <a:rPr lang="ru-RU" sz="3600" b="1" dirty="0" err="1" smtClean="0">
                <a:solidFill>
                  <a:schemeClr val="tx1"/>
                </a:solidFill>
              </a:rPr>
              <a:t>Хаёровой</a:t>
            </a:r>
            <a:r>
              <a:rPr lang="ru-RU" sz="3600" b="1" dirty="0" smtClean="0">
                <a:solidFill>
                  <a:schemeClr val="tx1"/>
                </a:solidFill>
              </a:rPr>
              <a:t> Валентины </a:t>
            </a:r>
            <a:r>
              <a:rPr lang="ru-RU" sz="3600" b="1" dirty="0" err="1">
                <a:solidFill>
                  <a:schemeClr val="tx1"/>
                </a:solidFill>
              </a:rPr>
              <a:t>Ф</a:t>
            </a:r>
            <a:r>
              <a:rPr lang="ru-RU" sz="3600" b="1" dirty="0" err="1" smtClean="0">
                <a:solidFill>
                  <a:schemeClr val="tx1"/>
                </a:solidFill>
              </a:rPr>
              <a:t>едороны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857" y="1511301"/>
            <a:ext cx="3760881" cy="513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32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0782" y="297539"/>
            <a:ext cx="8911687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Структура портфолио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2444361"/>
            <a:ext cx="5323115" cy="3777622"/>
          </a:xfrm>
        </p:spPr>
        <p:txBody>
          <a:bodyPr/>
          <a:lstStyle/>
          <a:p>
            <a:r>
              <a:rPr lang="ru-RU" dirty="0" smtClean="0"/>
              <a:t>Общие сведения</a:t>
            </a:r>
          </a:p>
          <a:p>
            <a:r>
              <a:rPr lang="ru-RU" dirty="0" smtClean="0"/>
              <a:t>Авторские разработки</a:t>
            </a:r>
          </a:p>
          <a:p>
            <a:r>
              <a:rPr lang="ru-RU" dirty="0" smtClean="0"/>
              <a:t>Повышение профессиональной компетентности</a:t>
            </a:r>
          </a:p>
          <a:p>
            <a:r>
              <a:rPr lang="ru-RU" dirty="0" smtClean="0"/>
              <a:t>Достижения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640" y="1224124"/>
            <a:ext cx="3761558" cy="513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89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1925" y="210453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Общие сведения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5658" y="1262743"/>
            <a:ext cx="9305697" cy="4844143"/>
          </a:xfrm>
        </p:spPr>
        <p:txBody>
          <a:bodyPr>
            <a:normAutofit/>
          </a:bodyPr>
          <a:lstStyle/>
          <a:p>
            <a:r>
              <a:rPr lang="ru-RU" dirty="0" smtClean="0"/>
              <a:t>Участник: </a:t>
            </a:r>
            <a:r>
              <a:rPr lang="ru-RU" dirty="0" err="1" smtClean="0"/>
              <a:t>Хаёрова</a:t>
            </a:r>
            <a:r>
              <a:rPr lang="ru-RU" dirty="0" smtClean="0"/>
              <a:t> Валентина Федоровна</a:t>
            </a:r>
          </a:p>
          <a:p>
            <a:r>
              <a:rPr lang="ru-RU" dirty="0" smtClean="0"/>
              <a:t>Регион: 188682 Ленинградская область, Всеволожский район, п им. Свердлова</a:t>
            </a:r>
          </a:p>
          <a:p>
            <a:r>
              <a:rPr lang="ru-RU" dirty="0" smtClean="0"/>
              <a:t>Текущее место работы: МОУ «СОШ «Свердловский ЦО»</a:t>
            </a:r>
          </a:p>
          <a:p>
            <a:r>
              <a:rPr lang="ru-RU" dirty="0" smtClean="0"/>
              <a:t>Должность: преподаватель начальных классов</a:t>
            </a:r>
          </a:p>
          <a:p>
            <a:r>
              <a:rPr lang="ru-RU" dirty="0" smtClean="0"/>
              <a:t>Сведения о педагогическом стаже:</a:t>
            </a:r>
          </a:p>
          <a:p>
            <a:pPr marL="0" indent="0">
              <a:buNone/>
            </a:pPr>
            <a:r>
              <a:rPr lang="ru-RU" dirty="0" smtClean="0"/>
              <a:t>26.08.2019- 27.07.2020 МБОУ «СШ №33» города Смоленска, должность- преподаватель начальных классов</a:t>
            </a:r>
          </a:p>
          <a:p>
            <a:pPr marL="0" indent="0">
              <a:buNone/>
            </a:pPr>
            <a:r>
              <a:rPr lang="ru-RU" dirty="0" smtClean="0"/>
              <a:t>01.09.2020 МОУ «СОШ «Свердловский ЦО» </a:t>
            </a:r>
            <a:r>
              <a:rPr lang="ru-RU" dirty="0" err="1" smtClean="0"/>
              <a:t>п.им</a:t>
            </a:r>
            <a:r>
              <a:rPr lang="ru-RU" dirty="0" smtClean="0"/>
              <a:t>. Свердлова, должность- преподаватель начальных классов</a:t>
            </a:r>
          </a:p>
          <a:p>
            <a:pPr marL="0" indent="0">
              <a:buNone/>
            </a:pPr>
            <a:r>
              <a:rPr lang="ru-RU" dirty="0" smtClean="0"/>
              <a:t>Общий педагогический стаж- 3 года</a:t>
            </a:r>
          </a:p>
          <a:p>
            <a:pPr marL="0" indent="0">
              <a:buNone/>
            </a:pPr>
            <a:r>
              <a:rPr lang="ru-RU" dirty="0" smtClean="0"/>
              <a:t>С более подробной информацией обо мне, можно познакомиться на моем сайте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valushkagur.wixsite.com/website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355" y="5093380"/>
            <a:ext cx="1633991" cy="1633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3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Авторские разработки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infourok.ru/programma-po-vneurochnoj-deyatelnosti-mentalnaya-arifmetika-5366481.html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infourok.ru/rabochaya-programma-s-belengvistami-5366489.html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infourok.ru/kursovaya-na-temu-deyatelnost-socialnogo-pedagoga-po-profilaktike-agressivnogo-povedeniya-u-mladshego-shkolnogo-vozrasta-5366570.html</a:t>
            </a:r>
            <a:endParaRPr lang="ru-RU" dirty="0" smtClean="0"/>
          </a:p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multiurok.ru/files/razrabotka-klassnogo-chasa-k-1-sentiabria-na-temu.html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multiurok.ru/files/razrabotka-vserossiiskogo-klassnogo-chasa-god-nauk.html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02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2714" y="221339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Повышение профессиональной компетентности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7608" y="1502229"/>
            <a:ext cx="9381898" cy="476794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Повышение квалификации на отделении дополнительного образования ООО «Издательство «Учитель» по дополнительной профессиональной программе «Ментальная арифметика» в объеме 72 часов с 12 июля 2021 по 26 июля 2021 года</a:t>
            </a:r>
          </a:p>
          <a:p>
            <a:r>
              <a:rPr lang="ru-RU" dirty="0" smtClean="0"/>
              <a:t>Курс самообразования (повышения квалификации) Центре педагогических инноваций и развития образования  «Новый век» по программе «Работа с обучающимися с умственной отсталостью и обучающимися ЗПР (интеллектуальными нарушениями) и задержкой психического развития в соответствии с ФГОС» в объеме 108 часов с  23 сентября 2021 по 23 октября 2021 года</a:t>
            </a:r>
          </a:p>
          <a:p>
            <a:r>
              <a:rPr lang="ru-RU" dirty="0"/>
              <a:t> Повышение квалификации на отделении дополнительного образования ООО «Издательство «Учитель» по дополнительной профессиональной программе </a:t>
            </a:r>
            <a:r>
              <a:rPr lang="ru-RU" dirty="0" smtClean="0"/>
              <a:t>«Преподавания русского языка как иностранного в образовательной организации» в объеме 72 часов с 1 ноября 2021 по 15 ноября 2021 года</a:t>
            </a:r>
          </a:p>
          <a:p>
            <a:r>
              <a:rPr lang="ru-RU" dirty="0" smtClean="0"/>
              <a:t>Онлайн-курс «Организация воспитательной работы на основе мероприятий и проектов РДШ»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9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7639" y="395510"/>
            <a:ext cx="8911687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Достижения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7840" y="1447800"/>
            <a:ext cx="8915400" cy="47352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infourok.ru/user/hayorova-valentnina-fedorovna/progress</a:t>
            </a:r>
            <a:endParaRPr lang="ru-RU" dirty="0" smtClean="0"/>
          </a:p>
          <a:p>
            <a:r>
              <a:rPr lang="ru-RU" dirty="0" smtClean="0">
                <a:hlinkClick r:id="rId3" action="ppaction://hlinkfile"/>
              </a:rPr>
              <a:t>стимул 2021\стимул май\благодарность.</a:t>
            </a:r>
            <a:r>
              <a:rPr lang="en-US" dirty="0" smtClean="0">
                <a:hlinkClick r:id="rId3" action="ppaction://hlinkfile"/>
              </a:rPr>
              <a:t>pdf</a:t>
            </a:r>
            <a:endParaRPr lang="ru-RU" dirty="0" smtClean="0"/>
          </a:p>
          <a:p>
            <a:r>
              <a:rPr lang="ru-RU" dirty="0" smtClean="0">
                <a:hlinkClick r:id="rId4" action="ppaction://hlinkfile"/>
              </a:rPr>
              <a:t>стимул 2021\стимул декабрь\</a:t>
            </a:r>
            <a:r>
              <a:rPr lang="en-US" dirty="0" smtClean="0">
                <a:hlinkClick r:id="rId4" action="ppaction://hlinkfile"/>
              </a:rPr>
              <a:t>blagodarnost194764.png</a:t>
            </a:r>
            <a:endParaRPr lang="ru-RU" dirty="0" smtClean="0"/>
          </a:p>
          <a:p>
            <a:r>
              <a:rPr lang="ru-RU" dirty="0" smtClean="0">
                <a:hlinkClick r:id="rId5" action="ppaction://hlinkfile"/>
              </a:rPr>
              <a:t>стимул 2021\стимул декабрь\</a:t>
            </a:r>
            <a:r>
              <a:rPr lang="en-US" dirty="0" smtClean="0">
                <a:hlinkClick r:id="rId5" action="ppaction://hlinkfile"/>
              </a:rPr>
              <a:t>blagodarnost194785.png</a:t>
            </a:r>
            <a:endParaRPr lang="ru-RU" dirty="0" smtClean="0"/>
          </a:p>
          <a:p>
            <a:r>
              <a:rPr lang="ru-RU" dirty="0" smtClean="0">
                <a:hlinkClick r:id="rId6" action="ppaction://hlinkfile"/>
              </a:rPr>
              <a:t>стимул 2021\стимул декабрь\</a:t>
            </a:r>
            <a:r>
              <a:rPr lang="en-US" dirty="0" smtClean="0">
                <a:hlinkClick r:id="rId6" action="ppaction://hlinkfile"/>
              </a:rPr>
              <a:t>blagodarnost194789.png</a:t>
            </a:r>
            <a:endParaRPr lang="ru-RU" dirty="0" smtClean="0"/>
          </a:p>
          <a:p>
            <a:r>
              <a:rPr lang="ru-RU" dirty="0" smtClean="0">
                <a:hlinkClick r:id="rId7" action="ppaction://hlinkfile"/>
              </a:rPr>
              <a:t>стимул 2021\стимул март\Благодарность учителю за активное участие konkurs-start.ru.jpg</a:t>
            </a:r>
            <a:endParaRPr lang="ru-RU" dirty="0" smtClean="0"/>
          </a:p>
          <a:p>
            <a:r>
              <a:rPr lang="ru-RU" dirty="0" smtClean="0">
                <a:hlinkClick r:id="rId8" action="ppaction://hlinkfile"/>
              </a:rPr>
              <a:t>стимул 2021\стимул март\Свидетельство о подготовке учеников konkurs-start.ru.jpg</a:t>
            </a:r>
            <a:endParaRPr lang="ru-RU" dirty="0" smtClean="0"/>
          </a:p>
          <a:p>
            <a:r>
              <a:rPr lang="ru-RU" dirty="0" smtClean="0">
                <a:hlinkClick r:id="rId9" action="ppaction://hlinkfile"/>
              </a:rPr>
              <a:t>стимул 2021\стимул октябрь 2021\Диплом финалиста </a:t>
            </a:r>
            <a:r>
              <a:rPr lang="ru-RU" dirty="0" err="1" smtClean="0">
                <a:hlinkClick r:id="rId9" action="ppaction://hlinkfile"/>
              </a:rPr>
              <a:t>dipl-final</a:t>
            </a:r>
            <a:r>
              <a:rPr lang="ru-RU" dirty="0" smtClean="0">
                <a:hlinkClick r:id="rId9" action="ppaction://hlinkfile"/>
              </a:rPr>
              <a:t> (Педагог года 2021).jpg</a:t>
            </a:r>
            <a:endParaRPr lang="ru-RU" dirty="0" smtClean="0"/>
          </a:p>
          <a:p>
            <a:r>
              <a:rPr lang="ru-RU" dirty="0" smtClean="0">
                <a:hlinkClick r:id="rId10" action="ppaction://hlinkfile"/>
              </a:rPr>
              <a:t>стимул 2021\</a:t>
            </a:r>
            <a:r>
              <a:rPr lang="ru-RU" dirty="0" err="1" smtClean="0">
                <a:hlinkClick r:id="rId10" action="ppaction://hlinkfile"/>
              </a:rPr>
              <a:t>Андиева_Крижановская</a:t>
            </a:r>
            <a:r>
              <a:rPr lang="ru-RU" dirty="0" smtClean="0">
                <a:hlinkClick r:id="rId10" action="ppaction://hlinkfile"/>
              </a:rPr>
              <a:t>.</a:t>
            </a:r>
            <a:r>
              <a:rPr lang="en-US" dirty="0" smtClean="0">
                <a:hlinkClick r:id="rId10" action="ppaction://hlinkfile"/>
              </a:rPr>
              <a:t>pdf</a:t>
            </a:r>
            <a:endParaRPr lang="ru-RU" dirty="0" smtClean="0"/>
          </a:p>
          <a:p>
            <a:r>
              <a:rPr lang="ru-RU" dirty="0" smtClean="0">
                <a:hlinkClick r:id="rId11" action="ppaction://hlinkfile"/>
              </a:rPr>
              <a:t>стимул 2021\стимул февраль\</a:t>
            </a:r>
            <a:r>
              <a:rPr lang="en-US" dirty="0" smtClean="0">
                <a:hlinkClick r:id="rId11" action="ppaction://hlinkfile"/>
              </a:rPr>
              <a:t>blagodarnost276332.png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34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111</TotalTime>
  <Words>326</Words>
  <Application>Microsoft Office PowerPoint</Application>
  <PresentationFormat>Широкоэкранный</PresentationFormat>
  <Paragraphs>41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Легкий дым</vt:lpstr>
      <vt:lpstr> муниципальное общеобразовательное учреждение  средняя общеобразовательная школа Свердловский Центр Образования</vt:lpstr>
      <vt:lpstr>Структура портфолио</vt:lpstr>
      <vt:lpstr>Общие сведения</vt:lpstr>
      <vt:lpstr>Авторские разработки</vt:lpstr>
      <vt:lpstr>Повышение профессиональной компетентности </vt:lpstr>
      <vt:lpstr>Достижения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муниципальное общеобразовательное учреждение  средняя общеобразовательная школа Свердловский Центр Образования</dc:title>
  <dc:creator>Учетная запись Майкрософт</dc:creator>
  <cp:lastModifiedBy>Учетная запись Майкрософт</cp:lastModifiedBy>
  <cp:revision>12</cp:revision>
  <dcterms:created xsi:type="dcterms:W3CDTF">2022-05-15T11:21:03Z</dcterms:created>
  <dcterms:modified xsi:type="dcterms:W3CDTF">2022-05-15T13:12:31Z</dcterms:modified>
</cp:coreProperties>
</file>