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185" autoAdjust="0"/>
  </p:normalViewPr>
  <p:slideViewPr>
    <p:cSldViewPr>
      <p:cViewPr varScale="1">
        <p:scale>
          <a:sx n="68" d="100"/>
          <a:sy n="68" d="100"/>
        </p:scale>
        <p:origin x="-14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8A2D61-6DD5-43E4-8414-D3C4689151DD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BEA84B-4877-48C7-85EA-972A190230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9310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EA84B-4877-48C7-85EA-972A19023091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581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23928" y="3284984"/>
            <a:ext cx="3312368" cy="136815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Паутова Ирина Владимировна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МБОУ «ЦО 40»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Г. Тула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4705" y="692697"/>
            <a:ext cx="6629400" cy="2088231"/>
          </a:xfrm>
        </p:spPr>
        <p:txBody>
          <a:bodyPr/>
          <a:lstStyle/>
          <a:p>
            <a:r>
              <a:rPr lang="ru-RU" dirty="0"/>
              <a:t>Воспитательная работа через призму души.</a:t>
            </a:r>
          </a:p>
        </p:txBody>
      </p:sp>
    </p:spTree>
    <p:extLst>
      <p:ext uri="{BB962C8B-B14F-4D97-AF65-F5344CB8AC3E}">
        <p14:creationId xmlns:p14="http://schemas.microsoft.com/office/powerpoint/2010/main" val="3949168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8170973" cy="6128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3" y="4653136"/>
            <a:ext cx="817097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>
                <a:solidFill>
                  <a:schemeClr val="bg1"/>
                </a:solidFill>
              </a:rPr>
              <a:t>Не думайте, что вы воспитываете ребенка только тогда, когда с ним разговариваете, или поучаете его, или приказываете ему. Вы воспитываете его в каждый момент вашей жизни. Малейшие изменения в тоне ребенок видит или чувствует, все повороты вашей мысли доходят до него невидимыми путями, вы их не замечаете. Макаренко А. </a:t>
            </a:r>
            <a:r>
              <a:rPr lang="ru-RU" dirty="0" err="1" smtClean="0">
                <a:solidFill>
                  <a:schemeClr val="bg1"/>
                </a:solidFill>
              </a:rPr>
              <a:t>С.а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8291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36096" y="692696"/>
            <a:ext cx="3250704" cy="5616624"/>
          </a:xfrm>
        </p:spPr>
        <p:txBody>
          <a:bodyPr>
            <a:normAutofit fontScale="92500" lnSpcReduction="20000"/>
          </a:bodyPr>
          <a:lstStyle/>
          <a:p>
            <a:pPr marL="114300" indent="0">
              <a:buNone/>
            </a:pPr>
            <a:r>
              <a:rPr lang="ru-RU" dirty="0"/>
              <a:t>Хотела начать именно с этой цитаты, поскольку, все что мы вкладываем в наших детей, будь то на работе. Или дома, в своих чад – требует нашего полноценного, всестороннего осмысления, принятия. Пропускать работу через себя, через свою душу, дарить ее частичку каждому, пусть даже в своем классе, это целая наука. Не, скорее не наука, умение, которое дано не каждому.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4392488" cy="5484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21147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9"/>
            <a:ext cx="8712968" cy="1872207"/>
          </a:xfrm>
        </p:spPr>
        <p:txBody>
          <a:bodyPr>
            <a:normAutofit fontScale="92500"/>
          </a:bodyPr>
          <a:lstStyle/>
          <a:p>
            <a:pPr marL="114300" indent="0">
              <a:buNone/>
            </a:pPr>
            <a:r>
              <a:rPr lang="ru-RU" dirty="0">
                <a:solidFill>
                  <a:schemeClr val="tx1"/>
                </a:solidFill>
              </a:rPr>
              <a:t>В нашем центре образования  организована работа по социализации и профессиональному самоопределению обучающихся, результатом реализации которой является рост уровня их социализации профессиональной ориентации. 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056656"/>
            <a:ext cx="5614325" cy="4210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420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548680"/>
            <a:ext cx="8250328" cy="899119"/>
          </a:xfrm>
        </p:spPr>
        <p:txBody>
          <a:bodyPr>
            <a:normAutofit fontScale="90000"/>
          </a:bodyPr>
          <a:lstStyle/>
          <a:p>
            <a:r>
              <a:rPr lang="ru-RU" sz="2700" dirty="0" err="1">
                <a:solidFill>
                  <a:schemeClr val="tx1"/>
                </a:solidFill>
              </a:rPr>
              <a:t>Волонтерство</a:t>
            </a:r>
            <a:r>
              <a:rPr lang="ru-RU" sz="2700" dirty="0">
                <a:solidFill>
                  <a:schemeClr val="tx1"/>
                </a:solidFill>
              </a:rPr>
              <a:t>: сбор гуманитарной помощи участникам СВО, шефство над старшим поколением.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52"/>
            <a:ext cx="4642581" cy="3481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140968"/>
            <a:ext cx="5415784" cy="3373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094382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394344" cy="860387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/>
                </a:solidFill>
              </a:rPr>
              <a:t>Патриотическое воспитание.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449" y="908720"/>
            <a:ext cx="3399810" cy="2549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75" y="3717032"/>
            <a:ext cx="3778484" cy="283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40768"/>
            <a:ext cx="4137148" cy="496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024597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8784976" cy="1368152"/>
          </a:xfrm>
        </p:spPr>
        <p:txBody>
          <a:bodyPr>
            <a:normAutofit fontScale="90000"/>
          </a:bodyPr>
          <a:lstStyle/>
          <a:p>
            <a:pPr fontAlgn="base"/>
            <a:r>
              <a:rPr lang="ru-RU" sz="1800" dirty="0">
                <a:solidFill>
                  <a:schemeClr val="tx1"/>
                </a:solidFill>
              </a:rPr>
              <a:t>Реализуется программа по профессиональному самоопределению обучающихся МБОУ «ЦО № 40»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Укрепляются связи Центра образования с учреждениями дополнительного образования, культуры, здравоохранения и другими социальными партнерами.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772816"/>
            <a:ext cx="6048672" cy="4536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174145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Совместный досуг и любовь,  это то что нас объединят и делает сильнее.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912" y="1700808"/>
            <a:ext cx="6480720" cy="4860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6157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Стандартная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67</TotalTime>
  <Words>219</Words>
  <Application>Microsoft Office PowerPoint</Application>
  <PresentationFormat>Экран (4:3)</PresentationFormat>
  <Paragraphs>12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Аптека</vt:lpstr>
      <vt:lpstr>Воспитательная работа через призму души.</vt:lpstr>
      <vt:lpstr>Презентация PowerPoint</vt:lpstr>
      <vt:lpstr>Презентация PowerPoint</vt:lpstr>
      <vt:lpstr>Презентация PowerPoint</vt:lpstr>
      <vt:lpstr>Волонтерство: сбор гуманитарной помощи участникам СВО, шефство над старшим поколением. </vt:lpstr>
      <vt:lpstr>Патриотическое воспитание. </vt:lpstr>
      <vt:lpstr>Реализуется программа по профессиональному самоопределению обучающихся МБОУ «ЦО № 40» Укрепляются связи Центра образования с учреждениями дополнительного образования, культуры, здравоохранения и другими социальными партнерами.</vt:lpstr>
      <vt:lpstr>Совместный досуг и любовь,  это то что нас объединят и делает сильнее.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Воспитательная работа через призму души.</dc:title>
  <dc:creator>405</dc:creator>
  <cp:lastModifiedBy>405</cp:lastModifiedBy>
  <cp:revision>14</cp:revision>
  <dcterms:created xsi:type="dcterms:W3CDTF">2025-01-13T07:34:26Z</dcterms:created>
  <dcterms:modified xsi:type="dcterms:W3CDTF">2025-01-13T08:53:56Z</dcterms:modified>
</cp:coreProperties>
</file>