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1" r:id="rId1"/>
  </p:sldMasterIdLst>
  <p:notesMasterIdLst>
    <p:notesMasterId r:id="rId13"/>
  </p:notesMasterIdLst>
  <p:sldIdLst>
    <p:sldId id="256" r:id="rId2"/>
    <p:sldId id="257" r:id="rId3"/>
    <p:sldId id="259" r:id="rId4"/>
    <p:sldId id="264" r:id="rId5"/>
    <p:sldId id="262" r:id="rId6"/>
    <p:sldId id="266" r:id="rId7"/>
    <p:sldId id="261" r:id="rId8"/>
    <p:sldId id="267" r:id="rId9"/>
    <p:sldId id="268" r:id="rId10"/>
    <p:sldId id="269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814" autoAdjust="0"/>
    <p:restoredTop sz="94660"/>
  </p:normalViewPr>
  <p:slideViewPr>
    <p:cSldViewPr>
      <p:cViewPr varScale="1">
        <p:scale>
          <a:sx n="57" d="100"/>
          <a:sy n="57" d="100"/>
        </p:scale>
        <p:origin x="84" y="15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D34633-2805-4771-9DDC-CFFC757DC7E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4B2058-FE40-4C13-A501-F6C95C870E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997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439358"/>
      </p:ext>
    </p:extLst>
  </p:cSld>
  <p:clrMapOvr>
    <a:masterClrMapping/>
  </p:clrMapOvr>
  <p:transition spd="slow" advTm="5116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738016"/>
      </p:ext>
    </p:extLst>
  </p:cSld>
  <p:clrMapOvr>
    <a:masterClrMapping/>
  </p:clrMapOvr>
  <p:transition spd="slow" advTm="5116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732156"/>
      </p:ext>
    </p:extLst>
  </p:cSld>
  <p:clrMapOvr>
    <a:masterClrMapping/>
  </p:clrMapOvr>
  <p:transition spd="slow" advTm="5116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678808"/>
      </p:ext>
    </p:extLst>
  </p:cSld>
  <p:clrMapOvr>
    <a:masterClrMapping/>
  </p:clrMapOvr>
  <p:transition spd="slow" advTm="5116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835419"/>
      </p:ext>
    </p:extLst>
  </p:cSld>
  <p:clrMapOvr>
    <a:masterClrMapping/>
  </p:clrMapOvr>
  <p:transition spd="slow" advTm="5116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960553"/>
      </p:ext>
    </p:extLst>
  </p:cSld>
  <p:clrMapOvr>
    <a:masterClrMapping/>
  </p:clrMapOvr>
  <p:transition spd="slow" advTm="5116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8749174"/>
      </p:ext>
    </p:extLst>
  </p:cSld>
  <p:clrMapOvr>
    <a:masterClrMapping/>
  </p:clrMapOvr>
  <p:transition spd="slow" advTm="5116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324298"/>
      </p:ext>
    </p:extLst>
  </p:cSld>
  <p:clrMapOvr>
    <a:masterClrMapping/>
  </p:clrMapOvr>
  <p:transition spd="slow" advTm="5116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317503"/>
      </p:ext>
    </p:extLst>
  </p:cSld>
  <p:clrMapOvr>
    <a:masterClrMapping/>
  </p:clrMapOvr>
  <p:transition spd="slow" advTm="5116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736137"/>
      </p:ext>
    </p:extLst>
  </p:cSld>
  <p:clrMapOvr>
    <a:masterClrMapping/>
  </p:clrMapOvr>
  <p:transition spd="slow" advTm="5116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121261"/>
      </p:ext>
    </p:extLst>
  </p:cSld>
  <p:clrMapOvr>
    <a:masterClrMapping/>
  </p:clrMapOvr>
  <p:transition spd="slow" advTm="5116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чт 08.09.22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96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2" r:id="rId1"/>
    <p:sldLayoutId id="2147484073" r:id="rId2"/>
    <p:sldLayoutId id="2147484074" r:id="rId3"/>
    <p:sldLayoutId id="2147484075" r:id="rId4"/>
    <p:sldLayoutId id="2147484076" r:id="rId5"/>
    <p:sldLayoutId id="2147484077" r:id="rId6"/>
    <p:sldLayoutId id="2147484078" r:id="rId7"/>
    <p:sldLayoutId id="2147484079" r:id="rId8"/>
    <p:sldLayoutId id="2147484080" r:id="rId9"/>
    <p:sldLayoutId id="2147484081" r:id="rId10"/>
    <p:sldLayoutId id="2147484082" r:id="rId11"/>
  </p:sldLayoutIdLst>
  <p:transition spd="slow" advTm="5116">
    <p:wip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4" y="0"/>
            <a:ext cx="9073008" cy="6696744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051720" y="5877272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       </a:t>
            </a:r>
            <a:r>
              <a:rPr lang="ru-RU" dirty="0" smtClean="0">
                <a:ln w="0"/>
                <a:solidFill>
                  <a:schemeClr val="bg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МАДОУ «Радость» Детский сад № 202</a:t>
            </a:r>
            <a:endParaRPr lang="ru-RU" dirty="0">
              <a:ln w="0"/>
              <a:solidFill>
                <a:schemeClr val="bg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9873484"/>
      </p:ext>
    </p:extLst>
  </p:cSld>
  <p:clrMapOvr>
    <a:masterClrMapping/>
  </p:clrMapOvr>
  <p:transition spd="slow" advTm="5116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2" y="0"/>
            <a:ext cx="9073008" cy="6768752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403648" y="2060848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24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Лучшее мероприятие «День Семьи»</a:t>
            </a:r>
            <a:endParaRPr lang="ru-RU" sz="24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996952"/>
            <a:ext cx="79928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>
                    <a:lumMod val="95000"/>
                  </a:schemeClr>
                </a:solidFill>
              </a:rPr>
              <a:t>Цель: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 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Воспитывать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чувство уважения к родным и близким.</a:t>
            </a:r>
            <a:br>
              <a:rPr lang="ru-RU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ru-RU" b="1" dirty="0">
                <a:solidFill>
                  <a:schemeClr val="bg1"/>
                </a:solidFill>
              </a:rPr>
              <a:t>Задачи: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- Формировать представление о семье как о людях, которые живут вместе и заботятся друг о друге.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- Развивать связную речь детей, развивать умения рассказывать и отвечать на вопросы, развивать мышление и память.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- Способствовать развитию доброжелательности, понимания.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- Развивать чувство гордости за свою семью, воспитывать желание заботиться о близких.</a:t>
            </a:r>
          </a:p>
          <a:p>
            <a:r>
              <a:rPr lang="ru-RU" dirty="0">
                <a:solidFill>
                  <a:schemeClr val="bg1"/>
                </a:solidFill>
              </a:rPr>
              <a:t> </a:t>
            </a:r>
          </a:p>
          <a:p>
            <a:endParaRPr lang="ru-RU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77559"/>
      </p:ext>
    </p:extLst>
  </p:cSld>
  <p:clrMapOvr>
    <a:masterClrMapping/>
  </p:clrMapOvr>
  <p:transition spd="slow" advTm="5116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0"/>
            <a:ext cx="9108503" cy="6996029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926432" y="2492895"/>
            <a:ext cx="68859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Семья </a:t>
            </a:r>
            <a:r>
              <a:rPr lang="ru-RU" dirty="0">
                <a:solidFill>
                  <a:schemeClr val="bg1"/>
                </a:solidFill>
              </a:rPr>
              <a:t>в жизни человека занимает очень большое место. 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Воспитание </a:t>
            </a:r>
            <a:r>
              <a:rPr lang="ru-RU" dirty="0">
                <a:solidFill>
                  <a:schemeClr val="bg1"/>
                </a:solidFill>
              </a:rPr>
              <a:t>любви и уважения к родным и близким, знание своей фамилии, имени и отчества родителей, своего рода и родословной, русских и семейных традиций и обычаев – основное содержание направления духовно-нравственного и патриотического воспитания </a:t>
            </a:r>
            <a:r>
              <a:rPr lang="ru-RU" dirty="0" smtClean="0">
                <a:solidFill>
                  <a:schemeClr val="bg1"/>
                </a:solidFill>
              </a:rPr>
              <a:t>дошкольников.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63888" y="1916832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>
                <a:solidFill>
                  <a:schemeClr val="bg1"/>
                </a:solidFill>
              </a:rPr>
              <a:t>Моя Семья.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6432" y="4361621"/>
            <a:ext cx="6741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8 </a:t>
            </a:r>
            <a:r>
              <a:rPr lang="ru-RU" dirty="0">
                <a:solidFill>
                  <a:schemeClr val="bg1"/>
                </a:solidFill>
              </a:rPr>
              <a:t>июля в России отмечается   </a:t>
            </a:r>
            <a:r>
              <a:rPr lang="ru-RU" dirty="0" smtClean="0">
                <a:solidFill>
                  <a:schemeClr val="bg1"/>
                </a:solidFill>
              </a:rPr>
              <a:t>особый праздник </a:t>
            </a:r>
            <a:r>
              <a:rPr lang="ru-RU" dirty="0">
                <a:solidFill>
                  <a:schemeClr val="bg1"/>
                </a:solidFill>
              </a:rPr>
              <a:t>- День семьи, любви и верности.</a:t>
            </a:r>
          </a:p>
        </p:txBody>
      </p:sp>
    </p:spTree>
    <p:extLst>
      <p:ext uri="{BB962C8B-B14F-4D97-AF65-F5344CB8AC3E}">
        <p14:creationId xmlns:p14="http://schemas.microsoft.com/office/powerpoint/2010/main" val="1246411029"/>
      </p:ext>
    </p:extLst>
  </p:cSld>
  <p:clrMapOvr>
    <a:masterClrMapping/>
  </p:clrMapOvr>
  <p:transition spd="slow" advTm="5116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56" y="-35950"/>
            <a:ext cx="9108503" cy="6879397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3491880" y="1916832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>
                <a:solidFill>
                  <a:schemeClr val="bg1"/>
                </a:solidFill>
              </a:rPr>
              <a:t>Наш праздник.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2492896"/>
            <a:ext cx="397681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 нашем детском саду, в младшей группе, прошел праздник, посвященный Дню Семьи, Любви и Верности.</a:t>
            </a:r>
          </a:p>
          <a:p>
            <a:r>
              <a:rPr lang="ru-RU" dirty="0">
                <a:solidFill>
                  <a:schemeClr val="bg1"/>
                </a:solidFill>
              </a:rPr>
              <a:t>С ребятами были проведены беседы: 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«Семья в </a:t>
            </a:r>
            <a:r>
              <a:rPr lang="ru-RU" dirty="0" smtClean="0">
                <a:solidFill>
                  <a:schemeClr val="bg1"/>
                </a:solidFill>
              </a:rPr>
              <a:t>жизни человека», «Подари семье радость», «Странички семейного альбома».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Ребята с удовольствием принимали участие в конкурсе «Собери ромашку».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4" t="13246" r="7163" b="20528"/>
          <a:stretch/>
        </p:blipFill>
        <p:spPr>
          <a:xfrm>
            <a:off x="4932040" y="2564905"/>
            <a:ext cx="3024335" cy="3823824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3035914"/>
      </p:ext>
    </p:extLst>
  </p:cSld>
  <p:clrMapOvr>
    <a:masterClrMapping/>
  </p:clrMapOvr>
  <p:transition spd="slow" advTm="5116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" y="-111254"/>
            <a:ext cx="9216007" cy="6996029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619672" y="2204864"/>
            <a:ext cx="32403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Для </a:t>
            </a:r>
            <a:r>
              <a:rPr lang="ru-RU" dirty="0">
                <a:solidFill>
                  <a:schemeClr val="bg1"/>
                </a:solidFill>
              </a:rPr>
              <a:t>своих родителей к открытому мероприятию ребята приготовили необычные цветы- ромашки. Дети очень старались, работали аккуратно. 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Всем </a:t>
            </a:r>
            <a:r>
              <a:rPr lang="ru-RU" dirty="0">
                <a:solidFill>
                  <a:schemeClr val="bg1"/>
                </a:solidFill>
              </a:rPr>
              <a:t>очень хотелось, чтобы их подарок был самым лучшим.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15817" y="1268760"/>
            <a:ext cx="40324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sz="2400" dirty="0" smtClean="0">
                <a:solidFill>
                  <a:schemeClr val="bg1"/>
                </a:solidFill>
              </a:rPr>
              <a:t>Ромашка своими руками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3" t="17983" r="3491" b="10114"/>
          <a:stretch/>
        </p:blipFill>
        <p:spPr>
          <a:xfrm>
            <a:off x="4932040" y="2204864"/>
            <a:ext cx="2808312" cy="4032448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1918818"/>
      </p:ext>
    </p:extLst>
  </p:cSld>
  <p:clrMapOvr>
    <a:masterClrMapping/>
  </p:clrMapOvr>
  <p:transition spd="slow" advTm="5116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7" y="34280"/>
            <a:ext cx="9108503" cy="6879397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3" t="8099" r="20732" b="22256"/>
          <a:stretch/>
        </p:blipFill>
        <p:spPr>
          <a:xfrm>
            <a:off x="1907704" y="1974256"/>
            <a:ext cx="5616624" cy="4479080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5847602"/>
      </p:ext>
    </p:extLst>
  </p:cSld>
  <p:clrMapOvr>
    <a:masterClrMapping/>
  </p:clrMapOvr>
  <p:transition spd="slow" advTm="5116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399" y="-27482"/>
            <a:ext cx="9108503" cy="6879397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3419872" y="1988840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    </a:t>
            </a:r>
            <a:r>
              <a:rPr lang="ru-RU" sz="2400" dirty="0" smtClean="0">
                <a:solidFill>
                  <a:schemeClr val="bg1"/>
                </a:solidFill>
              </a:rPr>
              <a:t>Семья и сказка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3284984"/>
            <a:ext cx="3528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На открытом мероприятии ребята со своими родителями отправились в весёлое путешествие на паровозике в сказку «Колобок».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1" t="1981" r="9435" b="4950"/>
          <a:stretch/>
        </p:blipFill>
        <p:spPr>
          <a:xfrm>
            <a:off x="4716016" y="2820257"/>
            <a:ext cx="2952328" cy="3694564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6432673"/>
      </p:ext>
    </p:extLst>
  </p:cSld>
  <p:clrMapOvr>
    <a:masterClrMapping/>
  </p:clrMapOvr>
  <p:transition spd="slow" advTm="5116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3" y="0"/>
            <a:ext cx="9108503" cy="6879397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" t="4630" r="14601" b="32431"/>
          <a:stretch/>
        </p:blipFill>
        <p:spPr>
          <a:xfrm>
            <a:off x="1518607" y="2392643"/>
            <a:ext cx="3240360" cy="3744416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08" t="-2320" r="10076" b="1"/>
          <a:stretch/>
        </p:blipFill>
        <p:spPr>
          <a:xfrm>
            <a:off x="4758967" y="2374158"/>
            <a:ext cx="2693353" cy="3762901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2852871"/>
      </p:ext>
    </p:extLst>
  </p:cSld>
  <p:clrMapOvr>
    <a:masterClrMapping/>
  </p:clrMapOvr>
  <p:transition spd="slow" advTm="5116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3" y="20960"/>
            <a:ext cx="9108503" cy="6879397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755576" y="2852936"/>
            <a:ext cx="3384376" cy="2448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нашей сказке главный герой ушел от бабушки и дедушки. Встретил зайца, волка, медведя. У лисы он попросил, чтобы она его отпустила домой. Колобок пообещал, что он будет слушаться и больше никогда так далеко от дома не уйдет.</a:t>
            </a:r>
            <a:endParaRPr lang="ru-RU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6" t="10714" r="893"/>
          <a:stretch/>
        </p:blipFill>
        <p:spPr>
          <a:xfrm>
            <a:off x="4355976" y="2226778"/>
            <a:ext cx="3240360" cy="4226557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8570329"/>
      </p:ext>
    </p:extLst>
  </p:cSld>
  <p:clrMapOvr>
    <a:masterClrMapping/>
  </p:clrMapOvr>
  <p:transition spd="slow" advTm="5116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31998"/>
            <a:ext cx="9108503" cy="6879397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 flipV="1">
            <a:off x="1763688" y="548680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99592" y="2708920"/>
            <a:ext cx="30243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Ребятам понравилась новая сказка. 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Она </a:t>
            </a:r>
            <a:r>
              <a:rPr lang="ru-RU" dirty="0">
                <a:solidFill>
                  <a:schemeClr val="bg1"/>
                </a:solidFill>
              </a:rPr>
              <a:t>научила детей быть послушными, любить и уважать свою семью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В </a:t>
            </a:r>
            <a:r>
              <a:rPr lang="ru-RU" dirty="0">
                <a:solidFill>
                  <a:schemeClr val="bg1"/>
                </a:solidFill>
              </a:rPr>
              <a:t>конце праздника ребята подарили родителям свой сувенир-ромашку.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7" t="13004" r="-2272"/>
          <a:stretch/>
        </p:blipFill>
        <p:spPr>
          <a:xfrm>
            <a:off x="4617738" y="2348880"/>
            <a:ext cx="2990450" cy="3960440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4600330"/>
      </p:ext>
    </p:extLst>
  </p:cSld>
  <p:clrMapOvr>
    <a:masterClrMapping/>
  </p:clrMapOvr>
  <p:transition spd="slow" advTm="5116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9" y="0"/>
            <a:ext cx="9173208" cy="6858000"/>
          </a:xfrm>
        </p:spPr>
      </p:pic>
      <p:sp>
        <p:nvSpPr>
          <p:cNvPr id="6" name="TextBox 5"/>
          <p:cNvSpPr txBox="1"/>
          <p:nvPr/>
        </p:nvSpPr>
        <p:spPr>
          <a:xfrm>
            <a:off x="1508009" y="1206044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4800" dirty="0" smtClean="0">
                <a:solidFill>
                  <a:schemeClr val="bg1"/>
                </a:solidFill>
              </a:rPr>
              <a:t>Спасибо  за внимание</a:t>
            </a:r>
            <a:endParaRPr lang="ru-RU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843749"/>
      </p:ext>
    </p:extLst>
  </p:cSld>
  <p:clrMapOvr>
    <a:masterClrMapping/>
  </p:clrMapOvr>
  <p:transition spd="slow" advTm="5116"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2750</TotalTime>
  <Words>230</Words>
  <Application>Microsoft Office PowerPoint</Application>
  <PresentationFormat>Экран (4:3)</PresentationFormat>
  <Paragraphs>33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Пользователь</cp:lastModifiedBy>
  <cp:revision>512</cp:revision>
  <dcterms:created xsi:type="dcterms:W3CDTF">2017-03-03T17:56:36Z</dcterms:created>
  <dcterms:modified xsi:type="dcterms:W3CDTF">2022-09-08T17:21:05Z</dcterms:modified>
</cp:coreProperties>
</file>