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3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9/25/2016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4%D1%80%D0%B0%D0%BD%D0%BA%D1%84%D1%83%D1%80%D1%82%D1%81%D0%BA%D0%B0%D1%8F_%D1%88%D0%BA%D0%BE%D0%BB%D0%B0" TargetMode="External"/><Relationship Id="rId3" Type="http://schemas.openxmlformats.org/officeDocument/2006/relationships/hyperlink" Target="https://ru.wikipedia.org/wiki/%D0%A1%D0%BE%D1%86%D0%B8%D0%BE%D0%BB%D0%BE%D0%B3%D0%B8%D1%8F" TargetMode="External"/><Relationship Id="rId7" Type="http://schemas.openxmlformats.org/officeDocument/2006/relationships/hyperlink" Target="https://ru.wikipedia.org/wiki/%D0%9D%D0%B5%D0%BE%D1%84%D1%80%D0%B5%D0%B9%D0%B4%D0%B8%D0%B7%D0%BC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1%81%D0%B8%D1%85%D0%BE%D0%B0%D0%BD%D0%B0%D0%BB%D0%B8%D0%B7" TargetMode="External"/><Relationship Id="rId5" Type="http://schemas.openxmlformats.org/officeDocument/2006/relationships/hyperlink" Target="https://ru.wikipedia.org/wiki/%D0%A1%D0%BE%D1%86%D0%B8%D0%B0%D0%BB%D1%8C%D0%BD%D0%B0%D1%8F_%D0%BF%D1%81%D0%B8%D1%85%D0%BE%D0%BB%D0%BE%D0%B3%D0%B8%D1%8F" TargetMode="External"/><Relationship Id="rId4" Type="http://schemas.openxmlformats.org/officeDocument/2006/relationships/hyperlink" Target="https://ru.wikipedia.org/wiki/%D0%A4%D0%B8%D0%BB%D0%BE%D1%81%D0%BE%D1%84%D0%B8%D1%8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57400"/>
            <a:ext cx="9144000" cy="1996440"/>
          </a:xfrm>
        </p:spPr>
        <p:txBody>
          <a:bodyPr/>
          <a:lstStyle/>
          <a:p>
            <a:pPr algn="ctr"/>
            <a:r>
              <a:rPr lang="ru-RU" dirty="0" smtClean="0"/>
              <a:t>Агрессивное поведение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юбовь\Desktop\agressija-u-reben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9" y="3657600"/>
            <a:ext cx="5715001" cy="39624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304800"/>
            <a:ext cx="7467600" cy="4525963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Агрессия – это мотивированное, деструктивное поведение, противоречащее нормам и правилам существования людей в обществе, наносящее физический вред объектам нападения (одушевлённым и неодушевлённым), а также моральный ущерб живым существам.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юбовь\Desktop\Erich_Fromm_1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52400"/>
            <a:ext cx="5486400" cy="442913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495800"/>
            <a:ext cx="9144000" cy="2362200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Э́рих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Зелигманн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Фромм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немецкий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Социология"/>
              </a:rPr>
              <a:t>социолог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tooltip="Философия"/>
              </a:rPr>
              <a:t>философ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Социальная психология"/>
              </a:rPr>
              <a:t>социальный психолог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Психоанализ"/>
              </a:rPr>
              <a:t>психоаналитик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один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основателей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7" tooltip="Неофрейдизм"/>
              </a:rPr>
              <a:t>неофрейдизма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8" tooltip="Франкфуртская школа"/>
              </a:rPr>
              <a:t>фрейдомарксизма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Эрих </a:t>
            </a:r>
            <a:r>
              <a:rPr lang="ru-RU" sz="3200" b="1" i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Фромм</a:t>
            </a:r>
            <a:r>
              <a:rPr lang="ru-RU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, выдающийся мыслитель нашего столетия, выделил следующие типы агрессии:</a:t>
            </a:r>
            <a:endParaRPr lang="ru-RU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marL="550926" indent="-514350">
              <a:buNone/>
            </a:pPr>
            <a:r>
              <a:rPr lang="ru-RU" i="1" dirty="0" smtClean="0"/>
              <a:t>Доброкачественная агрессия</a:t>
            </a:r>
          </a:p>
          <a:p>
            <a:pPr marL="550926" indent="-514350">
              <a:buFont typeface="Arial" pitchFamily="34" charset="0"/>
              <a:buChar char="•"/>
            </a:pPr>
            <a:r>
              <a:rPr lang="ru-RU" i="1" dirty="0" smtClean="0"/>
              <a:t>По его мнению, это « биологически адаптивная агрессия – реакция на угрозу витальным интересам индивида; она заложена в филогенезе; она свойственна как животным, так и людям; она носит взрывной характер и возникает спонтанно как реакция на угрозу; а следствие её – устранение либо самой угрозы, либо её причин».</a:t>
            </a:r>
            <a:endParaRPr lang="ru-RU" dirty="0" smtClean="0"/>
          </a:p>
          <a:p>
            <a:pPr marL="550926" indent="-514350">
              <a:buFont typeface="Arial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11430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 «доброкачественной агрессии» он выделил несколько видов:</a:t>
            </a:r>
            <a:br>
              <a:rPr lang="ru-RU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1. </a:t>
            </a:r>
            <a:r>
              <a:rPr lang="ru-RU" i="1" dirty="0" err="1" smtClean="0"/>
              <a:t>Псевдоагрессия</a:t>
            </a:r>
            <a:r>
              <a:rPr lang="ru-RU" i="1" dirty="0" smtClean="0"/>
              <a:t>. Под этим понятием он понимает «действия, в результате которых может быть нанесен ущерб, но которым не предшествовали злые намерения»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юбовь\Desktop\8 убить человека во сне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3810000"/>
            <a:ext cx="6559550" cy="4379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2400"/>
            <a:ext cx="7467600" cy="4525963"/>
          </a:xfrm>
        </p:spPr>
        <p:txBody>
          <a:bodyPr/>
          <a:lstStyle/>
          <a:p>
            <a:r>
              <a:rPr lang="ru-RU" i="1" dirty="0" smtClean="0"/>
              <a:t>2) </a:t>
            </a:r>
            <a:r>
              <a:rPr lang="ru-RU" i="1" dirty="0" smtClean="0"/>
              <a:t>Непреднамеренная агрессия. Ярким примером непреднамеренной агрессии является случайное ранение человека. Классический пример – это проверка револьвера и непроизвольный выстрел, задевающий находящегося поблизости человека. В результате – несчастный случай.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838200"/>
            <a:ext cx="7467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/>
              <a:t>3) </a:t>
            </a:r>
            <a:r>
              <a:rPr lang="ru-RU" i="1" dirty="0" smtClean="0"/>
              <a:t>Игровая агрессия. Игровая агрессия необходима в учебном тренинге на мастерство, ловкость и быстроту реакций. Она не имеет никакой разрушительной цели и никаких отрицательных мотиваций (гнев, ненависть). Так, например, игрок в своем сражении с противником просто точно выполняет свои достижения, а не желает нанести ему преднамеренный вред.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юбовь\Desktop\muzhchiny-ustraivaut-draki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4038600"/>
            <a:ext cx="5181600" cy="38862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7924800" cy="51355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Агрессия как самоутверждение. Важнейший вид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псевдоагрессии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самоутверждение.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Концепция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агрессии как самоутверждения находит подтверждение в наблюдениях за связью между воздействием мужских гормонов и агрессивным поведением. Есть один очень важный факт: установлено, что тот, кто беспрепятственно может реализовывать свою агрессию самоутверждения,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целом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ведет себя менее враждебно, чем тот, у кого отсутствует это качество целеустремленной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наступательности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Агрессия самоутверждения повышает способность человека к достижению целей, и поэтому она значительно снижает потребность в подавлении другого человека (в жестоком, садистском поведении). Робкий,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закомплексованный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человек страдает от недостатка наступательной активности, поэтому ему гораздо сложнее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достигнуть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поставленной цели из-за определенных комплексов.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452596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Оборонительная агрессия. Оборонительная агрессия является фактором биологической адаптации. «Человек, как зверь, защищается, когда что-либо угрожает его витальным интересам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Каждый человек нуждается в эмоциональном равновесии, поэтому любое покушение вызывает гнев; индивид пытается любой ценой избавиться от боли и страха. Результат всего этого – оборонительная агрессия.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Любовь\Desktop\1558506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4000500"/>
            <a:ext cx="428625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· Злокачественная агрессия: жестокость и </a:t>
            </a:r>
            <a:r>
              <a:rPr lang="ru-RU" sz="3600" b="1" i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деструктивность</a:t>
            </a:r>
            <a:r>
              <a:rPr lang="ru-RU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9201"/>
            <a:ext cx="9144000" cy="3733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мнению Э.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Фромма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«биологически неадаптивная, злокачественная агрессия вовсе не является защитной от нападения или угрозы; она не заложена в филогенезе; она является спецификой только для человека; она приносит биологический вред и социальное разрушение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Главные проявления такой агрессии – убийство и жестокие истязания. Они не имеют никакой иной цели, кроме получения удовольствия. В основе «злокачественной агрессии» лежит не инстинкт, а некий человеческий потенциал.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Любовь\Desktop\1451053287_izbien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4267201"/>
            <a:ext cx="3892226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юбовь\Desktop\konflikti-na-rabo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6500" y="4267200"/>
            <a:ext cx="5397500" cy="3583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960438"/>
          </a:xfrm>
        </p:spPr>
        <p:txBody>
          <a:bodyPr>
            <a:noAutofit/>
          </a:bodyPr>
          <a:lstStyle/>
          <a:p>
            <a:pPr algn="just"/>
            <a:r>
              <a:rPr lang="ru-RU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Такая агрессия встречается в двух различных формах: спонтанной и связанной со структурой личности.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37338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Спонтанные формы.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Спонтанные проявления агрессивности обусловлены не человеческой природой, а тем деструктивным потенциалом, который произрастает в определенных постоянно действующих условиях. Однако в результате внезапных травмирующих обстоятельств этот потенциал мобилизуется и дает резкую вспышку (войны, религиозные или политические конфликты, нужда, чувство обездоленности).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Любовь\Desktop\revenge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6667501" cy="5000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81400"/>
            <a:ext cx="9144000" cy="3276600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Деструктивность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отмщения. Агрессивность из мести – это ответная реакция индивида на несправедливость, которая принесла страдания ему или кому-либо из членов его группы. Такая агрессия возникает уже после того, как причинен вред. Самое страшное, что она отличается значительно большей жестокостью. Неслучайно в языке бытует выражение «жажда мести».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3124201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Эстатическая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деструктивность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 Если человек страдает сознанием одиночества, беспомощности и тоски, он может попытаться преодолеть свою проблему путем перехода в состояние экстатического транса, где он (как бы «вне себя») приходит к единению с самим собой и с природой. Для этого есть много возможностей (употребление наркотиков, сексуальный акт, различные ритуалы). Человек, накладывающий на себя руки, тоже относится в какой-то степени к этой категории.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Любовь\Desktop\011208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3352800"/>
            <a:ext cx="6248400" cy="374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2. Деструктивный характер: садизм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2514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Существуют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различные формы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садизма. Главная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его цель заключается в «желании причинить боль вне зависимости от наличия или отсутствия сексуальных мотивов». Ощущение абсолютной власти над другим существом, чувство своего всемогущества – вот главная сущность садизма.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Любовь\Desktop\315110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3638550"/>
            <a:ext cx="4876800" cy="3219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2098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latin typeface="Monotype Corsiva" pitchFamily="66" charset="0"/>
              </a:rPr>
              <a:t>Спасибо за внимание !</a:t>
            </a:r>
            <a:endParaRPr lang="ru-RU" sz="66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82</TotalTime>
  <Words>748</Words>
  <PresentationFormat>Экран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Техническая</vt:lpstr>
      <vt:lpstr>Агрессивное поведение</vt:lpstr>
      <vt:lpstr>Слайд 2</vt:lpstr>
      <vt:lpstr>Слайд 3</vt:lpstr>
      <vt:lpstr>Эрих Фромм, выдающийся мыслитель нашего столетия, выделил следующие типы агрессии:</vt:lpstr>
      <vt:lpstr>В «доброкачественной агрессии» он выделил несколько видов: </vt:lpstr>
      <vt:lpstr>Слайд 6</vt:lpstr>
      <vt:lpstr>Слайд 7</vt:lpstr>
      <vt:lpstr>Слайд 8</vt:lpstr>
      <vt:lpstr>Слайд 9</vt:lpstr>
      <vt:lpstr>· Злокачественная агрессия: жестокость и деструктивность. </vt:lpstr>
      <vt:lpstr>Такая агрессия встречается в двух различных формах: спонтанной и связанной со структурой личности. </vt:lpstr>
      <vt:lpstr>Слайд 12</vt:lpstr>
      <vt:lpstr>Слайд 13</vt:lpstr>
      <vt:lpstr>2. Деструктивный характер: садизм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Агрессивное поведение</dc:title>
  <dc:creator>Любовь</dc:creator>
  <cp:lastModifiedBy>Пользователь Windows</cp:lastModifiedBy>
  <cp:revision>10</cp:revision>
  <dcterms:created xsi:type="dcterms:W3CDTF">2016-09-25T15:18:48Z</dcterms:created>
  <dcterms:modified xsi:type="dcterms:W3CDTF">2016-09-25T16:50:59Z</dcterms:modified>
</cp:coreProperties>
</file>