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Masters/slideMaster13.xml" ContentType="application/vnd.openxmlformats-officedocument.presentationml.slideMaster+xml"/>
  <Override PartName="/ppt/slideMasters/slideMaster14.xml" ContentType="application/vnd.openxmlformats-officedocument.presentationml.slideMaster+xml"/>
  <Override PartName="/ppt/slideMasters/slideMaster15.xml" ContentType="application/vnd.openxmlformats-officedocument.presentationml.slideMaster+xml"/>
  <Override PartName="/ppt/slideMasters/slideMaster16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theme/theme6.xml" ContentType="application/vnd.openxmlformats-officedocument.theme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theme/theme7.xml" ContentType="application/vnd.openxmlformats-officedocument.theme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theme/theme8.xml" ContentType="application/vnd.openxmlformats-officedocument.theme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theme/theme9.xml" ContentType="application/vnd.openxmlformats-officedocument.theme+xml"/>
  <Override PartName="/ppt/slideLayouts/slideLayout10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Layouts/slideLayout109.xml" ContentType="application/vnd.openxmlformats-officedocument.presentationml.slideLayout+xml"/>
  <Override PartName="/ppt/slideLayouts/slideLayout110.xml" ContentType="application/vnd.openxmlformats-officedocument.presentationml.slideLayout+xml"/>
  <Override PartName="/ppt/theme/theme10.xml" ContentType="application/vnd.openxmlformats-officedocument.theme+xml"/>
  <Override PartName="/ppt/slideLayouts/slideLayout111.xml" ContentType="application/vnd.openxmlformats-officedocument.presentationml.slideLayout+xml"/>
  <Override PartName="/ppt/slideLayouts/slideLayout112.xml" ContentType="application/vnd.openxmlformats-officedocument.presentationml.slideLayout+xml"/>
  <Override PartName="/ppt/slideLayouts/slideLayout113.xml" ContentType="application/vnd.openxmlformats-officedocument.presentationml.slideLayout+xml"/>
  <Override PartName="/ppt/slideLayouts/slideLayout114.xml" ContentType="application/vnd.openxmlformats-officedocument.presentationml.slideLayout+xml"/>
  <Override PartName="/ppt/slideLayouts/slideLayout115.xml" ContentType="application/vnd.openxmlformats-officedocument.presentationml.slideLayout+xml"/>
  <Override PartName="/ppt/slideLayouts/slideLayout116.xml" ContentType="application/vnd.openxmlformats-officedocument.presentationml.slideLayout+xml"/>
  <Override PartName="/ppt/slideLayouts/slideLayout117.xml" ContentType="application/vnd.openxmlformats-officedocument.presentationml.slideLayout+xml"/>
  <Override PartName="/ppt/slideLayouts/slideLayout118.xml" ContentType="application/vnd.openxmlformats-officedocument.presentationml.slideLayout+xml"/>
  <Override PartName="/ppt/slideLayouts/slideLayout119.xml" ContentType="application/vnd.openxmlformats-officedocument.presentationml.slideLayout+xml"/>
  <Override PartName="/ppt/slideLayouts/slideLayout120.xml" ContentType="application/vnd.openxmlformats-officedocument.presentationml.slideLayout+xml"/>
  <Override PartName="/ppt/slideLayouts/slideLayout121.xml" ContentType="application/vnd.openxmlformats-officedocument.presentationml.slideLayout+xml"/>
  <Override PartName="/ppt/theme/theme11.xml" ContentType="application/vnd.openxmlformats-officedocument.theme+xml"/>
  <Override PartName="/ppt/slideLayouts/slideLayout122.xml" ContentType="application/vnd.openxmlformats-officedocument.presentationml.slideLayout+xml"/>
  <Override PartName="/ppt/slideLayouts/slideLayout123.xml" ContentType="application/vnd.openxmlformats-officedocument.presentationml.slideLayout+xml"/>
  <Override PartName="/ppt/slideLayouts/slideLayout124.xml" ContentType="application/vnd.openxmlformats-officedocument.presentationml.slideLayout+xml"/>
  <Override PartName="/ppt/slideLayouts/slideLayout125.xml" ContentType="application/vnd.openxmlformats-officedocument.presentationml.slideLayout+xml"/>
  <Override PartName="/ppt/slideLayouts/slideLayout126.xml" ContentType="application/vnd.openxmlformats-officedocument.presentationml.slideLayout+xml"/>
  <Override PartName="/ppt/slideLayouts/slideLayout127.xml" ContentType="application/vnd.openxmlformats-officedocument.presentationml.slideLayout+xml"/>
  <Override PartName="/ppt/slideLayouts/slideLayout128.xml" ContentType="application/vnd.openxmlformats-officedocument.presentationml.slideLayout+xml"/>
  <Override PartName="/ppt/slideLayouts/slideLayout129.xml" ContentType="application/vnd.openxmlformats-officedocument.presentationml.slideLayout+xml"/>
  <Override PartName="/ppt/slideLayouts/slideLayout130.xml" ContentType="application/vnd.openxmlformats-officedocument.presentationml.slideLayout+xml"/>
  <Override PartName="/ppt/slideLayouts/slideLayout131.xml" ContentType="application/vnd.openxmlformats-officedocument.presentationml.slideLayout+xml"/>
  <Override PartName="/ppt/slideLayouts/slideLayout132.xml" ContentType="application/vnd.openxmlformats-officedocument.presentationml.slideLayout+xml"/>
  <Override PartName="/ppt/theme/theme12.xml" ContentType="application/vnd.openxmlformats-officedocument.theme+xml"/>
  <Override PartName="/ppt/slideLayouts/slideLayout133.xml" ContentType="application/vnd.openxmlformats-officedocument.presentationml.slideLayout+xml"/>
  <Override PartName="/ppt/slideLayouts/slideLayout134.xml" ContentType="application/vnd.openxmlformats-officedocument.presentationml.slideLayout+xml"/>
  <Override PartName="/ppt/slideLayouts/slideLayout135.xml" ContentType="application/vnd.openxmlformats-officedocument.presentationml.slideLayout+xml"/>
  <Override PartName="/ppt/slideLayouts/slideLayout136.xml" ContentType="application/vnd.openxmlformats-officedocument.presentationml.slideLayout+xml"/>
  <Override PartName="/ppt/slideLayouts/slideLayout137.xml" ContentType="application/vnd.openxmlformats-officedocument.presentationml.slideLayout+xml"/>
  <Override PartName="/ppt/slideLayouts/slideLayout138.xml" ContentType="application/vnd.openxmlformats-officedocument.presentationml.slideLayout+xml"/>
  <Override PartName="/ppt/slideLayouts/slideLayout139.xml" ContentType="application/vnd.openxmlformats-officedocument.presentationml.slideLayout+xml"/>
  <Override PartName="/ppt/slideLayouts/slideLayout140.xml" ContentType="application/vnd.openxmlformats-officedocument.presentationml.slideLayout+xml"/>
  <Override PartName="/ppt/slideLayouts/slideLayout141.xml" ContentType="application/vnd.openxmlformats-officedocument.presentationml.slideLayout+xml"/>
  <Override PartName="/ppt/slideLayouts/slideLayout142.xml" ContentType="application/vnd.openxmlformats-officedocument.presentationml.slideLayout+xml"/>
  <Override PartName="/ppt/slideLayouts/slideLayout143.xml" ContentType="application/vnd.openxmlformats-officedocument.presentationml.slideLayout+xml"/>
  <Override PartName="/ppt/theme/theme13.xml" ContentType="application/vnd.openxmlformats-officedocument.theme+xml"/>
  <Override PartName="/ppt/slideLayouts/slideLayout144.xml" ContentType="application/vnd.openxmlformats-officedocument.presentationml.slideLayout+xml"/>
  <Override PartName="/ppt/slideLayouts/slideLayout145.xml" ContentType="application/vnd.openxmlformats-officedocument.presentationml.slideLayout+xml"/>
  <Override PartName="/ppt/slideLayouts/slideLayout146.xml" ContentType="application/vnd.openxmlformats-officedocument.presentationml.slideLayout+xml"/>
  <Override PartName="/ppt/slideLayouts/slideLayout147.xml" ContentType="application/vnd.openxmlformats-officedocument.presentationml.slideLayout+xml"/>
  <Override PartName="/ppt/slideLayouts/slideLayout148.xml" ContentType="application/vnd.openxmlformats-officedocument.presentationml.slideLayout+xml"/>
  <Override PartName="/ppt/slideLayouts/slideLayout149.xml" ContentType="application/vnd.openxmlformats-officedocument.presentationml.slideLayout+xml"/>
  <Override PartName="/ppt/slideLayouts/slideLayout150.xml" ContentType="application/vnd.openxmlformats-officedocument.presentationml.slideLayout+xml"/>
  <Override PartName="/ppt/slideLayouts/slideLayout151.xml" ContentType="application/vnd.openxmlformats-officedocument.presentationml.slideLayout+xml"/>
  <Override PartName="/ppt/slideLayouts/slideLayout152.xml" ContentType="application/vnd.openxmlformats-officedocument.presentationml.slideLayout+xml"/>
  <Override PartName="/ppt/slideLayouts/slideLayout153.xml" ContentType="application/vnd.openxmlformats-officedocument.presentationml.slideLayout+xml"/>
  <Override PartName="/ppt/slideLayouts/slideLayout154.xml" ContentType="application/vnd.openxmlformats-officedocument.presentationml.slideLayout+xml"/>
  <Override PartName="/ppt/theme/theme14.xml" ContentType="application/vnd.openxmlformats-officedocument.theme+xml"/>
  <Override PartName="/ppt/slideLayouts/slideLayout155.xml" ContentType="application/vnd.openxmlformats-officedocument.presentationml.slideLayout+xml"/>
  <Override PartName="/ppt/slideLayouts/slideLayout156.xml" ContentType="application/vnd.openxmlformats-officedocument.presentationml.slideLayout+xml"/>
  <Override PartName="/ppt/slideLayouts/slideLayout157.xml" ContentType="application/vnd.openxmlformats-officedocument.presentationml.slideLayout+xml"/>
  <Override PartName="/ppt/slideLayouts/slideLayout158.xml" ContentType="application/vnd.openxmlformats-officedocument.presentationml.slideLayout+xml"/>
  <Override PartName="/ppt/slideLayouts/slideLayout159.xml" ContentType="application/vnd.openxmlformats-officedocument.presentationml.slideLayout+xml"/>
  <Override PartName="/ppt/slideLayouts/slideLayout160.xml" ContentType="application/vnd.openxmlformats-officedocument.presentationml.slideLayout+xml"/>
  <Override PartName="/ppt/slideLayouts/slideLayout161.xml" ContentType="application/vnd.openxmlformats-officedocument.presentationml.slideLayout+xml"/>
  <Override PartName="/ppt/slideLayouts/slideLayout162.xml" ContentType="application/vnd.openxmlformats-officedocument.presentationml.slideLayout+xml"/>
  <Override PartName="/ppt/slideLayouts/slideLayout163.xml" ContentType="application/vnd.openxmlformats-officedocument.presentationml.slideLayout+xml"/>
  <Override PartName="/ppt/slideLayouts/slideLayout164.xml" ContentType="application/vnd.openxmlformats-officedocument.presentationml.slideLayout+xml"/>
  <Override PartName="/ppt/slideLayouts/slideLayout165.xml" ContentType="application/vnd.openxmlformats-officedocument.presentationml.slideLayout+xml"/>
  <Override PartName="/ppt/theme/theme15.xml" ContentType="application/vnd.openxmlformats-officedocument.theme+xml"/>
  <Override PartName="/ppt/slideLayouts/slideLayout166.xml" ContentType="application/vnd.openxmlformats-officedocument.presentationml.slideLayout+xml"/>
  <Override PartName="/ppt/slideLayouts/slideLayout167.xml" ContentType="application/vnd.openxmlformats-officedocument.presentationml.slideLayout+xml"/>
  <Override PartName="/ppt/slideLayouts/slideLayout168.xml" ContentType="application/vnd.openxmlformats-officedocument.presentationml.slideLayout+xml"/>
  <Override PartName="/ppt/slideLayouts/slideLayout169.xml" ContentType="application/vnd.openxmlformats-officedocument.presentationml.slideLayout+xml"/>
  <Override PartName="/ppt/slideLayouts/slideLayout170.xml" ContentType="application/vnd.openxmlformats-officedocument.presentationml.slideLayout+xml"/>
  <Override PartName="/ppt/slideLayouts/slideLayout171.xml" ContentType="application/vnd.openxmlformats-officedocument.presentationml.slideLayout+xml"/>
  <Override PartName="/ppt/slideLayouts/slideLayout172.xml" ContentType="application/vnd.openxmlformats-officedocument.presentationml.slideLayout+xml"/>
  <Override PartName="/ppt/slideLayouts/slideLayout173.xml" ContentType="application/vnd.openxmlformats-officedocument.presentationml.slideLayout+xml"/>
  <Override PartName="/ppt/slideLayouts/slideLayout174.xml" ContentType="application/vnd.openxmlformats-officedocument.presentationml.slideLayout+xml"/>
  <Override PartName="/ppt/slideLayouts/slideLayout175.xml" ContentType="application/vnd.openxmlformats-officedocument.presentationml.slideLayout+xml"/>
  <Override PartName="/ppt/slideLayouts/slideLayout176.xml" ContentType="application/vnd.openxmlformats-officedocument.presentationml.slideLayout+xml"/>
  <Override PartName="/ppt/theme/theme16.xml" ContentType="application/vnd.openxmlformats-officedocument.theme+xml"/>
  <Override PartName="/ppt/theme/theme17.xml" ContentType="application/vnd.openxmlformats-officedocument.theme+xml"/>
  <Override PartName="/ppt/tags/tag1.xml" ContentType="application/vnd.openxmlformats-officedocument.presentationml.tags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  <p:sldMasterId id="2147483696" r:id="rId2"/>
    <p:sldMasterId id="2147483780" r:id="rId3"/>
    <p:sldMasterId id="2147483792" r:id="rId4"/>
    <p:sldMasterId id="2147483804" r:id="rId5"/>
    <p:sldMasterId id="2147483840" r:id="rId6"/>
    <p:sldMasterId id="2147483852" r:id="rId7"/>
    <p:sldMasterId id="2147483864" r:id="rId8"/>
    <p:sldMasterId id="2147483876" r:id="rId9"/>
    <p:sldMasterId id="2147483888" r:id="rId10"/>
    <p:sldMasterId id="2147483900" r:id="rId11"/>
    <p:sldMasterId id="2147483912" r:id="rId12"/>
    <p:sldMasterId id="2147483924" r:id="rId13"/>
    <p:sldMasterId id="2147483936" r:id="rId14"/>
    <p:sldMasterId id="2147483948" r:id="rId15"/>
    <p:sldMasterId id="2147483960" r:id="rId16"/>
  </p:sldMasterIdLst>
  <p:notesMasterIdLst>
    <p:notesMasterId r:id="rId35"/>
  </p:notesMasterIdLst>
  <p:sldIdLst>
    <p:sldId id="287" r:id="rId17"/>
    <p:sldId id="277" r:id="rId18"/>
    <p:sldId id="278" r:id="rId19"/>
    <p:sldId id="279" r:id="rId20"/>
    <p:sldId id="261" r:id="rId21"/>
    <p:sldId id="263" r:id="rId22"/>
    <p:sldId id="280" r:id="rId23"/>
    <p:sldId id="281" r:id="rId24"/>
    <p:sldId id="282" r:id="rId25"/>
    <p:sldId id="283" r:id="rId26"/>
    <p:sldId id="284" r:id="rId27"/>
    <p:sldId id="285" r:id="rId28"/>
    <p:sldId id="270" r:id="rId29"/>
    <p:sldId id="271" r:id="rId30"/>
    <p:sldId id="272" r:id="rId31"/>
    <p:sldId id="286" r:id="rId32"/>
    <p:sldId id="275" r:id="rId33"/>
    <p:sldId id="276" r:id="rId3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5" d="100"/>
          <a:sy n="75" d="100"/>
        </p:scale>
        <p:origin x="-1236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8.xml"/><Relationship Id="rId13" Type="http://schemas.openxmlformats.org/officeDocument/2006/relationships/slideMaster" Target="slideMasters/slideMaster13.xml"/><Relationship Id="rId18" Type="http://schemas.openxmlformats.org/officeDocument/2006/relationships/slide" Target="slides/slide2.xml"/><Relationship Id="rId26" Type="http://schemas.openxmlformats.org/officeDocument/2006/relationships/slide" Target="slides/slide10.xml"/><Relationship Id="rId39" Type="http://schemas.openxmlformats.org/officeDocument/2006/relationships/tableStyles" Target="tableStyle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5.xml"/><Relationship Id="rId34" Type="http://schemas.openxmlformats.org/officeDocument/2006/relationships/slide" Target="slides/slide18.xml"/><Relationship Id="rId7" Type="http://schemas.openxmlformats.org/officeDocument/2006/relationships/slideMaster" Target="slideMasters/slideMaster7.xml"/><Relationship Id="rId12" Type="http://schemas.openxmlformats.org/officeDocument/2006/relationships/slideMaster" Target="slideMasters/slideMaster12.xml"/><Relationship Id="rId17" Type="http://schemas.openxmlformats.org/officeDocument/2006/relationships/slide" Target="slides/slide1.xml"/><Relationship Id="rId25" Type="http://schemas.openxmlformats.org/officeDocument/2006/relationships/slide" Target="slides/slide9.xml"/><Relationship Id="rId33" Type="http://schemas.openxmlformats.org/officeDocument/2006/relationships/slide" Target="slides/slide17.xml"/><Relationship Id="rId38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Master" Target="slideMasters/slideMaster16.xml"/><Relationship Id="rId20" Type="http://schemas.openxmlformats.org/officeDocument/2006/relationships/slide" Target="slides/slide4.xml"/><Relationship Id="rId29" Type="http://schemas.openxmlformats.org/officeDocument/2006/relationships/slide" Target="slides/slide13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Master" Target="slideMasters/slideMaster11.xml"/><Relationship Id="rId24" Type="http://schemas.openxmlformats.org/officeDocument/2006/relationships/slide" Target="slides/slide8.xml"/><Relationship Id="rId32" Type="http://schemas.openxmlformats.org/officeDocument/2006/relationships/slide" Target="slides/slide16.xml"/><Relationship Id="rId37" Type="http://schemas.openxmlformats.org/officeDocument/2006/relationships/viewProps" Target="viewProps.xml"/><Relationship Id="rId5" Type="http://schemas.openxmlformats.org/officeDocument/2006/relationships/slideMaster" Target="slideMasters/slideMaster5.xml"/><Relationship Id="rId15" Type="http://schemas.openxmlformats.org/officeDocument/2006/relationships/slideMaster" Target="slideMasters/slideMaster15.xml"/><Relationship Id="rId23" Type="http://schemas.openxmlformats.org/officeDocument/2006/relationships/slide" Target="slides/slide7.xml"/><Relationship Id="rId28" Type="http://schemas.openxmlformats.org/officeDocument/2006/relationships/slide" Target="slides/slide12.xml"/><Relationship Id="rId36" Type="http://schemas.openxmlformats.org/officeDocument/2006/relationships/presProps" Target="presProps.xml"/><Relationship Id="rId10" Type="http://schemas.openxmlformats.org/officeDocument/2006/relationships/slideMaster" Target="slideMasters/slideMaster10.xml"/><Relationship Id="rId19" Type="http://schemas.openxmlformats.org/officeDocument/2006/relationships/slide" Target="slides/slide3.xml"/><Relationship Id="rId31" Type="http://schemas.openxmlformats.org/officeDocument/2006/relationships/slide" Target="slides/slide15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Master" Target="slideMasters/slideMaster14.xml"/><Relationship Id="rId22" Type="http://schemas.openxmlformats.org/officeDocument/2006/relationships/slide" Target="slides/slide6.xml"/><Relationship Id="rId27" Type="http://schemas.openxmlformats.org/officeDocument/2006/relationships/slide" Target="slides/slide11.xml"/><Relationship Id="rId30" Type="http://schemas.openxmlformats.org/officeDocument/2006/relationships/slide" Target="slides/slide14.xml"/><Relationship Id="rId35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7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C6A28AA-9FDE-490E-91E9-2DA12BC3377D}" type="datetimeFigureOut">
              <a:rPr lang="ru-RU" smtClean="0"/>
              <a:t>03.11.2020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E0547F7-44B0-4FA7-A426-BF54B45DEC18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53956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Берег моря в с.Правда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68FE5C-714A-41B8-98CF-61E06DBA38EB}" type="slidenum">
              <a:rPr lang="ru-RU" smtClean="0">
                <a:solidFill>
                  <a:prstClr val="black"/>
                </a:solidFill>
              </a:rPr>
              <a:pPr/>
              <a:t>18</a:t>
            </a:fld>
            <a:endParaRPr lang="ru-RU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279897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.xml"/><Relationship Id="rId1" Type="http://schemas.openxmlformats.org/officeDocument/2006/relationships/audio" Target="../media/audio1.wav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.xml"/><Relationship Id="rId1" Type="http://schemas.openxmlformats.org/officeDocument/2006/relationships/audio" Target="../media/audio1.wav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.xml"/><Relationship Id="rId1" Type="http://schemas.openxmlformats.org/officeDocument/2006/relationships/audio" Target="../media/audio1.wav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.xml"/><Relationship Id="rId1" Type="http://schemas.openxmlformats.org/officeDocument/2006/relationships/audio" Target="../media/audio1.wav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.xml"/><Relationship Id="rId1" Type="http://schemas.openxmlformats.org/officeDocument/2006/relationships/audio" Target="../media/audio1.wav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.xml"/><Relationship Id="rId1" Type="http://schemas.openxmlformats.org/officeDocument/2006/relationships/audio" Target="../media/audio1.wav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.xml"/><Relationship Id="rId1" Type="http://schemas.openxmlformats.org/officeDocument/2006/relationships/audio" Target="../media/audio1.wav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.xml"/><Relationship Id="rId1" Type="http://schemas.openxmlformats.org/officeDocument/2006/relationships/audio" Target="../media/audio1.wav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.xml"/><Relationship Id="rId1" Type="http://schemas.openxmlformats.org/officeDocument/2006/relationships/audio" Target="../media/audio1.wav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.xml"/><Relationship Id="rId1" Type="http://schemas.openxmlformats.org/officeDocument/2006/relationships/audio" Target="../media/audio1.wav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.xml"/><Relationship Id="rId1" Type="http://schemas.openxmlformats.org/officeDocument/2006/relationships/audio" Target="../media/audio1.wav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3.xml"/><Relationship Id="rId1" Type="http://schemas.openxmlformats.org/officeDocument/2006/relationships/audio" Target="../media/audio1.wav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3.xml"/><Relationship Id="rId1" Type="http://schemas.openxmlformats.org/officeDocument/2006/relationships/audio" Target="../media/audio1.wav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3.xml"/><Relationship Id="rId1" Type="http://schemas.openxmlformats.org/officeDocument/2006/relationships/audio" Target="../media/audio1.wav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3.xml"/><Relationship Id="rId1" Type="http://schemas.openxmlformats.org/officeDocument/2006/relationships/audio" Target="../media/audio1.wav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3.xml"/><Relationship Id="rId1" Type="http://schemas.openxmlformats.org/officeDocument/2006/relationships/audio" Target="../media/audio1.wav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3.xml"/><Relationship Id="rId1" Type="http://schemas.openxmlformats.org/officeDocument/2006/relationships/audio" Target="../media/audio1.wav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3.xml"/><Relationship Id="rId1" Type="http://schemas.openxmlformats.org/officeDocument/2006/relationships/audio" Target="../media/audio1.wav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3.xml"/><Relationship Id="rId1" Type="http://schemas.openxmlformats.org/officeDocument/2006/relationships/audio" Target="../media/audio1.wav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3.xml"/><Relationship Id="rId1" Type="http://schemas.openxmlformats.org/officeDocument/2006/relationships/audio" Target="../media/audio1.wav"/></Relationships>
</file>

<file path=ppt/slideLayouts/_rels/slideLayout3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3.xml"/><Relationship Id="rId1" Type="http://schemas.openxmlformats.org/officeDocument/2006/relationships/audio" Target="../media/audio1.wav"/></Relationships>
</file>

<file path=ppt/slideLayouts/_rels/slideLayout3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3.xml"/><Relationship Id="rId1" Type="http://schemas.openxmlformats.org/officeDocument/2006/relationships/audio" Target="../media/audio1.wav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4.xml"/><Relationship Id="rId1" Type="http://schemas.openxmlformats.org/officeDocument/2006/relationships/audio" Target="../media/audio1.wav"/></Relationships>
</file>

<file path=ppt/slideLayouts/_rels/slideLayout3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4.xml"/><Relationship Id="rId1" Type="http://schemas.openxmlformats.org/officeDocument/2006/relationships/audio" Target="../media/audio1.wav"/></Relationships>
</file>

<file path=ppt/slideLayouts/_rels/slideLayout3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4.xml"/><Relationship Id="rId1" Type="http://schemas.openxmlformats.org/officeDocument/2006/relationships/audio" Target="../media/audio1.wav"/></Relationships>
</file>

<file path=ppt/slideLayouts/_rels/slideLayout3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4.xml"/><Relationship Id="rId1" Type="http://schemas.openxmlformats.org/officeDocument/2006/relationships/audio" Target="../media/audio1.wav"/></Relationships>
</file>

<file path=ppt/slideLayouts/_rels/slideLayout3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4.xml"/><Relationship Id="rId1" Type="http://schemas.openxmlformats.org/officeDocument/2006/relationships/audio" Target="../media/audio1.wav"/></Relationships>
</file>

<file path=ppt/slideLayouts/_rels/slideLayout3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4.xml"/><Relationship Id="rId1" Type="http://schemas.openxmlformats.org/officeDocument/2006/relationships/audio" Target="../media/audio1.wav"/></Relationships>
</file>

<file path=ppt/slideLayouts/_rels/slideLayout4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4.xml"/><Relationship Id="rId1" Type="http://schemas.openxmlformats.org/officeDocument/2006/relationships/audio" Target="../media/audio1.wav"/></Relationships>
</file>

<file path=ppt/slideLayouts/_rels/slideLayout4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4.xml"/><Relationship Id="rId1" Type="http://schemas.openxmlformats.org/officeDocument/2006/relationships/audio" Target="../media/audio1.wav"/></Relationships>
</file>

<file path=ppt/slideLayouts/_rels/slideLayout4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4.xml"/><Relationship Id="rId1" Type="http://schemas.openxmlformats.org/officeDocument/2006/relationships/audio" Target="../media/audio1.wav"/></Relationships>
</file>

<file path=ppt/slideLayouts/_rels/slideLayout4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4.xml"/><Relationship Id="rId1" Type="http://schemas.openxmlformats.org/officeDocument/2006/relationships/audio" Target="../media/audio1.wav"/></Relationships>
</file>

<file path=ppt/slideLayouts/_rels/slideLayout4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4.xml"/><Relationship Id="rId1" Type="http://schemas.openxmlformats.org/officeDocument/2006/relationships/audio" Target="../media/audio1.wav"/></Relationships>
</file>

<file path=ppt/slideLayouts/_rels/slideLayout4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5.xml"/><Relationship Id="rId1" Type="http://schemas.openxmlformats.org/officeDocument/2006/relationships/audio" Target="../media/audio1.wav"/></Relationships>
</file>

<file path=ppt/slideLayouts/_rels/slideLayout4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5.xml"/><Relationship Id="rId1" Type="http://schemas.openxmlformats.org/officeDocument/2006/relationships/audio" Target="../media/audio1.wav"/></Relationships>
</file>

<file path=ppt/slideLayouts/_rels/slideLayout4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5.xml"/><Relationship Id="rId1" Type="http://schemas.openxmlformats.org/officeDocument/2006/relationships/audio" Target="../media/audio1.wav"/></Relationships>
</file>

<file path=ppt/slideLayouts/_rels/slideLayout4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5.xml"/><Relationship Id="rId1" Type="http://schemas.openxmlformats.org/officeDocument/2006/relationships/audio" Target="../media/audio1.wav"/></Relationships>
</file>

<file path=ppt/slideLayouts/_rels/slideLayout4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5.xml"/><Relationship Id="rId1" Type="http://schemas.openxmlformats.org/officeDocument/2006/relationships/audio" Target="../media/audio1.wav"/></Relationships>
</file>

<file path=ppt/slideLayouts/_rels/slideLayout5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5.xml"/><Relationship Id="rId1" Type="http://schemas.openxmlformats.org/officeDocument/2006/relationships/audio" Target="../media/audio1.wav"/></Relationships>
</file>

<file path=ppt/slideLayouts/_rels/slideLayout5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5.xml"/><Relationship Id="rId1" Type="http://schemas.openxmlformats.org/officeDocument/2006/relationships/audio" Target="../media/audio1.wav"/></Relationships>
</file>

<file path=ppt/slideLayouts/_rels/slideLayout5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5.xml"/><Relationship Id="rId1" Type="http://schemas.openxmlformats.org/officeDocument/2006/relationships/audio" Target="../media/audio1.wav"/></Relationships>
</file>

<file path=ppt/slideLayouts/_rels/slideLayout5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5.xml"/><Relationship Id="rId1" Type="http://schemas.openxmlformats.org/officeDocument/2006/relationships/audio" Target="../media/audio1.wav"/></Relationships>
</file>

<file path=ppt/slideLayouts/_rels/slideLayout5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5.xml"/><Relationship Id="rId1" Type="http://schemas.openxmlformats.org/officeDocument/2006/relationships/audio" Target="../media/audio1.wav"/></Relationships>
</file>

<file path=ppt/slideLayouts/_rels/slideLayout5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5.xml"/><Relationship Id="rId1" Type="http://schemas.openxmlformats.org/officeDocument/2006/relationships/audio" Target="../media/audio1.wav"/></Relationships>
</file>

<file path=ppt/slideLayouts/_rels/slideLayout5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6.xml"/><Relationship Id="rId1" Type="http://schemas.openxmlformats.org/officeDocument/2006/relationships/audio" Target="../media/audio1.wav"/></Relationships>
</file>

<file path=ppt/slideLayouts/_rels/slideLayout5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6.xml"/><Relationship Id="rId1" Type="http://schemas.openxmlformats.org/officeDocument/2006/relationships/audio" Target="../media/audio1.wav"/></Relationships>
</file>

<file path=ppt/slideLayouts/_rels/slideLayout5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6.xml"/><Relationship Id="rId1" Type="http://schemas.openxmlformats.org/officeDocument/2006/relationships/audio" Target="../media/audio1.wav"/></Relationships>
</file>

<file path=ppt/slideLayouts/_rels/slideLayout5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6.xml"/><Relationship Id="rId1" Type="http://schemas.openxmlformats.org/officeDocument/2006/relationships/audio" Target="../media/audio1.wav"/></Relationships>
</file>

<file path=ppt/slideLayouts/_rels/slideLayout6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6.xml"/><Relationship Id="rId1" Type="http://schemas.openxmlformats.org/officeDocument/2006/relationships/audio" Target="../media/audio1.wav"/></Relationships>
</file>

<file path=ppt/slideLayouts/_rels/slideLayout6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6.xml"/><Relationship Id="rId1" Type="http://schemas.openxmlformats.org/officeDocument/2006/relationships/audio" Target="../media/audio1.wav"/></Relationships>
</file>

<file path=ppt/slideLayouts/_rels/slideLayout6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6.xml"/><Relationship Id="rId1" Type="http://schemas.openxmlformats.org/officeDocument/2006/relationships/audio" Target="../media/audio1.wav"/></Relationships>
</file>

<file path=ppt/slideLayouts/_rels/slideLayout6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6.xml"/><Relationship Id="rId1" Type="http://schemas.openxmlformats.org/officeDocument/2006/relationships/audio" Target="../media/audio1.wav"/></Relationships>
</file>

<file path=ppt/slideLayouts/_rels/slideLayout6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6.xml"/><Relationship Id="rId1" Type="http://schemas.openxmlformats.org/officeDocument/2006/relationships/audio" Target="../media/audio1.wav"/></Relationships>
</file>

<file path=ppt/slideLayouts/_rels/slideLayout6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6.xml"/><Relationship Id="rId1" Type="http://schemas.openxmlformats.org/officeDocument/2006/relationships/audio" Target="../media/audio1.wav"/></Relationships>
</file>

<file path=ppt/slideLayouts/_rels/slideLayout6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6.xml"/><Relationship Id="rId1" Type="http://schemas.openxmlformats.org/officeDocument/2006/relationships/audio" Target="../media/audio1.wav"/></Relationships>
</file>

<file path=ppt/slideLayouts/_rels/slideLayout6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7.xml"/><Relationship Id="rId1" Type="http://schemas.openxmlformats.org/officeDocument/2006/relationships/audio" Target="../media/audio1.wav"/></Relationships>
</file>

<file path=ppt/slideLayouts/_rels/slideLayout6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7.xml"/><Relationship Id="rId1" Type="http://schemas.openxmlformats.org/officeDocument/2006/relationships/audio" Target="../media/audio1.wav"/></Relationships>
</file>

<file path=ppt/slideLayouts/_rels/slideLayout6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7.xml"/><Relationship Id="rId1" Type="http://schemas.openxmlformats.org/officeDocument/2006/relationships/audio" Target="../media/audio1.wav"/></Relationships>
</file>

<file path=ppt/slideLayouts/_rels/slideLayout7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7.xml"/><Relationship Id="rId1" Type="http://schemas.openxmlformats.org/officeDocument/2006/relationships/audio" Target="../media/audio1.wav"/></Relationships>
</file>

<file path=ppt/slideLayouts/_rels/slideLayout7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7.xml"/><Relationship Id="rId1" Type="http://schemas.openxmlformats.org/officeDocument/2006/relationships/audio" Target="../media/audio1.wav"/></Relationships>
</file>

<file path=ppt/slideLayouts/_rels/slideLayout7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7.xml"/><Relationship Id="rId1" Type="http://schemas.openxmlformats.org/officeDocument/2006/relationships/audio" Target="../media/audio1.wav"/></Relationships>
</file>

<file path=ppt/slideLayouts/_rels/slideLayout7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7.xml"/><Relationship Id="rId1" Type="http://schemas.openxmlformats.org/officeDocument/2006/relationships/audio" Target="../media/audio1.wav"/></Relationships>
</file>

<file path=ppt/slideLayouts/_rels/slideLayout7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7.xml"/><Relationship Id="rId1" Type="http://schemas.openxmlformats.org/officeDocument/2006/relationships/audio" Target="../media/audio1.wav"/></Relationships>
</file>

<file path=ppt/slideLayouts/_rels/slideLayout7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7.xml"/><Relationship Id="rId1" Type="http://schemas.openxmlformats.org/officeDocument/2006/relationships/audio" Target="../media/audio1.wav"/></Relationships>
</file>

<file path=ppt/slideLayouts/_rels/slideLayout7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7.xml"/><Relationship Id="rId1" Type="http://schemas.openxmlformats.org/officeDocument/2006/relationships/audio" Target="../media/audio1.wav"/></Relationships>
</file>

<file path=ppt/slideLayouts/_rels/slideLayout7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7.xml"/><Relationship Id="rId1" Type="http://schemas.openxmlformats.org/officeDocument/2006/relationships/audio" Target="../media/audio1.wav"/></Relationships>
</file>

<file path=ppt/slideLayouts/_rels/slideLayout7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8.xml"/><Relationship Id="rId1" Type="http://schemas.openxmlformats.org/officeDocument/2006/relationships/audio" Target="../media/audio1.wav"/></Relationships>
</file>

<file path=ppt/slideLayouts/_rels/slideLayout7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8.xml"/><Relationship Id="rId1" Type="http://schemas.openxmlformats.org/officeDocument/2006/relationships/audio" Target="../media/audio1.wav"/></Relationships>
</file>

<file path=ppt/slideLayouts/_rels/slideLayout8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8.xml"/><Relationship Id="rId1" Type="http://schemas.openxmlformats.org/officeDocument/2006/relationships/audio" Target="../media/audio1.wav"/></Relationships>
</file>

<file path=ppt/slideLayouts/_rels/slideLayout8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8.xml"/><Relationship Id="rId1" Type="http://schemas.openxmlformats.org/officeDocument/2006/relationships/audio" Target="../media/audio1.wav"/></Relationships>
</file>

<file path=ppt/slideLayouts/_rels/slideLayout8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8.xml"/><Relationship Id="rId1" Type="http://schemas.openxmlformats.org/officeDocument/2006/relationships/audio" Target="../media/audio1.wav"/></Relationships>
</file>

<file path=ppt/slideLayouts/_rels/slideLayout8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8.xml"/><Relationship Id="rId1" Type="http://schemas.openxmlformats.org/officeDocument/2006/relationships/audio" Target="../media/audio1.wav"/></Relationships>
</file>

<file path=ppt/slideLayouts/_rels/slideLayout8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8.xml"/><Relationship Id="rId1" Type="http://schemas.openxmlformats.org/officeDocument/2006/relationships/audio" Target="../media/audio1.wav"/></Relationships>
</file>

<file path=ppt/slideLayouts/_rels/slideLayout8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8.xml"/><Relationship Id="rId1" Type="http://schemas.openxmlformats.org/officeDocument/2006/relationships/audio" Target="../media/audio1.wav"/></Relationships>
</file>

<file path=ppt/slideLayouts/_rels/slideLayout8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8.xml"/><Relationship Id="rId1" Type="http://schemas.openxmlformats.org/officeDocument/2006/relationships/audio" Target="../media/audio1.wav"/></Relationships>
</file>

<file path=ppt/slideLayouts/_rels/slideLayout8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8.xml"/><Relationship Id="rId1" Type="http://schemas.openxmlformats.org/officeDocument/2006/relationships/audio" Target="../media/audio1.wav"/></Relationships>
</file>

<file path=ppt/slideLayouts/_rels/slideLayout8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8.xml"/><Relationship Id="rId1" Type="http://schemas.openxmlformats.org/officeDocument/2006/relationships/audio" Target="../media/audio1.wav"/></Relationships>
</file>

<file path=ppt/slideLayouts/_rels/slideLayout8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9.xml"/><Relationship Id="rId1" Type="http://schemas.openxmlformats.org/officeDocument/2006/relationships/audio" Target="../media/audio1.wav"/></Relationships>
</file>

<file path=ppt/slideLayouts/_rels/slideLayout9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9.xml"/><Relationship Id="rId1" Type="http://schemas.openxmlformats.org/officeDocument/2006/relationships/audio" Target="../media/audio1.wav"/></Relationships>
</file>

<file path=ppt/slideLayouts/_rels/slideLayout9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9.xml"/><Relationship Id="rId1" Type="http://schemas.openxmlformats.org/officeDocument/2006/relationships/audio" Target="../media/audio1.wav"/></Relationships>
</file>

<file path=ppt/slideLayouts/_rels/slideLayout9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9.xml"/><Relationship Id="rId1" Type="http://schemas.openxmlformats.org/officeDocument/2006/relationships/audio" Target="../media/audio1.wav"/></Relationships>
</file>

<file path=ppt/slideLayouts/_rels/slideLayout9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9.xml"/><Relationship Id="rId1" Type="http://schemas.openxmlformats.org/officeDocument/2006/relationships/audio" Target="../media/audio1.wav"/></Relationships>
</file>

<file path=ppt/slideLayouts/_rels/slideLayout9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9.xml"/><Relationship Id="rId1" Type="http://schemas.openxmlformats.org/officeDocument/2006/relationships/audio" Target="../media/audio1.wav"/></Relationships>
</file>

<file path=ppt/slideLayouts/_rels/slideLayout9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9.xml"/><Relationship Id="rId1" Type="http://schemas.openxmlformats.org/officeDocument/2006/relationships/audio" Target="../media/audio1.wav"/></Relationships>
</file>

<file path=ppt/slideLayouts/_rels/slideLayout9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9.xml"/><Relationship Id="rId1" Type="http://schemas.openxmlformats.org/officeDocument/2006/relationships/audio" Target="../media/audio1.wav"/></Relationships>
</file>

<file path=ppt/slideLayouts/_rels/slideLayout9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9.xml"/><Relationship Id="rId1" Type="http://schemas.openxmlformats.org/officeDocument/2006/relationships/audio" Target="../media/audio1.wav"/></Relationships>
</file>

<file path=ppt/slideLayouts/_rels/slideLayout9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9.xml"/><Relationship Id="rId1" Type="http://schemas.openxmlformats.org/officeDocument/2006/relationships/audio" Target="../media/audio1.wav"/></Relationships>
</file>

<file path=ppt/slideLayouts/_rels/slideLayout9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9.xml"/><Relationship Id="rId1" Type="http://schemas.openxmlformats.org/officeDocument/2006/relationships/audio" Target="../media/audio1.wav"/></Relationships>
</file>

<file path=ppt/slideLayouts/_rels/slideLayout10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0.xml"/><Relationship Id="rId1" Type="http://schemas.openxmlformats.org/officeDocument/2006/relationships/audio" Target="../media/audio1.wav"/></Relationships>
</file>

<file path=ppt/slideLayouts/_rels/slideLayout10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0.xml"/><Relationship Id="rId1" Type="http://schemas.openxmlformats.org/officeDocument/2006/relationships/audio" Target="../media/audio1.wav"/></Relationships>
</file>

<file path=ppt/slideLayouts/_rels/slideLayout10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0.xml"/><Relationship Id="rId1" Type="http://schemas.openxmlformats.org/officeDocument/2006/relationships/audio" Target="../media/audio1.wav"/></Relationships>
</file>

<file path=ppt/slideLayouts/_rels/slideLayout10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0.xml"/><Relationship Id="rId1" Type="http://schemas.openxmlformats.org/officeDocument/2006/relationships/audio" Target="../media/audio1.wav"/></Relationships>
</file>

<file path=ppt/slideLayouts/_rels/slideLayout10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0.xml"/><Relationship Id="rId1" Type="http://schemas.openxmlformats.org/officeDocument/2006/relationships/audio" Target="../media/audio1.wav"/></Relationships>
</file>

<file path=ppt/slideLayouts/_rels/slideLayout10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0.xml"/><Relationship Id="rId1" Type="http://schemas.openxmlformats.org/officeDocument/2006/relationships/audio" Target="../media/audio1.wav"/></Relationships>
</file>

<file path=ppt/slideLayouts/_rels/slideLayout10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0.xml"/><Relationship Id="rId1" Type="http://schemas.openxmlformats.org/officeDocument/2006/relationships/audio" Target="../media/audio1.wav"/></Relationships>
</file>

<file path=ppt/slideLayouts/_rels/slideLayout10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0.xml"/><Relationship Id="rId1" Type="http://schemas.openxmlformats.org/officeDocument/2006/relationships/audio" Target="../media/audio1.wav"/></Relationships>
</file>

<file path=ppt/slideLayouts/_rels/slideLayout10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0.xml"/><Relationship Id="rId1" Type="http://schemas.openxmlformats.org/officeDocument/2006/relationships/audio" Target="../media/audio1.wav"/></Relationships>
</file>

<file path=ppt/slideLayouts/_rels/slideLayout10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0.xml"/><Relationship Id="rId1" Type="http://schemas.openxmlformats.org/officeDocument/2006/relationships/audio" Target="../media/audio1.wav"/></Relationships>
</file>

<file path=ppt/slideLayouts/_rels/slideLayout11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0.xml"/><Relationship Id="rId1" Type="http://schemas.openxmlformats.org/officeDocument/2006/relationships/audio" Target="../media/audio1.wav"/></Relationships>
</file>

<file path=ppt/slideLayouts/_rels/slideLayout11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1.xml"/><Relationship Id="rId1" Type="http://schemas.openxmlformats.org/officeDocument/2006/relationships/audio" Target="../media/audio1.wav"/></Relationships>
</file>

<file path=ppt/slideLayouts/_rels/slideLayout11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1.xml"/><Relationship Id="rId1" Type="http://schemas.openxmlformats.org/officeDocument/2006/relationships/audio" Target="../media/audio1.wav"/></Relationships>
</file>

<file path=ppt/slideLayouts/_rels/slideLayout11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1.xml"/><Relationship Id="rId1" Type="http://schemas.openxmlformats.org/officeDocument/2006/relationships/audio" Target="../media/audio1.wav"/></Relationships>
</file>

<file path=ppt/slideLayouts/_rels/slideLayout11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1.xml"/><Relationship Id="rId1" Type="http://schemas.openxmlformats.org/officeDocument/2006/relationships/audio" Target="../media/audio1.wav"/></Relationships>
</file>

<file path=ppt/slideLayouts/_rels/slideLayout11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1.xml"/><Relationship Id="rId1" Type="http://schemas.openxmlformats.org/officeDocument/2006/relationships/audio" Target="../media/audio1.wav"/></Relationships>
</file>

<file path=ppt/slideLayouts/_rels/slideLayout11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1.xml"/><Relationship Id="rId1" Type="http://schemas.openxmlformats.org/officeDocument/2006/relationships/audio" Target="../media/audio1.wav"/></Relationships>
</file>

<file path=ppt/slideLayouts/_rels/slideLayout11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1.xml"/><Relationship Id="rId1" Type="http://schemas.openxmlformats.org/officeDocument/2006/relationships/audio" Target="../media/audio1.wav"/></Relationships>
</file>

<file path=ppt/slideLayouts/_rels/slideLayout11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1.xml"/><Relationship Id="rId1" Type="http://schemas.openxmlformats.org/officeDocument/2006/relationships/audio" Target="../media/audio1.wav"/></Relationships>
</file>

<file path=ppt/slideLayouts/_rels/slideLayout11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1.xml"/><Relationship Id="rId1" Type="http://schemas.openxmlformats.org/officeDocument/2006/relationships/audio" Target="../media/audio1.wav"/></Relationships>
</file>

<file path=ppt/slideLayouts/_rels/slideLayout12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1.xml"/><Relationship Id="rId1" Type="http://schemas.openxmlformats.org/officeDocument/2006/relationships/audio" Target="../media/audio1.wav"/></Relationships>
</file>

<file path=ppt/slideLayouts/_rels/slideLayout12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1.xml"/><Relationship Id="rId1" Type="http://schemas.openxmlformats.org/officeDocument/2006/relationships/audio" Target="../media/audio1.wav"/></Relationships>
</file>

<file path=ppt/slideLayouts/_rels/slideLayout12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2.xml"/><Relationship Id="rId1" Type="http://schemas.openxmlformats.org/officeDocument/2006/relationships/audio" Target="../media/audio1.wav"/></Relationships>
</file>

<file path=ppt/slideLayouts/_rels/slideLayout12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2.xml"/><Relationship Id="rId1" Type="http://schemas.openxmlformats.org/officeDocument/2006/relationships/audio" Target="../media/audio1.wav"/></Relationships>
</file>

<file path=ppt/slideLayouts/_rels/slideLayout12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2.xml"/><Relationship Id="rId1" Type="http://schemas.openxmlformats.org/officeDocument/2006/relationships/audio" Target="../media/audio1.wav"/></Relationships>
</file>

<file path=ppt/slideLayouts/_rels/slideLayout12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2.xml"/><Relationship Id="rId1" Type="http://schemas.openxmlformats.org/officeDocument/2006/relationships/audio" Target="../media/audio1.wav"/></Relationships>
</file>

<file path=ppt/slideLayouts/_rels/slideLayout12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2.xml"/><Relationship Id="rId1" Type="http://schemas.openxmlformats.org/officeDocument/2006/relationships/audio" Target="../media/audio1.wav"/></Relationships>
</file>

<file path=ppt/slideLayouts/_rels/slideLayout12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2.xml"/><Relationship Id="rId1" Type="http://schemas.openxmlformats.org/officeDocument/2006/relationships/audio" Target="../media/audio1.wav"/></Relationships>
</file>

<file path=ppt/slideLayouts/_rels/slideLayout12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2.xml"/><Relationship Id="rId1" Type="http://schemas.openxmlformats.org/officeDocument/2006/relationships/audio" Target="../media/audio1.wav"/></Relationships>
</file>

<file path=ppt/slideLayouts/_rels/slideLayout12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2.xml"/><Relationship Id="rId1" Type="http://schemas.openxmlformats.org/officeDocument/2006/relationships/audio" Target="../media/audio1.wav"/></Relationships>
</file>

<file path=ppt/slideLayouts/_rels/slideLayout13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2.xml"/><Relationship Id="rId1" Type="http://schemas.openxmlformats.org/officeDocument/2006/relationships/audio" Target="../media/audio1.wav"/></Relationships>
</file>

<file path=ppt/slideLayouts/_rels/slideLayout13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2.xml"/><Relationship Id="rId1" Type="http://schemas.openxmlformats.org/officeDocument/2006/relationships/audio" Target="../media/audio1.wav"/></Relationships>
</file>

<file path=ppt/slideLayouts/_rels/slideLayout13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2.xml"/><Relationship Id="rId1" Type="http://schemas.openxmlformats.org/officeDocument/2006/relationships/audio" Target="../media/audio1.wav"/></Relationships>
</file>

<file path=ppt/slideLayouts/_rels/slideLayout13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3.xml"/><Relationship Id="rId1" Type="http://schemas.openxmlformats.org/officeDocument/2006/relationships/audio" Target="../media/audio1.wav"/></Relationships>
</file>

<file path=ppt/slideLayouts/_rels/slideLayout13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3.xml"/><Relationship Id="rId1" Type="http://schemas.openxmlformats.org/officeDocument/2006/relationships/audio" Target="../media/audio1.wav"/></Relationships>
</file>

<file path=ppt/slideLayouts/_rels/slideLayout13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3.xml"/><Relationship Id="rId1" Type="http://schemas.openxmlformats.org/officeDocument/2006/relationships/audio" Target="../media/audio1.wav"/></Relationships>
</file>

<file path=ppt/slideLayouts/_rels/slideLayout13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3.xml"/><Relationship Id="rId1" Type="http://schemas.openxmlformats.org/officeDocument/2006/relationships/audio" Target="../media/audio1.wav"/></Relationships>
</file>

<file path=ppt/slideLayouts/_rels/slideLayout13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3.xml"/><Relationship Id="rId1" Type="http://schemas.openxmlformats.org/officeDocument/2006/relationships/audio" Target="../media/audio1.wav"/></Relationships>
</file>

<file path=ppt/slideLayouts/_rels/slideLayout13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3.xml"/><Relationship Id="rId1" Type="http://schemas.openxmlformats.org/officeDocument/2006/relationships/audio" Target="../media/audio1.wav"/></Relationships>
</file>

<file path=ppt/slideLayouts/_rels/slideLayout13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3.xml"/><Relationship Id="rId1" Type="http://schemas.openxmlformats.org/officeDocument/2006/relationships/audio" Target="../media/audio1.wav"/></Relationships>
</file>

<file path=ppt/slideLayouts/_rels/slideLayout14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3.xml"/><Relationship Id="rId1" Type="http://schemas.openxmlformats.org/officeDocument/2006/relationships/audio" Target="../media/audio1.wav"/></Relationships>
</file>

<file path=ppt/slideLayouts/_rels/slideLayout14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3.xml"/><Relationship Id="rId1" Type="http://schemas.openxmlformats.org/officeDocument/2006/relationships/audio" Target="../media/audio1.wav"/></Relationships>
</file>

<file path=ppt/slideLayouts/_rels/slideLayout14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3.xml"/><Relationship Id="rId1" Type="http://schemas.openxmlformats.org/officeDocument/2006/relationships/audio" Target="../media/audio1.wav"/></Relationships>
</file>

<file path=ppt/slideLayouts/_rels/slideLayout14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3.xml"/><Relationship Id="rId1" Type="http://schemas.openxmlformats.org/officeDocument/2006/relationships/audio" Target="../media/audio1.wav"/></Relationships>
</file>

<file path=ppt/slideLayouts/_rels/slideLayout14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4.xml"/><Relationship Id="rId1" Type="http://schemas.openxmlformats.org/officeDocument/2006/relationships/audio" Target="../media/audio1.wav"/></Relationships>
</file>

<file path=ppt/slideLayouts/_rels/slideLayout14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4.xml"/><Relationship Id="rId1" Type="http://schemas.openxmlformats.org/officeDocument/2006/relationships/audio" Target="../media/audio1.wav"/></Relationships>
</file>

<file path=ppt/slideLayouts/_rels/slideLayout14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4.xml"/><Relationship Id="rId1" Type="http://schemas.openxmlformats.org/officeDocument/2006/relationships/audio" Target="../media/audio1.wav"/></Relationships>
</file>

<file path=ppt/slideLayouts/_rels/slideLayout14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4.xml"/><Relationship Id="rId1" Type="http://schemas.openxmlformats.org/officeDocument/2006/relationships/audio" Target="../media/audio1.wav"/></Relationships>
</file>

<file path=ppt/slideLayouts/_rels/slideLayout14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4.xml"/><Relationship Id="rId1" Type="http://schemas.openxmlformats.org/officeDocument/2006/relationships/audio" Target="../media/audio1.wav"/></Relationships>
</file>

<file path=ppt/slideLayouts/_rels/slideLayout14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4.xml"/><Relationship Id="rId1" Type="http://schemas.openxmlformats.org/officeDocument/2006/relationships/audio" Target="../media/audio1.wav"/></Relationships>
</file>

<file path=ppt/slideLayouts/_rels/slideLayout15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4.xml"/><Relationship Id="rId1" Type="http://schemas.openxmlformats.org/officeDocument/2006/relationships/audio" Target="../media/audio1.wav"/></Relationships>
</file>

<file path=ppt/slideLayouts/_rels/slideLayout15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4.xml"/><Relationship Id="rId1" Type="http://schemas.openxmlformats.org/officeDocument/2006/relationships/audio" Target="../media/audio1.wav"/></Relationships>
</file>

<file path=ppt/slideLayouts/_rels/slideLayout15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4.xml"/><Relationship Id="rId1" Type="http://schemas.openxmlformats.org/officeDocument/2006/relationships/audio" Target="../media/audio1.wav"/></Relationships>
</file>

<file path=ppt/slideLayouts/_rels/slideLayout15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4.xml"/><Relationship Id="rId1" Type="http://schemas.openxmlformats.org/officeDocument/2006/relationships/audio" Target="../media/audio1.wav"/></Relationships>
</file>

<file path=ppt/slideLayouts/_rels/slideLayout15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4.xml"/><Relationship Id="rId1" Type="http://schemas.openxmlformats.org/officeDocument/2006/relationships/audio" Target="../media/audio1.wav"/></Relationships>
</file>

<file path=ppt/slideLayouts/_rels/slideLayout15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5.xml"/><Relationship Id="rId1" Type="http://schemas.openxmlformats.org/officeDocument/2006/relationships/audio" Target="../media/audio1.wav"/></Relationships>
</file>

<file path=ppt/slideLayouts/_rels/slideLayout15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5.xml"/><Relationship Id="rId1" Type="http://schemas.openxmlformats.org/officeDocument/2006/relationships/audio" Target="../media/audio1.wav"/></Relationships>
</file>

<file path=ppt/slideLayouts/_rels/slideLayout15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5.xml"/><Relationship Id="rId1" Type="http://schemas.openxmlformats.org/officeDocument/2006/relationships/audio" Target="../media/audio1.wav"/></Relationships>
</file>

<file path=ppt/slideLayouts/_rels/slideLayout15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5.xml"/><Relationship Id="rId1" Type="http://schemas.openxmlformats.org/officeDocument/2006/relationships/audio" Target="../media/audio1.wav"/></Relationships>
</file>

<file path=ppt/slideLayouts/_rels/slideLayout15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5.xml"/><Relationship Id="rId1" Type="http://schemas.openxmlformats.org/officeDocument/2006/relationships/audio" Target="../media/audio1.wav"/></Relationships>
</file>

<file path=ppt/slideLayouts/_rels/slideLayout16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5.xml"/><Relationship Id="rId1" Type="http://schemas.openxmlformats.org/officeDocument/2006/relationships/audio" Target="../media/audio1.wav"/></Relationships>
</file>

<file path=ppt/slideLayouts/_rels/slideLayout16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5.xml"/><Relationship Id="rId1" Type="http://schemas.openxmlformats.org/officeDocument/2006/relationships/audio" Target="../media/audio1.wav"/></Relationships>
</file>

<file path=ppt/slideLayouts/_rels/slideLayout16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5.xml"/><Relationship Id="rId1" Type="http://schemas.openxmlformats.org/officeDocument/2006/relationships/audio" Target="../media/audio1.wav"/></Relationships>
</file>

<file path=ppt/slideLayouts/_rels/slideLayout16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5.xml"/><Relationship Id="rId1" Type="http://schemas.openxmlformats.org/officeDocument/2006/relationships/audio" Target="../media/audio1.wav"/></Relationships>
</file>

<file path=ppt/slideLayouts/_rels/slideLayout16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5.xml"/><Relationship Id="rId1" Type="http://schemas.openxmlformats.org/officeDocument/2006/relationships/audio" Target="../media/audio1.wav"/></Relationships>
</file>

<file path=ppt/slideLayouts/_rels/slideLayout16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5.xml"/><Relationship Id="rId1" Type="http://schemas.openxmlformats.org/officeDocument/2006/relationships/audio" Target="../media/audio1.wav"/></Relationships>
</file>

<file path=ppt/slideLayouts/_rels/slideLayout16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6.xml"/><Relationship Id="rId1" Type="http://schemas.openxmlformats.org/officeDocument/2006/relationships/audio" Target="../media/audio1.wav"/></Relationships>
</file>

<file path=ppt/slideLayouts/_rels/slideLayout16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6.xml"/><Relationship Id="rId1" Type="http://schemas.openxmlformats.org/officeDocument/2006/relationships/audio" Target="../media/audio1.wav"/></Relationships>
</file>

<file path=ppt/slideLayouts/_rels/slideLayout16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6.xml"/><Relationship Id="rId1" Type="http://schemas.openxmlformats.org/officeDocument/2006/relationships/audio" Target="../media/audio1.wav"/></Relationships>
</file>

<file path=ppt/slideLayouts/_rels/slideLayout16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6.xml"/><Relationship Id="rId1" Type="http://schemas.openxmlformats.org/officeDocument/2006/relationships/audio" Target="../media/audio1.wav"/></Relationships>
</file>

<file path=ppt/slideLayouts/_rels/slideLayout17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6.xml"/><Relationship Id="rId1" Type="http://schemas.openxmlformats.org/officeDocument/2006/relationships/audio" Target="../media/audio1.wav"/></Relationships>
</file>

<file path=ppt/slideLayouts/_rels/slideLayout17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6.xml"/><Relationship Id="rId1" Type="http://schemas.openxmlformats.org/officeDocument/2006/relationships/audio" Target="../media/audio1.wav"/></Relationships>
</file>

<file path=ppt/slideLayouts/_rels/slideLayout17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6.xml"/><Relationship Id="rId1" Type="http://schemas.openxmlformats.org/officeDocument/2006/relationships/audio" Target="../media/audio1.wav"/></Relationships>
</file>

<file path=ppt/slideLayouts/_rels/slideLayout17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6.xml"/><Relationship Id="rId1" Type="http://schemas.openxmlformats.org/officeDocument/2006/relationships/audio" Target="../media/audio1.wav"/></Relationships>
</file>

<file path=ppt/slideLayouts/_rels/slideLayout17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6.xml"/><Relationship Id="rId1" Type="http://schemas.openxmlformats.org/officeDocument/2006/relationships/audio" Target="../media/audio1.wav"/></Relationships>
</file>

<file path=ppt/slideLayouts/_rels/slideLayout17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6.xml"/><Relationship Id="rId1" Type="http://schemas.openxmlformats.org/officeDocument/2006/relationships/audio" Target="../media/audio1.wav"/></Relationships>
</file>

<file path=ppt/slideLayouts/_rels/slideLayout17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6.xml"/><Relationship Id="rId1" Type="http://schemas.openxmlformats.org/officeDocument/2006/relationships/audio" Target="../media/audio1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0" name="Подзаголовок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2815456-3A82-4298-8DD5-B1F2237D23C5}" type="datetimeFigureOut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03.11.2020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11" name="Номер слайда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267A54D-C8A2-421F-BD80-52F3C1230CBF}" type="slidenum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‹#›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5862333"/>
      </p:ext>
    </p:extLst>
  </p:cSld>
  <p:clrMapOvr>
    <a:masterClrMapping/>
  </p:clrMapOvr>
  <p:transition>
    <p:zoom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2815456-3A82-4298-8DD5-B1F2237D23C5}" type="datetimeFigureOut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03.11.2020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267A54D-C8A2-421F-BD80-52F3C1230CBF}" type="slidenum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‹#›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01323891"/>
      </p:ext>
    </p:extLst>
  </p:cSld>
  <p:clrMapOvr>
    <a:masterClrMapping/>
  </p:clrMapOvr>
  <p:transition>
    <p:zoom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Скругленный прямоугольник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2815456-3A82-4298-8DD5-B1F2237D23C5}" type="datetimeFigureOut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03.11.2020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267A54D-C8A2-421F-BD80-52F3C1230CBF}" type="slidenum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‹#›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61422514"/>
      </p:ext>
    </p:extLst>
  </p:cSld>
  <p:clrMapOvr>
    <a:masterClrMapping/>
  </p:clrMapOvr>
  <p:transition>
    <p:zoom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2815456-3A82-4298-8DD5-B1F2237D23C5}" type="datetimeFigureOut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03.11.2020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267A54D-C8A2-421F-BD80-52F3C1230CBF}" type="slidenum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‹#›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2323650"/>
      </p:ext>
    </p:extLst>
  </p:cSld>
  <p:clrMapOvr>
    <a:masterClrMapping/>
  </p:clrMapOvr>
  <p:transition>
    <p:zoom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2815456-3A82-4298-8DD5-B1F2237D23C5}" type="datetimeFigureOut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03.11.2020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267A54D-C8A2-421F-BD80-52F3C1230CBF}" type="slidenum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‹#›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3128649"/>
      </p:ext>
    </p:extLst>
  </p:cSld>
  <p:clrMapOvr>
    <a:masterClrMapping/>
  </p:clrMapOvr>
  <p:transition>
    <p:zoom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2815456-3A82-4298-8DD5-B1F2237D23C5}" type="datetimeFigureOut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03.11.2020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267A54D-C8A2-421F-BD80-52F3C1230CBF}" type="slidenum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‹#›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5986810"/>
      </p:ext>
    </p:extLst>
  </p:cSld>
  <p:clrMapOvr>
    <a:masterClrMapping/>
  </p:clrMapOvr>
  <p:transition>
    <p:zoom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2815456-3A82-4298-8DD5-B1F2237D23C5}" type="datetimeFigureOut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03.11.2020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267A54D-C8A2-421F-BD80-52F3C1230CBF}" type="slidenum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‹#›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1313489"/>
      </p:ext>
    </p:extLst>
  </p:cSld>
  <p:clrMapOvr>
    <a:masterClrMapping/>
  </p:clrMapOvr>
  <p:transition>
    <p:zoom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2815456-3A82-4298-8DD5-B1F2237D23C5}" type="datetimeFigureOut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03.11.2020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267A54D-C8A2-421F-BD80-52F3C1230CBF}" type="slidenum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‹#›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0370915"/>
      </p:ext>
    </p:extLst>
  </p:cSld>
  <p:clrMapOvr>
    <a:masterClrMapping/>
  </p:clrMapOvr>
  <p:transition>
    <p:zoom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1" name="Прямоугольник с одним скругленным углом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2815456-3A82-4298-8DD5-B1F2237D23C5}" type="datetimeFigureOut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03.11.2020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267A54D-C8A2-421F-BD80-52F3C1230CBF}" type="slidenum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‹#›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dirty="0" smtClean="0"/>
              <a:t>Вставка рисунка</a:t>
            </a:r>
            <a:endParaRPr kumimoji="0" lang="en-US" dirty="0"/>
          </a:p>
        </p:txBody>
      </p:sp>
    </p:spTree>
    <p:extLst>
      <p:ext uri="{BB962C8B-B14F-4D97-AF65-F5344CB8AC3E}">
        <p14:creationId xmlns:p14="http://schemas.microsoft.com/office/powerpoint/2010/main" val="1473982144"/>
      </p:ext>
    </p:extLst>
  </p:cSld>
  <p:clrMapOvr>
    <a:masterClrMapping/>
  </p:clrMapOvr>
  <p:transition>
    <p:zoom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2815456-3A82-4298-8DD5-B1F2237D23C5}" type="datetimeFigureOut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03.11.2020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267A54D-C8A2-421F-BD80-52F3C1230CBF}" type="slidenum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‹#›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9391732"/>
      </p:ext>
    </p:extLst>
  </p:cSld>
  <p:clrMapOvr>
    <a:masterClrMapping/>
  </p:clrMapOvr>
  <p:transition>
    <p:zoom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2815456-3A82-4298-8DD5-B1F2237D23C5}" type="datetimeFigureOut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03.11.2020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267A54D-C8A2-421F-BD80-52F3C1230CBF}" type="slidenum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‹#›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3402722"/>
      </p:ext>
    </p:extLst>
  </p:cSld>
  <p:clrMapOvr>
    <a:masterClrMapping/>
  </p:clrMapOvr>
  <p:transition>
    <p:zoom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0" name="Подзаголовок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2815456-3A82-4298-8DD5-B1F2237D23C5}" type="datetimeFigureOut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03.11.2020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11" name="Номер слайда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267A54D-C8A2-421F-BD80-52F3C1230CBF}" type="slidenum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‹#›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4245652"/>
      </p:ext>
    </p:extLst>
  </p:cSld>
  <p:clrMapOvr>
    <a:masterClrMapping/>
  </p:clrMapOvr>
  <p:transition>
    <p:zoom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2815456-3A82-4298-8DD5-B1F2237D23C5}" type="datetimeFigureOut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03.11.2020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267A54D-C8A2-421F-BD80-52F3C1230CBF}" type="slidenum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‹#›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0395002"/>
      </p:ext>
    </p:extLst>
  </p:cSld>
  <p:clrMapOvr>
    <a:masterClrMapping/>
  </p:clrMapOvr>
  <p:transition>
    <p:zoom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Скругленный прямоугольник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2815456-3A82-4298-8DD5-B1F2237D23C5}" type="datetimeFigureOut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03.11.2020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267A54D-C8A2-421F-BD80-52F3C1230CBF}" type="slidenum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‹#›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9719833"/>
      </p:ext>
    </p:extLst>
  </p:cSld>
  <p:clrMapOvr>
    <a:masterClrMapping/>
  </p:clrMapOvr>
  <p:transition>
    <p:zoom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2815456-3A82-4298-8DD5-B1F2237D23C5}" type="datetimeFigureOut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03.11.2020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267A54D-C8A2-421F-BD80-52F3C1230CBF}" type="slidenum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‹#›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9877660"/>
      </p:ext>
    </p:extLst>
  </p:cSld>
  <p:clrMapOvr>
    <a:masterClrMapping/>
  </p:clrMapOvr>
  <p:transition>
    <p:zoom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2815456-3A82-4298-8DD5-B1F2237D23C5}" type="datetimeFigureOut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03.11.2020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267A54D-C8A2-421F-BD80-52F3C1230CBF}" type="slidenum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‹#›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1797619"/>
      </p:ext>
    </p:extLst>
  </p:cSld>
  <p:clrMapOvr>
    <a:masterClrMapping/>
  </p:clrMapOvr>
  <p:transition>
    <p:zoom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2815456-3A82-4298-8DD5-B1F2237D23C5}" type="datetimeFigureOut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03.11.2020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267A54D-C8A2-421F-BD80-52F3C1230CBF}" type="slidenum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‹#›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8774614"/>
      </p:ext>
    </p:extLst>
  </p:cSld>
  <p:clrMapOvr>
    <a:masterClrMapping/>
  </p:clrMapOvr>
  <p:transition>
    <p:zoom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2815456-3A82-4298-8DD5-B1F2237D23C5}" type="datetimeFigureOut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03.11.2020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267A54D-C8A2-421F-BD80-52F3C1230CBF}" type="slidenum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‹#›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2700044"/>
      </p:ext>
    </p:extLst>
  </p:cSld>
  <p:clrMapOvr>
    <a:masterClrMapping/>
  </p:clrMapOvr>
  <p:transition>
    <p:zoom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2815456-3A82-4298-8DD5-B1F2237D23C5}" type="datetimeFigureOut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03.11.2020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267A54D-C8A2-421F-BD80-52F3C1230CBF}" type="slidenum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‹#›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3721691"/>
      </p:ext>
    </p:extLst>
  </p:cSld>
  <p:clrMapOvr>
    <a:masterClrMapping/>
  </p:clrMapOvr>
  <p:transition>
    <p:zoom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1" name="Прямоугольник с одним скругленным углом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2815456-3A82-4298-8DD5-B1F2237D23C5}" type="datetimeFigureOut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03.11.2020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267A54D-C8A2-421F-BD80-52F3C1230CBF}" type="slidenum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‹#›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dirty="0" smtClean="0"/>
              <a:t>Вставка рисунка</a:t>
            </a:r>
            <a:endParaRPr kumimoji="0" lang="en-US" dirty="0"/>
          </a:p>
        </p:txBody>
      </p:sp>
    </p:spTree>
    <p:extLst>
      <p:ext uri="{BB962C8B-B14F-4D97-AF65-F5344CB8AC3E}">
        <p14:creationId xmlns:p14="http://schemas.microsoft.com/office/powerpoint/2010/main" val="711536266"/>
      </p:ext>
    </p:extLst>
  </p:cSld>
  <p:clrMapOvr>
    <a:masterClrMapping/>
  </p:clrMapOvr>
  <p:transition>
    <p:zoom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2815456-3A82-4298-8DD5-B1F2237D23C5}" type="datetimeFigureOut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03.11.2020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267A54D-C8A2-421F-BD80-52F3C1230CBF}" type="slidenum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‹#›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1758813"/>
      </p:ext>
    </p:extLst>
  </p:cSld>
  <p:clrMapOvr>
    <a:masterClrMapping/>
  </p:clrMapOvr>
  <p:transition>
    <p:zoom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2815456-3A82-4298-8DD5-B1F2237D23C5}" type="datetimeFigureOut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03.11.2020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267A54D-C8A2-421F-BD80-52F3C1230CBF}" type="slidenum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‹#›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52556562"/>
      </p:ext>
    </p:extLst>
  </p:cSld>
  <p:clrMapOvr>
    <a:masterClrMapping/>
  </p:clrMapOvr>
  <p:transition>
    <p:zoom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0" name="Подзаголовок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2815456-3A82-4298-8DD5-B1F2237D23C5}" type="datetimeFigureOut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03.11.2020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11" name="Номер слайда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267A54D-C8A2-421F-BD80-52F3C1230CBF}" type="slidenum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‹#›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0449749"/>
      </p:ext>
    </p:extLst>
  </p:cSld>
  <p:clrMapOvr>
    <a:masterClrMapping/>
  </p:clrMapOvr>
  <p:transition>
    <p:zoom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2815456-3A82-4298-8DD5-B1F2237D23C5}" type="datetimeFigureOut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03.11.2020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267A54D-C8A2-421F-BD80-52F3C1230CBF}" type="slidenum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‹#›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3069803"/>
      </p:ext>
    </p:extLst>
  </p:cSld>
  <p:clrMapOvr>
    <a:masterClrMapping/>
  </p:clrMapOvr>
  <p:transition>
    <p:zoom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Скругленный прямоугольник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2815456-3A82-4298-8DD5-B1F2237D23C5}" type="datetimeFigureOut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03.11.2020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267A54D-C8A2-421F-BD80-52F3C1230CBF}" type="slidenum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‹#›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4871095"/>
      </p:ext>
    </p:extLst>
  </p:cSld>
  <p:clrMapOvr>
    <a:masterClrMapping/>
  </p:clrMapOvr>
  <p:transition>
    <p:zoom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2815456-3A82-4298-8DD5-B1F2237D23C5}" type="datetimeFigureOut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03.11.2020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267A54D-C8A2-421F-BD80-52F3C1230CBF}" type="slidenum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‹#›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04352237"/>
      </p:ext>
    </p:extLst>
  </p:cSld>
  <p:clrMapOvr>
    <a:masterClrMapping/>
  </p:clrMapOvr>
  <p:transition>
    <p:zoom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2815456-3A82-4298-8DD5-B1F2237D23C5}" type="datetimeFigureOut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03.11.2020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267A54D-C8A2-421F-BD80-52F3C1230CBF}" type="slidenum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‹#›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9700312"/>
      </p:ext>
    </p:extLst>
  </p:cSld>
  <p:clrMapOvr>
    <a:masterClrMapping/>
  </p:clrMapOvr>
  <p:transition>
    <p:zoom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2815456-3A82-4298-8DD5-B1F2237D23C5}" type="datetimeFigureOut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03.11.2020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267A54D-C8A2-421F-BD80-52F3C1230CBF}" type="slidenum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‹#›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9796058"/>
      </p:ext>
    </p:extLst>
  </p:cSld>
  <p:clrMapOvr>
    <a:masterClrMapping/>
  </p:clrMapOvr>
  <p:transition>
    <p:zoom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2815456-3A82-4298-8DD5-B1F2237D23C5}" type="datetimeFigureOut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03.11.2020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267A54D-C8A2-421F-BD80-52F3C1230CBF}" type="slidenum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‹#›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3243696"/>
      </p:ext>
    </p:extLst>
  </p:cSld>
  <p:clrMapOvr>
    <a:masterClrMapping/>
  </p:clrMapOvr>
  <p:transition>
    <p:zoom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2815456-3A82-4298-8DD5-B1F2237D23C5}" type="datetimeFigureOut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03.11.2020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267A54D-C8A2-421F-BD80-52F3C1230CBF}" type="slidenum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‹#›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0642122"/>
      </p:ext>
    </p:extLst>
  </p:cSld>
  <p:clrMapOvr>
    <a:masterClrMapping/>
  </p:clrMapOvr>
  <p:transition>
    <p:zoom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1" name="Прямоугольник с одним скругленным углом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2815456-3A82-4298-8DD5-B1F2237D23C5}" type="datetimeFigureOut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03.11.2020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267A54D-C8A2-421F-BD80-52F3C1230CBF}" type="slidenum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‹#›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dirty="0" smtClean="0"/>
              <a:t>Вставка рисунка</a:t>
            </a:r>
            <a:endParaRPr kumimoji="0" lang="en-US" dirty="0"/>
          </a:p>
        </p:txBody>
      </p:sp>
    </p:spTree>
    <p:extLst>
      <p:ext uri="{BB962C8B-B14F-4D97-AF65-F5344CB8AC3E}">
        <p14:creationId xmlns:p14="http://schemas.microsoft.com/office/powerpoint/2010/main" val="1769522452"/>
      </p:ext>
    </p:extLst>
  </p:cSld>
  <p:clrMapOvr>
    <a:masterClrMapping/>
  </p:clrMapOvr>
  <p:transition>
    <p:zoom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2815456-3A82-4298-8DD5-B1F2237D23C5}" type="datetimeFigureOut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03.11.2020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267A54D-C8A2-421F-BD80-52F3C1230CBF}" type="slidenum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‹#›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0729760"/>
      </p:ext>
    </p:extLst>
  </p:cSld>
  <p:clrMapOvr>
    <a:masterClrMapping/>
  </p:clrMapOvr>
  <p:transition>
    <p:zoom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2815456-3A82-4298-8DD5-B1F2237D23C5}" type="datetimeFigureOut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03.11.2020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267A54D-C8A2-421F-BD80-52F3C1230CBF}" type="slidenum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‹#›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2049544"/>
      </p:ext>
    </p:extLst>
  </p:cSld>
  <p:clrMapOvr>
    <a:masterClrMapping/>
  </p:clrMapOvr>
  <p:transition>
    <p:zoom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0" name="Подзаголовок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2815456-3A82-4298-8DD5-B1F2237D23C5}" type="datetimeFigureOut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03.11.2020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11" name="Номер слайда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267A54D-C8A2-421F-BD80-52F3C1230CBF}" type="slidenum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‹#›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2778887"/>
      </p:ext>
    </p:extLst>
  </p:cSld>
  <p:clrMapOvr>
    <a:masterClrMapping/>
  </p:clrMapOvr>
  <p:transition>
    <p:zoom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2815456-3A82-4298-8DD5-B1F2237D23C5}" type="datetimeFigureOut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03.11.2020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267A54D-C8A2-421F-BD80-52F3C1230CBF}" type="slidenum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‹#›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9950133"/>
      </p:ext>
    </p:extLst>
  </p:cSld>
  <p:clrMapOvr>
    <a:masterClrMapping/>
  </p:clrMapOvr>
  <p:transition>
    <p:zoom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Скругленный прямоугольник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2815456-3A82-4298-8DD5-B1F2237D23C5}" type="datetimeFigureOut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03.11.2020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267A54D-C8A2-421F-BD80-52F3C1230CBF}" type="slidenum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‹#›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3610849"/>
      </p:ext>
    </p:extLst>
  </p:cSld>
  <p:clrMapOvr>
    <a:masterClrMapping/>
  </p:clrMapOvr>
  <p:transition>
    <p:zoom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2815456-3A82-4298-8DD5-B1F2237D23C5}" type="datetimeFigureOut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03.11.2020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267A54D-C8A2-421F-BD80-52F3C1230CBF}" type="slidenum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‹#›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8398845"/>
      </p:ext>
    </p:extLst>
  </p:cSld>
  <p:clrMapOvr>
    <a:masterClrMapping/>
  </p:clrMapOvr>
  <p:transition>
    <p:zoom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2815456-3A82-4298-8DD5-B1F2237D23C5}" type="datetimeFigureOut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03.11.2020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267A54D-C8A2-421F-BD80-52F3C1230CBF}" type="slidenum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‹#›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6805581"/>
      </p:ext>
    </p:extLst>
  </p:cSld>
  <p:clrMapOvr>
    <a:masterClrMapping/>
  </p:clrMapOvr>
  <p:transition>
    <p:zoom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2815456-3A82-4298-8DD5-B1F2237D23C5}" type="datetimeFigureOut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03.11.2020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267A54D-C8A2-421F-BD80-52F3C1230CBF}" type="slidenum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‹#›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9841028"/>
      </p:ext>
    </p:extLst>
  </p:cSld>
  <p:clrMapOvr>
    <a:masterClrMapping/>
  </p:clrMapOvr>
  <p:transition>
    <p:zoom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2815456-3A82-4298-8DD5-B1F2237D23C5}" type="datetimeFigureOut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03.11.2020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267A54D-C8A2-421F-BD80-52F3C1230CBF}" type="slidenum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‹#›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0814148"/>
      </p:ext>
    </p:extLst>
  </p:cSld>
  <p:clrMapOvr>
    <a:masterClrMapping/>
  </p:clrMapOvr>
  <p:transition>
    <p:zoom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2815456-3A82-4298-8DD5-B1F2237D23C5}" type="datetimeFigureOut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03.11.2020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267A54D-C8A2-421F-BD80-52F3C1230CBF}" type="slidenum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‹#›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1018605"/>
      </p:ext>
    </p:extLst>
  </p:cSld>
  <p:clrMapOvr>
    <a:masterClrMapping/>
  </p:clrMapOvr>
  <p:transition>
    <p:zoom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1" name="Прямоугольник с одним скругленным углом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2815456-3A82-4298-8DD5-B1F2237D23C5}" type="datetimeFigureOut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03.11.2020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267A54D-C8A2-421F-BD80-52F3C1230CBF}" type="slidenum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‹#›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dirty="0" smtClean="0"/>
              <a:t>Вставка рисунка</a:t>
            </a:r>
            <a:endParaRPr kumimoji="0" lang="en-US" dirty="0"/>
          </a:p>
        </p:txBody>
      </p:sp>
    </p:spTree>
    <p:extLst>
      <p:ext uri="{BB962C8B-B14F-4D97-AF65-F5344CB8AC3E}">
        <p14:creationId xmlns:p14="http://schemas.microsoft.com/office/powerpoint/2010/main" val="1147445572"/>
      </p:ext>
    </p:extLst>
  </p:cSld>
  <p:clrMapOvr>
    <a:masterClrMapping/>
  </p:clrMapOvr>
  <p:transition>
    <p:zoom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2815456-3A82-4298-8DD5-B1F2237D23C5}" type="datetimeFigureOut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03.11.2020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267A54D-C8A2-421F-BD80-52F3C1230CBF}" type="slidenum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‹#›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6416243"/>
      </p:ext>
    </p:extLst>
  </p:cSld>
  <p:clrMapOvr>
    <a:masterClrMapping/>
  </p:clrMapOvr>
  <p:transition>
    <p:zoom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2815456-3A82-4298-8DD5-B1F2237D23C5}" type="datetimeFigureOut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03.11.2020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267A54D-C8A2-421F-BD80-52F3C1230CBF}" type="slidenum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‹#›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1362031"/>
      </p:ext>
    </p:extLst>
  </p:cSld>
  <p:clrMapOvr>
    <a:masterClrMapping/>
  </p:clrMapOvr>
  <p:transition>
    <p:zoom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0" name="Подзаголовок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2815456-3A82-4298-8DD5-B1F2237D23C5}" type="datetimeFigureOut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03.11.2020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11" name="Номер слайда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267A54D-C8A2-421F-BD80-52F3C1230CBF}" type="slidenum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‹#›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4232062"/>
      </p:ext>
    </p:extLst>
  </p:cSld>
  <p:clrMapOvr>
    <a:masterClrMapping/>
  </p:clrMapOvr>
  <p:transition>
    <p:zoom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2815456-3A82-4298-8DD5-B1F2237D23C5}" type="datetimeFigureOut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03.11.2020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267A54D-C8A2-421F-BD80-52F3C1230CBF}" type="slidenum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‹#›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4412178"/>
      </p:ext>
    </p:extLst>
  </p:cSld>
  <p:clrMapOvr>
    <a:masterClrMapping/>
  </p:clrMapOvr>
  <p:transition>
    <p:zoom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Скругленный прямоугольник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2815456-3A82-4298-8DD5-B1F2237D23C5}" type="datetimeFigureOut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03.11.2020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267A54D-C8A2-421F-BD80-52F3C1230CBF}" type="slidenum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‹#›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15497284"/>
      </p:ext>
    </p:extLst>
  </p:cSld>
  <p:clrMapOvr>
    <a:masterClrMapping/>
  </p:clrMapOvr>
  <p:transition>
    <p:zoom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2815456-3A82-4298-8DD5-B1F2237D23C5}" type="datetimeFigureOut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03.11.2020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267A54D-C8A2-421F-BD80-52F3C1230CBF}" type="slidenum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‹#›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3498796"/>
      </p:ext>
    </p:extLst>
  </p:cSld>
  <p:clrMapOvr>
    <a:masterClrMapping/>
  </p:clrMapOvr>
  <p:transition>
    <p:zoom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2815456-3A82-4298-8DD5-B1F2237D23C5}" type="datetimeFigureOut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03.11.2020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267A54D-C8A2-421F-BD80-52F3C1230CBF}" type="slidenum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‹#›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3267607"/>
      </p:ext>
    </p:extLst>
  </p:cSld>
  <p:clrMapOvr>
    <a:masterClrMapping/>
  </p:clrMapOvr>
  <p:transition>
    <p:zoom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2815456-3A82-4298-8DD5-B1F2237D23C5}" type="datetimeFigureOut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03.11.2020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267A54D-C8A2-421F-BD80-52F3C1230CBF}" type="slidenum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‹#›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4012149"/>
      </p:ext>
    </p:extLst>
  </p:cSld>
  <p:clrMapOvr>
    <a:masterClrMapping/>
  </p:clrMapOvr>
  <p:transition>
    <p:zoom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2815456-3A82-4298-8DD5-B1F2237D23C5}" type="datetimeFigureOut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03.11.2020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267A54D-C8A2-421F-BD80-52F3C1230CBF}" type="slidenum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‹#›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76125451"/>
      </p:ext>
    </p:extLst>
  </p:cSld>
  <p:clrMapOvr>
    <a:masterClrMapping/>
  </p:clrMapOvr>
  <p:transition>
    <p:zoom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2815456-3A82-4298-8DD5-B1F2237D23C5}" type="datetimeFigureOut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03.11.2020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267A54D-C8A2-421F-BD80-52F3C1230CBF}" type="slidenum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‹#›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112841"/>
      </p:ext>
    </p:extLst>
  </p:cSld>
  <p:clrMapOvr>
    <a:masterClrMapping/>
  </p:clrMapOvr>
  <p:transition>
    <p:zoom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1" name="Прямоугольник с одним скругленным углом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2815456-3A82-4298-8DD5-B1F2237D23C5}" type="datetimeFigureOut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03.11.2020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267A54D-C8A2-421F-BD80-52F3C1230CBF}" type="slidenum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‹#›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dirty="0" smtClean="0"/>
              <a:t>Вставка рисунка</a:t>
            </a:r>
            <a:endParaRPr kumimoji="0" lang="en-US" dirty="0"/>
          </a:p>
        </p:txBody>
      </p:sp>
    </p:spTree>
    <p:extLst>
      <p:ext uri="{BB962C8B-B14F-4D97-AF65-F5344CB8AC3E}">
        <p14:creationId xmlns:p14="http://schemas.microsoft.com/office/powerpoint/2010/main" val="2863895044"/>
      </p:ext>
    </p:extLst>
  </p:cSld>
  <p:clrMapOvr>
    <a:masterClrMapping/>
  </p:clrMapOvr>
  <p:transition>
    <p:zoom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2815456-3A82-4298-8DD5-B1F2237D23C5}" type="datetimeFigureOut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03.11.2020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267A54D-C8A2-421F-BD80-52F3C1230CBF}" type="slidenum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‹#›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904996"/>
      </p:ext>
    </p:extLst>
  </p:cSld>
  <p:clrMapOvr>
    <a:masterClrMapping/>
  </p:clrMapOvr>
  <p:transition>
    <p:zoom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2815456-3A82-4298-8DD5-B1F2237D23C5}" type="datetimeFigureOut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03.11.2020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267A54D-C8A2-421F-BD80-52F3C1230CBF}" type="slidenum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‹#›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6324810"/>
      </p:ext>
    </p:extLst>
  </p:cSld>
  <p:clrMapOvr>
    <a:masterClrMapping/>
  </p:clrMapOvr>
  <p:transition>
    <p:zoom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0" name="Подзаголовок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2815456-3A82-4298-8DD5-B1F2237D23C5}" type="datetimeFigureOut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03.11.2020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11" name="Номер слайда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267A54D-C8A2-421F-BD80-52F3C1230CBF}" type="slidenum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‹#›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7794621"/>
      </p:ext>
    </p:extLst>
  </p:cSld>
  <p:clrMapOvr>
    <a:masterClrMapping/>
  </p:clrMapOvr>
  <p:transition>
    <p:zoom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2815456-3A82-4298-8DD5-B1F2237D23C5}" type="datetimeFigureOut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03.11.2020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267A54D-C8A2-421F-BD80-52F3C1230CBF}" type="slidenum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‹#›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0412232"/>
      </p:ext>
    </p:extLst>
  </p:cSld>
  <p:clrMapOvr>
    <a:masterClrMapping/>
  </p:clrMapOvr>
  <p:transition>
    <p:zoom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Скругленный прямоугольник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2815456-3A82-4298-8DD5-B1F2237D23C5}" type="datetimeFigureOut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03.11.2020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267A54D-C8A2-421F-BD80-52F3C1230CBF}" type="slidenum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‹#›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16411253"/>
      </p:ext>
    </p:extLst>
  </p:cSld>
  <p:clrMapOvr>
    <a:masterClrMapping/>
  </p:clrMapOvr>
  <p:transition>
    <p:zoom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2815456-3A82-4298-8DD5-B1F2237D23C5}" type="datetimeFigureOut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03.11.2020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267A54D-C8A2-421F-BD80-52F3C1230CBF}" type="slidenum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‹#›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4206991"/>
      </p:ext>
    </p:extLst>
  </p:cSld>
  <p:clrMapOvr>
    <a:masterClrMapping/>
  </p:clrMapOvr>
  <p:transition>
    <p:zoom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2815456-3A82-4298-8DD5-B1F2237D23C5}" type="datetimeFigureOut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03.11.2020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267A54D-C8A2-421F-BD80-52F3C1230CBF}" type="slidenum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‹#›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1401284"/>
      </p:ext>
    </p:extLst>
  </p:cSld>
  <p:clrMapOvr>
    <a:masterClrMapping/>
  </p:clrMapOvr>
  <p:transition>
    <p:zoom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2815456-3A82-4298-8DD5-B1F2237D23C5}" type="datetimeFigureOut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03.11.2020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267A54D-C8A2-421F-BD80-52F3C1230CBF}" type="slidenum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‹#›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0919428"/>
      </p:ext>
    </p:extLst>
  </p:cSld>
  <p:clrMapOvr>
    <a:masterClrMapping/>
  </p:clrMapOvr>
  <p:transition>
    <p:zoom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2815456-3A82-4298-8DD5-B1F2237D23C5}" type="datetimeFigureOut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03.11.2020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267A54D-C8A2-421F-BD80-52F3C1230CBF}" type="slidenum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‹#›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7916174"/>
      </p:ext>
    </p:extLst>
  </p:cSld>
  <p:clrMapOvr>
    <a:masterClrMapping/>
  </p:clrMapOvr>
  <p:transition>
    <p:zoom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2815456-3A82-4298-8DD5-B1F2237D23C5}" type="datetimeFigureOut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03.11.2020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267A54D-C8A2-421F-BD80-52F3C1230CBF}" type="slidenum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‹#›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90334399"/>
      </p:ext>
    </p:extLst>
  </p:cSld>
  <p:clrMapOvr>
    <a:masterClrMapping/>
  </p:clrMapOvr>
  <p:transition>
    <p:zoom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1" name="Прямоугольник с одним скругленным углом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2815456-3A82-4298-8DD5-B1F2237D23C5}" type="datetimeFigureOut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03.11.2020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267A54D-C8A2-421F-BD80-52F3C1230CBF}" type="slidenum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‹#›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dirty="0" smtClean="0"/>
              <a:t>Вставка рисунка</a:t>
            </a:r>
            <a:endParaRPr kumimoji="0" lang="en-US" dirty="0"/>
          </a:p>
        </p:txBody>
      </p:sp>
    </p:spTree>
    <p:extLst>
      <p:ext uri="{BB962C8B-B14F-4D97-AF65-F5344CB8AC3E}">
        <p14:creationId xmlns:p14="http://schemas.microsoft.com/office/powerpoint/2010/main" val="3760349062"/>
      </p:ext>
    </p:extLst>
  </p:cSld>
  <p:clrMapOvr>
    <a:masterClrMapping/>
  </p:clrMapOvr>
  <p:transition>
    <p:zoom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2815456-3A82-4298-8DD5-B1F2237D23C5}" type="datetimeFigureOut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03.11.2020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267A54D-C8A2-421F-BD80-52F3C1230CBF}" type="slidenum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‹#›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0539987"/>
      </p:ext>
    </p:extLst>
  </p:cSld>
  <p:clrMapOvr>
    <a:masterClrMapping/>
  </p:clrMapOvr>
  <p:transition>
    <p:zoom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2815456-3A82-4298-8DD5-B1F2237D23C5}" type="datetimeFigureOut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03.11.2020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267A54D-C8A2-421F-BD80-52F3C1230CBF}" type="slidenum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‹#›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4395264"/>
      </p:ext>
    </p:extLst>
  </p:cSld>
  <p:clrMapOvr>
    <a:masterClrMapping/>
  </p:clrMapOvr>
  <p:transition>
    <p:zoom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0" name="Подзаголовок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2815456-3A82-4298-8DD5-B1F2237D23C5}" type="datetimeFigureOut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03.11.2020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11" name="Номер слайда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267A54D-C8A2-421F-BD80-52F3C1230CBF}" type="slidenum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‹#›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7434753"/>
      </p:ext>
    </p:extLst>
  </p:cSld>
  <p:clrMapOvr>
    <a:masterClrMapping/>
  </p:clrMapOvr>
  <p:transition>
    <p:zoom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2815456-3A82-4298-8DD5-B1F2237D23C5}" type="datetimeFigureOut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03.11.2020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267A54D-C8A2-421F-BD80-52F3C1230CBF}" type="slidenum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‹#›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896611"/>
      </p:ext>
    </p:extLst>
  </p:cSld>
  <p:clrMapOvr>
    <a:masterClrMapping/>
  </p:clrMapOvr>
  <p:transition>
    <p:zoom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Скругленный прямоугольник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2815456-3A82-4298-8DD5-B1F2237D23C5}" type="datetimeFigureOut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03.11.2020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267A54D-C8A2-421F-BD80-52F3C1230CBF}" type="slidenum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‹#›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4404247"/>
      </p:ext>
    </p:extLst>
  </p:cSld>
  <p:clrMapOvr>
    <a:masterClrMapping/>
  </p:clrMapOvr>
  <p:transition>
    <p:zoom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2815456-3A82-4298-8DD5-B1F2237D23C5}" type="datetimeFigureOut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03.11.2020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267A54D-C8A2-421F-BD80-52F3C1230CBF}" type="slidenum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‹#›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475593"/>
      </p:ext>
    </p:extLst>
  </p:cSld>
  <p:clrMapOvr>
    <a:masterClrMapping/>
  </p:clrMapOvr>
  <p:transition>
    <p:zoom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2815456-3A82-4298-8DD5-B1F2237D23C5}" type="datetimeFigureOut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03.11.2020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267A54D-C8A2-421F-BD80-52F3C1230CBF}" type="slidenum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‹#›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36167904"/>
      </p:ext>
    </p:extLst>
  </p:cSld>
  <p:clrMapOvr>
    <a:masterClrMapping/>
  </p:clrMapOvr>
  <p:transition>
    <p:zoom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2815456-3A82-4298-8DD5-B1F2237D23C5}" type="datetimeFigureOut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03.11.2020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267A54D-C8A2-421F-BD80-52F3C1230CBF}" type="slidenum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‹#›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7671351"/>
      </p:ext>
    </p:extLst>
  </p:cSld>
  <p:clrMapOvr>
    <a:masterClrMapping/>
  </p:clrMapOvr>
  <p:transition>
    <p:zoom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2815456-3A82-4298-8DD5-B1F2237D23C5}" type="datetimeFigureOut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03.11.2020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267A54D-C8A2-421F-BD80-52F3C1230CBF}" type="slidenum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‹#›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9440189"/>
      </p:ext>
    </p:extLst>
  </p:cSld>
  <p:clrMapOvr>
    <a:masterClrMapping/>
  </p:clrMapOvr>
  <p:transition>
    <p:zoom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2815456-3A82-4298-8DD5-B1F2237D23C5}" type="datetimeFigureOut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03.11.2020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267A54D-C8A2-421F-BD80-52F3C1230CBF}" type="slidenum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‹#›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48978184"/>
      </p:ext>
    </p:extLst>
  </p:cSld>
  <p:clrMapOvr>
    <a:masterClrMapping/>
  </p:clrMapOvr>
  <p:transition>
    <p:zoom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1" name="Прямоугольник с одним скругленным углом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2815456-3A82-4298-8DD5-B1F2237D23C5}" type="datetimeFigureOut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03.11.2020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267A54D-C8A2-421F-BD80-52F3C1230CBF}" type="slidenum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‹#›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dirty="0" smtClean="0"/>
              <a:t>Вставка рисунка</a:t>
            </a:r>
            <a:endParaRPr kumimoji="0" lang="en-US" dirty="0"/>
          </a:p>
        </p:txBody>
      </p:sp>
    </p:spTree>
    <p:extLst>
      <p:ext uri="{BB962C8B-B14F-4D97-AF65-F5344CB8AC3E}">
        <p14:creationId xmlns:p14="http://schemas.microsoft.com/office/powerpoint/2010/main" val="3158374874"/>
      </p:ext>
    </p:extLst>
  </p:cSld>
  <p:clrMapOvr>
    <a:masterClrMapping/>
  </p:clrMapOvr>
  <p:transition>
    <p:zoom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2815456-3A82-4298-8DD5-B1F2237D23C5}" type="datetimeFigureOut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03.11.2020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267A54D-C8A2-421F-BD80-52F3C1230CBF}" type="slidenum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‹#›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41766041"/>
      </p:ext>
    </p:extLst>
  </p:cSld>
  <p:clrMapOvr>
    <a:masterClrMapping/>
  </p:clrMapOvr>
  <p:transition>
    <p:zoom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2815456-3A82-4298-8DD5-B1F2237D23C5}" type="datetimeFigureOut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03.11.2020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267A54D-C8A2-421F-BD80-52F3C1230CBF}" type="slidenum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‹#›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1480690"/>
      </p:ext>
    </p:extLst>
  </p:cSld>
  <p:clrMapOvr>
    <a:masterClrMapping/>
  </p:clrMapOvr>
  <p:transition>
    <p:zoom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0" name="Подзаголовок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2815456-3A82-4298-8DD5-B1F2237D23C5}" type="datetimeFigureOut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03.11.2020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11" name="Номер слайда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267A54D-C8A2-421F-BD80-52F3C1230CBF}" type="slidenum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‹#›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8690250"/>
      </p:ext>
    </p:extLst>
  </p:cSld>
  <p:clrMapOvr>
    <a:masterClrMapping/>
  </p:clrMapOvr>
  <p:transition>
    <p:zoom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2815456-3A82-4298-8DD5-B1F2237D23C5}" type="datetimeFigureOut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03.11.2020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267A54D-C8A2-421F-BD80-52F3C1230CBF}" type="slidenum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‹#›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6872056"/>
      </p:ext>
    </p:extLst>
  </p:cSld>
  <p:clrMapOvr>
    <a:masterClrMapping/>
  </p:clrMapOvr>
  <p:transition>
    <p:zoom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Скругленный прямоугольник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2815456-3A82-4298-8DD5-B1F2237D23C5}" type="datetimeFigureOut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03.11.2020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267A54D-C8A2-421F-BD80-52F3C1230CBF}" type="slidenum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‹#›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02571910"/>
      </p:ext>
    </p:extLst>
  </p:cSld>
  <p:clrMapOvr>
    <a:masterClrMapping/>
  </p:clrMapOvr>
  <p:transition>
    <p:zoom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2815456-3A82-4298-8DD5-B1F2237D23C5}" type="datetimeFigureOut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03.11.2020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267A54D-C8A2-421F-BD80-52F3C1230CBF}" type="slidenum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‹#›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65582400"/>
      </p:ext>
    </p:extLst>
  </p:cSld>
  <p:clrMapOvr>
    <a:masterClrMapping/>
  </p:clrMapOvr>
  <p:transition>
    <p:zoom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2815456-3A82-4298-8DD5-B1F2237D23C5}" type="datetimeFigureOut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03.11.2020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267A54D-C8A2-421F-BD80-52F3C1230CBF}" type="slidenum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‹#›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6034760"/>
      </p:ext>
    </p:extLst>
  </p:cSld>
  <p:clrMapOvr>
    <a:masterClrMapping/>
  </p:clrMapOvr>
  <p:transition>
    <p:zoom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2815456-3A82-4298-8DD5-B1F2237D23C5}" type="datetimeFigureOut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03.11.2020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267A54D-C8A2-421F-BD80-52F3C1230CBF}" type="slidenum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‹#›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5234384"/>
      </p:ext>
    </p:extLst>
  </p:cSld>
  <p:clrMapOvr>
    <a:masterClrMapping/>
  </p:clrMapOvr>
  <p:transition>
    <p:zoom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2815456-3A82-4298-8DD5-B1F2237D23C5}" type="datetimeFigureOut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03.11.2020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267A54D-C8A2-421F-BD80-52F3C1230CBF}" type="slidenum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‹#›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7704851"/>
      </p:ext>
    </p:extLst>
  </p:cSld>
  <p:clrMapOvr>
    <a:masterClrMapping/>
  </p:clrMapOvr>
  <p:transition>
    <p:zoom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2815456-3A82-4298-8DD5-B1F2237D23C5}" type="datetimeFigureOut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03.11.2020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267A54D-C8A2-421F-BD80-52F3C1230CBF}" type="slidenum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‹#›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6656881"/>
      </p:ext>
    </p:extLst>
  </p:cSld>
  <p:clrMapOvr>
    <a:masterClrMapping/>
  </p:clrMapOvr>
  <p:transition>
    <p:zoom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1" name="Прямоугольник с одним скругленным углом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2815456-3A82-4298-8DD5-B1F2237D23C5}" type="datetimeFigureOut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03.11.2020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267A54D-C8A2-421F-BD80-52F3C1230CBF}" type="slidenum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‹#›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dirty="0" smtClean="0"/>
              <a:t>Вставка рисунка</a:t>
            </a:r>
            <a:endParaRPr kumimoji="0" lang="en-US" dirty="0"/>
          </a:p>
        </p:txBody>
      </p:sp>
    </p:spTree>
    <p:extLst>
      <p:ext uri="{BB962C8B-B14F-4D97-AF65-F5344CB8AC3E}">
        <p14:creationId xmlns:p14="http://schemas.microsoft.com/office/powerpoint/2010/main" val="374873982"/>
      </p:ext>
    </p:extLst>
  </p:cSld>
  <p:clrMapOvr>
    <a:masterClrMapping/>
  </p:clrMapOvr>
  <p:transition>
    <p:zoom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2815456-3A82-4298-8DD5-B1F2237D23C5}" type="datetimeFigureOut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03.11.2020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267A54D-C8A2-421F-BD80-52F3C1230CBF}" type="slidenum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‹#›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171654"/>
      </p:ext>
    </p:extLst>
  </p:cSld>
  <p:clrMapOvr>
    <a:masterClrMapping/>
  </p:clrMapOvr>
  <p:transition>
    <p:zoom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2815456-3A82-4298-8DD5-B1F2237D23C5}" type="datetimeFigureOut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03.11.2020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267A54D-C8A2-421F-BD80-52F3C1230CBF}" type="slidenum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‹#›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3063401"/>
      </p:ext>
    </p:extLst>
  </p:cSld>
  <p:clrMapOvr>
    <a:masterClrMapping/>
  </p:clrMapOvr>
  <p:transition>
    <p:zoom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0" name="Подзаголовок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2815456-3A82-4298-8DD5-B1F2237D23C5}" type="datetimeFigureOut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03.11.2020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11" name="Номер слайда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267A54D-C8A2-421F-BD80-52F3C1230CBF}" type="slidenum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‹#›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2554596"/>
      </p:ext>
    </p:extLst>
  </p:cSld>
  <p:clrMapOvr>
    <a:masterClrMapping/>
  </p:clrMapOvr>
  <p:transition>
    <p:zoom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2815456-3A82-4298-8DD5-B1F2237D23C5}" type="datetimeFigureOut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03.11.2020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267A54D-C8A2-421F-BD80-52F3C1230CBF}" type="slidenum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‹#›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31743720"/>
      </p:ext>
    </p:extLst>
  </p:cSld>
  <p:clrMapOvr>
    <a:masterClrMapping/>
  </p:clrMapOvr>
  <p:transition>
    <p:zoom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Скругленный прямоугольник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2815456-3A82-4298-8DD5-B1F2237D23C5}" type="datetimeFigureOut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03.11.2020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267A54D-C8A2-421F-BD80-52F3C1230CBF}" type="slidenum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‹#›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27742641"/>
      </p:ext>
    </p:extLst>
  </p:cSld>
  <p:clrMapOvr>
    <a:masterClrMapping/>
  </p:clrMapOvr>
  <p:transition>
    <p:zoom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2815456-3A82-4298-8DD5-B1F2237D23C5}" type="datetimeFigureOut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03.11.2020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267A54D-C8A2-421F-BD80-52F3C1230CBF}" type="slidenum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‹#›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25667559"/>
      </p:ext>
    </p:extLst>
  </p:cSld>
  <p:clrMapOvr>
    <a:masterClrMapping/>
  </p:clrMapOvr>
  <p:transition>
    <p:zoom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2815456-3A82-4298-8DD5-B1F2237D23C5}" type="datetimeFigureOut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03.11.2020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267A54D-C8A2-421F-BD80-52F3C1230CBF}" type="slidenum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‹#›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325050"/>
      </p:ext>
    </p:extLst>
  </p:cSld>
  <p:clrMapOvr>
    <a:masterClrMapping/>
  </p:clrMapOvr>
  <p:transition>
    <p:zoom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2815456-3A82-4298-8DD5-B1F2237D23C5}" type="datetimeFigureOut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03.11.2020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267A54D-C8A2-421F-BD80-52F3C1230CBF}" type="slidenum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‹#›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71818259"/>
      </p:ext>
    </p:extLst>
  </p:cSld>
  <p:clrMapOvr>
    <a:masterClrMapping/>
  </p:clrMapOvr>
  <p:transition>
    <p:zoom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2815456-3A82-4298-8DD5-B1F2237D23C5}" type="datetimeFigureOut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03.11.2020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267A54D-C8A2-421F-BD80-52F3C1230CBF}" type="slidenum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‹#›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97756291"/>
      </p:ext>
    </p:extLst>
  </p:cSld>
  <p:clrMapOvr>
    <a:masterClrMapping/>
  </p:clrMapOvr>
  <p:transition>
    <p:zoom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2815456-3A82-4298-8DD5-B1F2237D23C5}" type="datetimeFigureOut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03.11.2020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267A54D-C8A2-421F-BD80-52F3C1230CBF}" type="slidenum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‹#›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01576099"/>
      </p:ext>
    </p:extLst>
  </p:cSld>
  <p:clrMapOvr>
    <a:masterClrMapping/>
  </p:clrMapOvr>
  <p:transition>
    <p:zoom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1" name="Прямоугольник с одним скругленным углом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2815456-3A82-4298-8DD5-B1F2237D23C5}" type="datetimeFigureOut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03.11.2020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267A54D-C8A2-421F-BD80-52F3C1230CBF}" type="slidenum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‹#›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dirty="0" smtClean="0"/>
              <a:t>Вставка рисунка</a:t>
            </a:r>
            <a:endParaRPr kumimoji="0" lang="en-US" dirty="0"/>
          </a:p>
        </p:txBody>
      </p:sp>
    </p:spTree>
    <p:extLst>
      <p:ext uri="{BB962C8B-B14F-4D97-AF65-F5344CB8AC3E}">
        <p14:creationId xmlns:p14="http://schemas.microsoft.com/office/powerpoint/2010/main" val="2773917864"/>
      </p:ext>
    </p:extLst>
  </p:cSld>
  <p:clrMapOvr>
    <a:masterClrMapping/>
  </p:clrMapOvr>
  <p:transition>
    <p:zoom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2815456-3A82-4298-8DD5-B1F2237D23C5}" type="datetimeFigureOut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03.11.2020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267A54D-C8A2-421F-BD80-52F3C1230CBF}" type="slidenum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‹#›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4563769"/>
      </p:ext>
    </p:extLst>
  </p:cSld>
  <p:clrMapOvr>
    <a:masterClrMapping/>
  </p:clrMapOvr>
  <p:transition>
    <p:zoom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2815456-3A82-4298-8DD5-B1F2237D23C5}" type="datetimeFigureOut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03.11.2020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267A54D-C8A2-421F-BD80-52F3C1230CBF}" type="slidenum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‹#›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8954521"/>
      </p:ext>
    </p:extLst>
  </p:cSld>
  <p:clrMapOvr>
    <a:masterClrMapping/>
  </p:clrMapOvr>
  <p:transition>
    <p:zoom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0" name="Подзаголовок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2815456-3A82-4298-8DD5-B1F2237D23C5}" type="datetimeFigureOut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03.11.2020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11" name="Номер слайда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267A54D-C8A2-421F-BD80-52F3C1230CBF}" type="slidenum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‹#›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96366487"/>
      </p:ext>
    </p:extLst>
  </p:cSld>
  <p:clrMapOvr>
    <a:masterClrMapping/>
  </p:clrMapOvr>
  <p:transition>
    <p:zoom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2815456-3A82-4298-8DD5-B1F2237D23C5}" type="datetimeFigureOut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03.11.2020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267A54D-C8A2-421F-BD80-52F3C1230CBF}" type="slidenum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‹#›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1476920"/>
      </p:ext>
    </p:extLst>
  </p:cSld>
  <p:clrMapOvr>
    <a:masterClrMapping/>
  </p:clrMapOvr>
  <p:transition>
    <p:zoom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Скругленный прямоугольник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2815456-3A82-4298-8DD5-B1F2237D23C5}" type="datetimeFigureOut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03.11.2020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267A54D-C8A2-421F-BD80-52F3C1230CBF}" type="slidenum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‹#›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5711530"/>
      </p:ext>
    </p:extLst>
  </p:cSld>
  <p:clrMapOvr>
    <a:masterClrMapping/>
  </p:clrMapOvr>
  <p:transition>
    <p:zoom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2815456-3A82-4298-8DD5-B1F2237D23C5}" type="datetimeFigureOut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03.11.2020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267A54D-C8A2-421F-BD80-52F3C1230CBF}" type="slidenum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‹#›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9895049"/>
      </p:ext>
    </p:extLst>
  </p:cSld>
  <p:clrMapOvr>
    <a:masterClrMapping/>
  </p:clrMapOvr>
  <p:transition>
    <p:zoom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2815456-3A82-4298-8DD5-B1F2237D23C5}" type="datetimeFigureOut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03.11.2020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267A54D-C8A2-421F-BD80-52F3C1230CBF}" type="slidenum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‹#›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1792843"/>
      </p:ext>
    </p:extLst>
  </p:cSld>
  <p:clrMapOvr>
    <a:masterClrMapping/>
  </p:clrMapOvr>
  <p:transition>
    <p:zoom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2815456-3A82-4298-8DD5-B1F2237D23C5}" type="datetimeFigureOut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03.11.2020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267A54D-C8A2-421F-BD80-52F3C1230CBF}" type="slidenum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‹#›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08516848"/>
      </p:ext>
    </p:extLst>
  </p:cSld>
  <p:clrMapOvr>
    <a:masterClrMapping/>
  </p:clrMapOvr>
  <p:transition>
    <p:zoom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2815456-3A82-4298-8DD5-B1F2237D23C5}" type="datetimeFigureOut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03.11.2020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267A54D-C8A2-421F-BD80-52F3C1230CBF}" type="slidenum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‹#›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3403864"/>
      </p:ext>
    </p:extLst>
  </p:cSld>
  <p:clrMapOvr>
    <a:masterClrMapping/>
  </p:clrMapOvr>
  <p:transition>
    <p:zoom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2815456-3A82-4298-8DD5-B1F2237D23C5}" type="datetimeFigureOut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03.11.2020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267A54D-C8A2-421F-BD80-52F3C1230CBF}" type="slidenum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‹#›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5660334"/>
      </p:ext>
    </p:extLst>
  </p:cSld>
  <p:clrMapOvr>
    <a:masterClrMapping/>
  </p:clrMapOvr>
  <p:transition>
    <p:zoom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1" name="Прямоугольник с одним скругленным углом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2815456-3A82-4298-8DD5-B1F2237D23C5}" type="datetimeFigureOut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03.11.2020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267A54D-C8A2-421F-BD80-52F3C1230CBF}" type="slidenum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‹#›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dirty="0" smtClean="0"/>
              <a:t>Вставка рисунка</a:t>
            </a:r>
            <a:endParaRPr kumimoji="0" lang="en-US" dirty="0"/>
          </a:p>
        </p:txBody>
      </p:sp>
    </p:spTree>
    <p:extLst>
      <p:ext uri="{BB962C8B-B14F-4D97-AF65-F5344CB8AC3E}">
        <p14:creationId xmlns:p14="http://schemas.microsoft.com/office/powerpoint/2010/main" val="729316875"/>
      </p:ext>
    </p:extLst>
  </p:cSld>
  <p:clrMapOvr>
    <a:masterClrMapping/>
  </p:clrMapOvr>
  <p:transition>
    <p:zoom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2815456-3A82-4298-8DD5-B1F2237D23C5}" type="datetimeFigureOut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03.11.2020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267A54D-C8A2-421F-BD80-52F3C1230CBF}" type="slidenum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‹#›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01714740"/>
      </p:ext>
    </p:extLst>
  </p:cSld>
  <p:clrMapOvr>
    <a:masterClrMapping/>
  </p:clrMapOvr>
  <p:transition>
    <p:zoom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2815456-3A82-4298-8DD5-B1F2237D23C5}" type="datetimeFigureOut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03.11.2020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267A54D-C8A2-421F-BD80-52F3C1230CBF}" type="slidenum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‹#›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0228231"/>
      </p:ext>
    </p:extLst>
  </p:cSld>
  <p:clrMapOvr>
    <a:masterClrMapping/>
  </p:clrMapOvr>
  <p:transition>
    <p:zoom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0" name="Подзаголовок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2815456-3A82-4298-8DD5-B1F2237D23C5}" type="datetimeFigureOut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03.11.2020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11" name="Номер слайда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267A54D-C8A2-421F-BD80-52F3C1230CBF}" type="slidenum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‹#›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0411423"/>
      </p:ext>
    </p:extLst>
  </p:cSld>
  <p:clrMapOvr>
    <a:masterClrMapping/>
  </p:clrMapOvr>
  <p:transition>
    <p:zoom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2815456-3A82-4298-8DD5-B1F2237D23C5}" type="datetimeFigureOut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03.11.2020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267A54D-C8A2-421F-BD80-52F3C1230CBF}" type="slidenum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‹#›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0926790"/>
      </p:ext>
    </p:extLst>
  </p:cSld>
  <p:clrMapOvr>
    <a:masterClrMapping/>
  </p:clrMapOvr>
  <p:transition>
    <p:zoom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Скругленный прямоугольник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2815456-3A82-4298-8DD5-B1F2237D23C5}" type="datetimeFigureOut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03.11.2020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267A54D-C8A2-421F-BD80-52F3C1230CBF}" type="slidenum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‹#›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6476421"/>
      </p:ext>
    </p:extLst>
  </p:cSld>
  <p:clrMapOvr>
    <a:masterClrMapping/>
  </p:clrMapOvr>
  <p:transition>
    <p:zoom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2815456-3A82-4298-8DD5-B1F2237D23C5}" type="datetimeFigureOut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03.11.2020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267A54D-C8A2-421F-BD80-52F3C1230CBF}" type="slidenum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‹#›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1562802"/>
      </p:ext>
    </p:extLst>
  </p:cSld>
  <p:clrMapOvr>
    <a:masterClrMapping/>
  </p:clrMapOvr>
  <p:transition>
    <p:zoom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2815456-3A82-4298-8DD5-B1F2237D23C5}" type="datetimeFigureOut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03.11.2020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267A54D-C8A2-421F-BD80-52F3C1230CBF}" type="slidenum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‹#›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9297685"/>
      </p:ext>
    </p:extLst>
  </p:cSld>
  <p:clrMapOvr>
    <a:masterClrMapping/>
  </p:clrMapOvr>
  <p:transition>
    <p:zoom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2815456-3A82-4298-8DD5-B1F2237D23C5}" type="datetimeFigureOut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03.11.2020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267A54D-C8A2-421F-BD80-52F3C1230CBF}" type="slidenum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‹#›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5301246"/>
      </p:ext>
    </p:extLst>
  </p:cSld>
  <p:clrMapOvr>
    <a:masterClrMapping/>
  </p:clrMapOvr>
  <p:transition>
    <p:zoom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1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2815456-3A82-4298-8DD5-B1F2237D23C5}" type="datetimeFigureOut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03.11.2020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267A54D-C8A2-421F-BD80-52F3C1230CBF}" type="slidenum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‹#›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6420620"/>
      </p:ext>
    </p:extLst>
  </p:cSld>
  <p:clrMapOvr>
    <a:masterClrMapping/>
  </p:clrMapOvr>
  <p:transition>
    <p:zoom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11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2815456-3A82-4298-8DD5-B1F2237D23C5}" type="datetimeFigureOut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03.11.2020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267A54D-C8A2-421F-BD80-52F3C1230CBF}" type="slidenum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‹#›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0082108"/>
      </p:ext>
    </p:extLst>
  </p:cSld>
  <p:clrMapOvr>
    <a:masterClrMapping/>
  </p:clrMapOvr>
  <p:transition>
    <p:zoom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1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1" name="Прямоугольник с одним скругленным углом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2815456-3A82-4298-8DD5-B1F2237D23C5}" type="datetimeFigureOut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03.11.2020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267A54D-C8A2-421F-BD80-52F3C1230CBF}" type="slidenum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‹#›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dirty="0" smtClean="0"/>
              <a:t>Вставка рисунка</a:t>
            </a:r>
            <a:endParaRPr kumimoji="0" lang="en-US" dirty="0"/>
          </a:p>
        </p:txBody>
      </p:sp>
    </p:spTree>
    <p:extLst>
      <p:ext uri="{BB962C8B-B14F-4D97-AF65-F5344CB8AC3E}">
        <p14:creationId xmlns:p14="http://schemas.microsoft.com/office/powerpoint/2010/main" val="1654009025"/>
      </p:ext>
    </p:extLst>
  </p:cSld>
  <p:clrMapOvr>
    <a:masterClrMapping/>
  </p:clrMapOvr>
  <p:transition>
    <p:zoom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1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2815456-3A82-4298-8DD5-B1F2237D23C5}" type="datetimeFigureOut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03.11.2020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267A54D-C8A2-421F-BD80-52F3C1230CBF}" type="slidenum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‹#›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1100368"/>
      </p:ext>
    </p:extLst>
  </p:cSld>
  <p:clrMapOvr>
    <a:masterClrMapping/>
  </p:clrMapOvr>
  <p:transition>
    <p:zoom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1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2815456-3A82-4298-8DD5-B1F2237D23C5}" type="datetimeFigureOut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03.11.2020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267A54D-C8A2-421F-BD80-52F3C1230CBF}" type="slidenum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‹#›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4452041"/>
      </p:ext>
    </p:extLst>
  </p:cSld>
  <p:clrMapOvr>
    <a:masterClrMapping/>
  </p:clrMapOvr>
  <p:transition>
    <p:zoom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1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0" name="Подзаголовок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2815456-3A82-4298-8DD5-B1F2237D23C5}" type="datetimeFigureOut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03.11.2020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11" name="Номер слайда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267A54D-C8A2-421F-BD80-52F3C1230CBF}" type="slidenum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‹#›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2369798"/>
      </p:ext>
    </p:extLst>
  </p:cSld>
  <p:clrMapOvr>
    <a:masterClrMapping/>
  </p:clrMapOvr>
  <p:transition>
    <p:zoom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12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2815456-3A82-4298-8DD5-B1F2237D23C5}" type="datetimeFigureOut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03.11.2020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267A54D-C8A2-421F-BD80-52F3C1230CBF}" type="slidenum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‹#›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41360762"/>
      </p:ext>
    </p:extLst>
  </p:cSld>
  <p:clrMapOvr>
    <a:masterClrMapping/>
  </p:clrMapOvr>
  <p:transition>
    <p:zoom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1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Скругленный прямоугольник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2815456-3A82-4298-8DD5-B1F2237D23C5}" type="datetimeFigureOut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03.11.2020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267A54D-C8A2-421F-BD80-52F3C1230CBF}" type="slidenum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‹#›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54655114"/>
      </p:ext>
    </p:extLst>
  </p:cSld>
  <p:clrMapOvr>
    <a:masterClrMapping/>
  </p:clrMapOvr>
  <p:transition>
    <p:zoom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12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2815456-3A82-4298-8DD5-B1F2237D23C5}" type="datetimeFigureOut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03.11.2020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267A54D-C8A2-421F-BD80-52F3C1230CBF}" type="slidenum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‹#›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4967312"/>
      </p:ext>
    </p:extLst>
  </p:cSld>
  <p:clrMapOvr>
    <a:masterClrMapping/>
  </p:clrMapOvr>
  <p:transition>
    <p:zoom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12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2815456-3A82-4298-8DD5-B1F2237D23C5}" type="datetimeFigureOut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03.11.2020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267A54D-C8A2-421F-BD80-52F3C1230CBF}" type="slidenum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‹#›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2572259"/>
      </p:ext>
    </p:extLst>
  </p:cSld>
  <p:clrMapOvr>
    <a:masterClrMapping/>
  </p:clrMapOvr>
  <p:transition>
    <p:zoom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12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2815456-3A82-4298-8DD5-B1F2237D23C5}" type="datetimeFigureOut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03.11.2020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267A54D-C8A2-421F-BD80-52F3C1230CBF}" type="slidenum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‹#›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1720126"/>
      </p:ext>
    </p:extLst>
  </p:cSld>
  <p:clrMapOvr>
    <a:masterClrMapping/>
  </p:clrMapOvr>
  <p:transition>
    <p:zoom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1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2815456-3A82-4298-8DD5-B1F2237D23C5}" type="datetimeFigureOut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03.11.2020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267A54D-C8A2-421F-BD80-52F3C1230CBF}" type="slidenum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‹#›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291683"/>
      </p:ext>
    </p:extLst>
  </p:cSld>
  <p:clrMapOvr>
    <a:masterClrMapping/>
  </p:clrMapOvr>
  <p:transition>
    <p:zoom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12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2815456-3A82-4298-8DD5-B1F2237D23C5}" type="datetimeFigureOut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03.11.2020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267A54D-C8A2-421F-BD80-52F3C1230CBF}" type="slidenum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‹#›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8344404"/>
      </p:ext>
    </p:extLst>
  </p:cSld>
  <p:clrMapOvr>
    <a:masterClrMapping/>
  </p:clrMapOvr>
  <p:transition>
    <p:zoom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1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1" name="Прямоугольник с одним скругленным углом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2815456-3A82-4298-8DD5-B1F2237D23C5}" type="datetimeFigureOut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03.11.2020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267A54D-C8A2-421F-BD80-52F3C1230CBF}" type="slidenum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‹#›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dirty="0" smtClean="0"/>
              <a:t>Вставка рисунка</a:t>
            </a:r>
            <a:endParaRPr kumimoji="0" lang="en-US" dirty="0"/>
          </a:p>
        </p:txBody>
      </p:sp>
    </p:spTree>
    <p:extLst>
      <p:ext uri="{BB962C8B-B14F-4D97-AF65-F5344CB8AC3E}">
        <p14:creationId xmlns:p14="http://schemas.microsoft.com/office/powerpoint/2010/main" val="750890772"/>
      </p:ext>
    </p:extLst>
  </p:cSld>
  <p:clrMapOvr>
    <a:masterClrMapping/>
  </p:clrMapOvr>
  <p:transition>
    <p:zoom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13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2815456-3A82-4298-8DD5-B1F2237D23C5}" type="datetimeFigureOut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03.11.2020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267A54D-C8A2-421F-BD80-52F3C1230CBF}" type="slidenum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‹#›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01176635"/>
      </p:ext>
    </p:extLst>
  </p:cSld>
  <p:clrMapOvr>
    <a:masterClrMapping/>
  </p:clrMapOvr>
  <p:transition>
    <p:zoom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1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2815456-3A82-4298-8DD5-B1F2237D23C5}" type="datetimeFigureOut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03.11.2020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267A54D-C8A2-421F-BD80-52F3C1230CBF}" type="slidenum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‹#›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1072279"/>
      </p:ext>
    </p:extLst>
  </p:cSld>
  <p:clrMapOvr>
    <a:masterClrMapping/>
  </p:clrMapOvr>
  <p:transition>
    <p:zoom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1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0" name="Подзаголовок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2815456-3A82-4298-8DD5-B1F2237D23C5}" type="datetimeFigureOut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03.11.2020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11" name="Номер слайда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267A54D-C8A2-421F-BD80-52F3C1230CBF}" type="slidenum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‹#›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2364745"/>
      </p:ext>
    </p:extLst>
  </p:cSld>
  <p:clrMapOvr>
    <a:masterClrMapping/>
  </p:clrMapOvr>
  <p:transition>
    <p:zoom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13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2815456-3A82-4298-8DD5-B1F2237D23C5}" type="datetimeFigureOut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03.11.2020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267A54D-C8A2-421F-BD80-52F3C1230CBF}" type="slidenum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‹#›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6104474"/>
      </p:ext>
    </p:extLst>
  </p:cSld>
  <p:clrMapOvr>
    <a:masterClrMapping/>
  </p:clrMapOvr>
  <p:transition>
    <p:zoom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13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Скругленный прямоугольник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2815456-3A82-4298-8DD5-B1F2237D23C5}" type="datetimeFigureOut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03.11.2020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267A54D-C8A2-421F-BD80-52F3C1230CBF}" type="slidenum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‹#›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9643915"/>
      </p:ext>
    </p:extLst>
  </p:cSld>
  <p:clrMapOvr>
    <a:masterClrMapping/>
  </p:clrMapOvr>
  <p:transition>
    <p:zoom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13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2815456-3A82-4298-8DD5-B1F2237D23C5}" type="datetimeFigureOut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03.11.2020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267A54D-C8A2-421F-BD80-52F3C1230CBF}" type="slidenum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‹#›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6626664"/>
      </p:ext>
    </p:extLst>
  </p:cSld>
  <p:clrMapOvr>
    <a:masterClrMapping/>
  </p:clrMapOvr>
  <p:transition>
    <p:zoom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13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2815456-3A82-4298-8DD5-B1F2237D23C5}" type="datetimeFigureOut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03.11.2020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267A54D-C8A2-421F-BD80-52F3C1230CBF}" type="slidenum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‹#›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9125566"/>
      </p:ext>
    </p:extLst>
  </p:cSld>
  <p:clrMapOvr>
    <a:masterClrMapping/>
  </p:clrMapOvr>
  <p:transition>
    <p:zoom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13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2815456-3A82-4298-8DD5-B1F2237D23C5}" type="datetimeFigureOut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03.11.2020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267A54D-C8A2-421F-BD80-52F3C1230CBF}" type="slidenum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‹#›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91029010"/>
      </p:ext>
    </p:extLst>
  </p:cSld>
  <p:clrMapOvr>
    <a:masterClrMapping/>
  </p:clrMapOvr>
  <p:transition>
    <p:zoom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13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2815456-3A82-4298-8DD5-B1F2237D23C5}" type="datetimeFigureOut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03.11.2020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267A54D-C8A2-421F-BD80-52F3C1230CBF}" type="slidenum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‹#›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0334850"/>
      </p:ext>
    </p:extLst>
  </p:cSld>
  <p:clrMapOvr>
    <a:masterClrMapping/>
  </p:clrMapOvr>
  <p:transition>
    <p:zoom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14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2815456-3A82-4298-8DD5-B1F2237D23C5}" type="datetimeFigureOut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03.11.2020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267A54D-C8A2-421F-BD80-52F3C1230CBF}" type="slidenum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‹#›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21647671"/>
      </p:ext>
    </p:extLst>
  </p:cSld>
  <p:clrMapOvr>
    <a:masterClrMapping/>
  </p:clrMapOvr>
  <p:transition>
    <p:zoom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14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1" name="Прямоугольник с одним скругленным углом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2815456-3A82-4298-8DD5-B1F2237D23C5}" type="datetimeFigureOut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03.11.2020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267A54D-C8A2-421F-BD80-52F3C1230CBF}" type="slidenum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‹#›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dirty="0" smtClean="0"/>
              <a:t>Вставка рисунка</a:t>
            </a:r>
            <a:endParaRPr kumimoji="0" lang="en-US" dirty="0"/>
          </a:p>
        </p:txBody>
      </p:sp>
    </p:spTree>
    <p:extLst>
      <p:ext uri="{BB962C8B-B14F-4D97-AF65-F5344CB8AC3E}">
        <p14:creationId xmlns:p14="http://schemas.microsoft.com/office/powerpoint/2010/main" val="2788226416"/>
      </p:ext>
    </p:extLst>
  </p:cSld>
  <p:clrMapOvr>
    <a:masterClrMapping/>
  </p:clrMapOvr>
  <p:transition>
    <p:zoom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14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2815456-3A82-4298-8DD5-B1F2237D23C5}" type="datetimeFigureOut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03.11.2020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267A54D-C8A2-421F-BD80-52F3C1230CBF}" type="slidenum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‹#›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8700571"/>
      </p:ext>
    </p:extLst>
  </p:cSld>
  <p:clrMapOvr>
    <a:masterClrMapping/>
  </p:clrMapOvr>
  <p:transition>
    <p:zoom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1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2815456-3A82-4298-8DD5-B1F2237D23C5}" type="datetimeFigureOut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03.11.2020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267A54D-C8A2-421F-BD80-52F3C1230CBF}" type="slidenum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‹#›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4120368"/>
      </p:ext>
    </p:extLst>
  </p:cSld>
  <p:clrMapOvr>
    <a:masterClrMapping/>
  </p:clrMapOvr>
  <p:transition>
    <p:zoom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14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0" name="Подзаголовок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2815456-3A82-4298-8DD5-B1F2237D23C5}" type="datetimeFigureOut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03.11.2020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11" name="Номер слайда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267A54D-C8A2-421F-BD80-52F3C1230CBF}" type="slidenum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‹#›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3826492"/>
      </p:ext>
    </p:extLst>
  </p:cSld>
  <p:clrMapOvr>
    <a:masterClrMapping/>
  </p:clrMapOvr>
  <p:transition>
    <p:zoom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14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2815456-3A82-4298-8DD5-B1F2237D23C5}" type="datetimeFigureOut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03.11.2020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267A54D-C8A2-421F-BD80-52F3C1230CBF}" type="slidenum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‹#›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3850367"/>
      </p:ext>
    </p:extLst>
  </p:cSld>
  <p:clrMapOvr>
    <a:masterClrMapping/>
  </p:clrMapOvr>
  <p:transition>
    <p:zoom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14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Скругленный прямоугольник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2815456-3A82-4298-8DD5-B1F2237D23C5}" type="datetimeFigureOut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03.11.2020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267A54D-C8A2-421F-BD80-52F3C1230CBF}" type="slidenum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‹#›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5172826"/>
      </p:ext>
    </p:extLst>
  </p:cSld>
  <p:clrMapOvr>
    <a:masterClrMapping/>
  </p:clrMapOvr>
  <p:transition>
    <p:zoom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14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2815456-3A82-4298-8DD5-B1F2237D23C5}" type="datetimeFigureOut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03.11.2020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267A54D-C8A2-421F-BD80-52F3C1230CBF}" type="slidenum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‹#›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9208572"/>
      </p:ext>
    </p:extLst>
  </p:cSld>
  <p:clrMapOvr>
    <a:masterClrMapping/>
  </p:clrMapOvr>
  <p:transition>
    <p:zoom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14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2815456-3A82-4298-8DD5-B1F2237D23C5}" type="datetimeFigureOut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03.11.2020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267A54D-C8A2-421F-BD80-52F3C1230CBF}" type="slidenum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‹#›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3238573"/>
      </p:ext>
    </p:extLst>
  </p:cSld>
  <p:clrMapOvr>
    <a:masterClrMapping/>
  </p:clrMapOvr>
  <p:transition>
    <p:zoom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14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2815456-3A82-4298-8DD5-B1F2237D23C5}" type="datetimeFigureOut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03.11.2020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267A54D-C8A2-421F-BD80-52F3C1230CBF}" type="slidenum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‹#›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1382601"/>
      </p:ext>
    </p:extLst>
  </p:cSld>
  <p:clrMapOvr>
    <a:masterClrMapping/>
  </p:clrMapOvr>
  <p:transition>
    <p:zoom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15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2815456-3A82-4298-8DD5-B1F2237D23C5}" type="datetimeFigureOut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03.11.2020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267A54D-C8A2-421F-BD80-52F3C1230CBF}" type="slidenum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‹#›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5147254"/>
      </p:ext>
    </p:extLst>
  </p:cSld>
  <p:clrMapOvr>
    <a:masterClrMapping/>
  </p:clrMapOvr>
  <p:transition>
    <p:zoom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15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2815456-3A82-4298-8DD5-B1F2237D23C5}" type="datetimeFigureOut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03.11.2020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267A54D-C8A2-421F-BD80-52F3C1230CBF}" type="slidenum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‹#›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2247739"/>
      </p:ext>
    </p:extLst>
  </p:cSld>
  <p:clrMapOvr>
    <a:masterClrMapping/>
  </p:clrMapOvr>
  <p:transition>
    <p:zoom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15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1" name="Прямоугольник с одним скругленным углом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2815456-3A82-4298-8DD5-B1F2237D23C5}" type="datetimeFigureOut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03.11.2020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267A54D-C8A2-421F-BD80-52F3C1230CBF}" type="slidenum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‹#›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dirty="0" smtClean="0"/>
              <a:t>Вставка рисунка</a:t>
            </a:r>
            <a:endParaRPr kumimoji="0" lang="en-US" dirty="0"/>
          </a:p>
        </p:txBody>
      </p:sp>
    </p:spTree>
    <p:extLst>
      <p:ext uri="{BB962C8B-B14F-4D97-AF65-F5344CB8AC3E}">
        <p14:creationId xmlns:p14="http://schemas.microsoft.com/office/powerpoint/2010/main" val="2025663560"/>
      </p:ext>
    </p:extLst>
  </p:cSld>
  <p:clrMapOvr>
    <a:masterClrMapping/>
  </p:clrMapOvr>
  <p:transition>
    <p:zoom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15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2815456-3A82-4298-8DD5-B1F2237D23C5}" type="datetimeFigureOut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03.11.2020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267A54D-C8A2-421F-BD80-52F3C1230CBF}" type="slidenum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‹#›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7264720"/>
      </p:ext>
    </p:extLst>
  </p:cSld>
  <p:clrMapOvr>
    <a:masterClrMapping/>
  </p:clrMapOvr>
  <p:transition>
    <p:zoom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1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2815456-3A82-4298-8DD5-B1F2237D23C5}" type="datetimeFigureOut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03.11.2020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267A54D-C8A2-421F-BD80-52F3C1230CBF}" type="slidenum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‹#›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5621215"/>
      </p:ext>
    </p:extLst>
  </p:cSld>
  <p:clrMapOvr>
    <a:masterClrMapping/>
  </p:clrMapOvr>
  <p:transition>
    <p:zoom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15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0" name="Подзаголовок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2815456-3A82-4298-8DD5-B1F2237D23C5}" type="datetimeFigureOut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03.11.2020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11" name="Номер слайда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267A54D-C8A2-421F-BD80-52F3C1230CBF}" type="slidenum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‹#›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3676332"/>
      </p:ext>
    </p:extLst>
  </p:cSld>
  <p:clrMapOvr>
    <a:masterClrMapping/>
  </p:clrMapOvr>
  <p:transition>
    <p:zoom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15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2815456-3A82-4298-8DD5-B1F2237D23C5}" type="datetimeFigureOut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03.11.2020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267A54D-C8A2-421F-BD80-52F3C1230CBF}" type="slidenum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‹#›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0981179"/>
      </p:ext>
    </p:extLst>
  </p:cSld>
  <p:clrMapOvr>
    <a:masterClrMapping/>
  </p:clrMapOvr>
  <p:transition>
    <p:zoom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15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Скругленный прямоугольник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2815456-3A82-4298-8DD5-B1F2237D23C5}" type="datetimeFigureOut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03.11.2020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267A54D-C8A2-421F-BD80-52F3C1230CBF}" type="slidenum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‹#›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5720384"/>
      </p:ext>
    </p:extLst>
  </p:cSld>
  <p:clrMapOvr>
    <a:masterClrMapping/>
  </p:clrMapOvr>
  <p:transition>
    <p:zoom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15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2815456-3A82-4298-8DD5-B1F2237D23C5}" type="datetimeFigureOut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03.11.2020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267A54D-C8A2-421F-BD80-52F3C1230CBF}" type="slidenum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‹#›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7231334"/>
      </p:ext>
    </p:extLst>
  </p:cSld>
  <p:clrMapOvr>
    <a:masterClrMapping/>
  </p:clrMapOvr>
  <p:transition>
    <p:zoom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15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2815456-3A82-4298-8DD5-B1F2237D23C5}" type="datetimeFigureOut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03.11.2020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267A54D-C8A2-421F-BD80-52F3C1230CBF}" type="slidenum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‹#›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1245649"/>
      </p:ext>
    </p:extLst>
  </p:cSld>
  <p:clrMapOvr>
    <a:masterClrMapping/>
  </p:clrMapOvr>
  <p:transition>
    <p:zoom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16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2815456-3A82-4298-8DD5-B1F2237D23C5}" type="datetimeFigureOut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03.11.2020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267A54D-C8A2-421F-BD80-52F3C1230CBF}" type="slidenum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‹#›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0626153"/>
      </p:ext>
    </p:extLst>
  </p:cSld>
  <p:clrMapOvr>
    <a:masterClrMapping/>
  </p:clrMapOvr>
  <p:transition>
    <p:zoom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16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2815456-3A82-4298-8DD5-B1F2237D23C5}" type="datetimeFigureOut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03.11.2020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267A54D-C8A2-421F-BD80-52F3C1230CBF}" type="slidenum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‹#›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5408368"/>
      </p:ext>
    </p:extLst>
  </p:cSld>
  <p:clrMapOvr>
    <a:masterClrMapping/>
  </p:clrMapOvr>
  <p:transition>
    <p:zoom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16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2815456-3A82-4298-8DD5-B1F2237D23C5}" type="datetimeFigureOut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03.11.2020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267A54D-C8A2-421F-BD80-52F3C1230CBF}" type="slidenum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‹#›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3207383"/>
      </p:ext>
    </p:extLst>
  </p:cSld>
  <p:clrMapOvr>
    <a:masterClrMapping/>
  </p:clrMapOvr>
  <p:transition>
    <p:zoom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16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1" name="Прямоугольник с одним скругленным углом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2815456-3A82-4298-8DD5-B1F2237D23C5}" type="datetimeFigureOut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03.11.2020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267A54D-C8A2-421F-BD80-52F3C1230CBF}" type="slidenum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‹#›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dirty="0" smtClean="0"/>
              <a:t>Вставка рисунка</a:t>
            </a:r>
            <a:endParaRPr kumimoji="0" lang="en-US" dirty="0"/>
          </a:p>
        </p:txBody>
      </p:sp>
    </p:spTree>
    <p:extLst>
      <p:ext uri="{BB962C8B-B14F-4D97-AF65-F5344CB8AC3E}">
        <p14:creationId xmlns:p14="http://schemas.microsoft.com/office/powerpoint/2010/main" val="3092011522"/>
      </p:ext>
    </p:extLst>
  </p:cSld>
  <p:clrMapOvr>
    <a:masterClrMapping/>
  </p:clrMapOvr>
  <p:transition>
    <p:zoom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16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2815456-3A82-4298-8DD5-B1F2237D23C5}" type="datetimeFigureOut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03.11.2020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267A54D-C8A2-421F-BD80-52F3C1230CBF}" type="slidenum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‹#›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3996429"/>
      </p:ext>
    </p:extLst>
  </p:cSld>
  <p:clrMapOvr>
    <a:masterClrMapping/>
  </p:clrMapOvr>
  <p:transition>
    <p:zoom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1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2815456-3A82-4298-8DD5-B1F2237D23C5}" type="datetimeFigureOut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03.11.2020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267A54D-C8A2-421F-BD80-52F3C1230CBF}" type="slidenum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‹#›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8310971"/>
      </p:ext>
    </p:extLst>
  </p:cSld>
  <p:clrMapOvr>
    <a:masterClrMapping/>
  </p:clrMapOvr>
  <p:transition>
    <p:zoom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16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0" name="Подзаголовок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2815456-3A82-4298-8DD5-B1F2237D23C5}" type="datetimeFigureOut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03.11.2020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11" name="Номер слайда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267A54D-C8A2-421F-BD80-52F3C1230CBF}" type="slidenum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‹#›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34198303"/>
      </p:ext>
    </p:extLst>
  </p:cSld>
  <p:clrMapOvr>
    <a:masterClrMapping/>
  </p:clrMapOvr>
  <p:transition>
    <p:zoom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16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2815456-3A82-4298-8DD5-B1F2237D23C5}" type="datetimeFigureOut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03.11.2020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267A54D-C8A2-421F-BD80-52F3C1230CBF}" type="slidenum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‹#›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1361248"/>
      </p:ext>
    </p:extLst>
  </p:cSld>
  <p:clrMapOvr>
    <a:masterClrMapping/>
  </p:clrMapOvr>
  <p:transition>
    <p:zoom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16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Скругленный прямоугольник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2815456-3A82-4298-8DD5-B1F2237D23C5}" type="datetimeFigureOut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03.11.2020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267A54D-C8A2-421F-BD80-52F3C1230CBF}" type="slidenum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‹#›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50811926"/>
      </p:ext>
    </p:extLst>
  </p:cSld>
  <p:clrMapOvr>
    <a:masterClrMapping/>
  </p:clrMapOvr>
  <p:transition>
    <p:zoom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16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2815456-3A82-4298-8DD5-B1F2237D23C5}" type="datetimeFigureOut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03.11.2020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267A54D-C8A2-421F-BD80-52F3C1230CBF}" type="slidenum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‹#›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9335792"/>
      </p:ext>
    </p:extLst>
  </p:cSld>
  <p:clrMapOvr>
    <a:masterClrMapping/>
  </p:clrMapOvr>
  <p:transition>
    <p:zoom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17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2815456-3A82-4298-8DD5-B1F2237D23C5}" type="datetimeFigureOut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03.11.2020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267A54D-C8A2-421F-BD80-52F3C1230CBF}" type="slidenum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‹#›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821025"/>
      </p:ext>
    </p:extLst>
  </p:cSld>
  <p:clrMapOvr>
    <a:masterClrMapping/>
  </p:clrMapOvr>
  <p:transition>
    <p:zoom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17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2815456-3A82-4298-8DD5-B1F2237D23C5}" type="datetimeFigureOut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03.11.2020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267A54D-C8A2-421F-BD80-52F3C1230CBF}" type="slidenum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‹#›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6220815"/>
      </p:ext>
    </p:extLst>
  </p:cSld>
  <p:clrMapOvr>
    <a:masterClrMapping/>
  </p:clrMapOvr>
  <p:transition>
    <p:zoom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17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2815456-3A82-4298-8DD5-B1F2237D23C5}" type="datetimeFigureOut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03.11.2020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267A54D-C8A2-421F-BD80-52F3C1230CBF}" type="slidenum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‹#›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0373664"/>
      </p:ext>
    </p:extLst>
  </p:cSld>
  <p:clrMapOvr>
    <a:masterClrMapping/>
  </p:clrMapOvr>
  <p:transition>
    <p:zoom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17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2815456-3A82-4298-8DD5-B1F2237D23C5}" type="datetimeFigureOut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03.11.2020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267A54D-C8A2-421F-BD80-52F3C1230CBF}" type="slidenum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‹#›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009038"/>
      </p:ext>
    </p:extLst>
  </p:cSld>
  <p:clrMapOvr>
    <a:masterClrMapping/>
  </p:clrMapOvr>
  <p:transition>
    <p:zoom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17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1" name="Прямоугольник с одним скругленным углом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2815456-3A82-4298-8DD5-B1F2237D23C5}" type="datetimeFigureOut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03.11.2020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267A54D-C8A2-421F-BD80-52F3C1230CBF}" type="slidenum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‹#›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dirty="0" smtClean="0"/>
              <a:t>Вставка рисунка</a:t>
            </a:r>
            <a:endParaRPr kumimoji="0" lang="en-US" dirty="0"/>
          </a:p>
        </p:txBody>
      </p:sp>
    </p:spTree>
    <p:extLst>
      <p:ext uri="{BB962C8B-B14F-4D97-AF65-F5344CB8AC3E}">
        <p14:creationId xmlns:p14="http://schemas.microsoft.com/office/powerpoint/2010/main" val="258741474"/>
      </p:ext>
    </p:extLst>
  </p:cSld>
  <p:clrMapOvr>
    <a:masterClrMapping/>
  </p:clrMapOvr>
  <p:transition>
    <p:zoom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17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2815456-3A82-4298-8DD5-B1F2237D23C5}" type="datetimeFigureOut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03.11.2020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267A54D-C8A2-421F-BD80-52F3C1230CBF}" type="slidenum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‹#›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92802146"/>
      </p:ext>
    </p:extLst>
  </p:cSld>
  <p:clrMapOvr>
    <a:masterClrMapping/>
  </p:clrMapOvr>
  <p:transition>
    <p:zoom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17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2815456-3A82-4298-8DD5-B1F2237D23C5}" type="datetimeFigureOut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03.11.2020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267A54D-C8A2-421F-BD80-52F3C1230CBF}" type="slidenum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‹#›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2057876"/>
      </p:ext>
    </p:extLst>
  </p:cSld>
  <p:clrMapOvr>
    <a:masterClrMapping/>
  </p:clrMapOvr>
  <p:transition>
    <p:zoom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3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58.xml"/><Relationship Id="rId7" Type="http://schemas.openxmlformats.org/officeDocument/2006/relationships/slideLayout" Target="../slideLayouts/slideLayout62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7.xml"/><Relationship Id="rId1" Type="http://schemas.openxmlformats.org/officeDocument/2006/relationships/slideLayout" Target="../slideLayouts/slideLayout56.xml"/><Relationship Id="rId6" Type="http://schemas.openxmlformats.org/officeDocument/2006/relationships/slideLayout" Target="../slideLayouts/slideLayout61.xml"/><Relationship Id="rId11" Type="http://schemas.openxmlformats.org/officeDocument/2006/relationships/slideLayout" Target="../slideLayouts/slideLayout66.xml"/><Relationship Id="rId5" Type="http://schemas.openxmlformats.org/officeDocument/2006/relationships/slideLayout" Target="../slideLayouts/slideLayout60.xml"/><Relationship Id="rId10" Type="http://schemas.openxmlformats.org/officeDocument/2006/relationships/slideLayout" Target="../slideLayouts/slideLayout65.xml"/><Relationship Id="rId4" Type="http://schemas.openxmlformats.org/officeDocument/2006/relationships/slideLayout" Target="../slideLayouts/slideLayout59.xml"/><Relationship Id="rId9" Type="http://schemas.openxmlformats.org/officeDocument/2006/relationships/slideLayout" Target="../slideLayouts/slideLayout64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4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69.xml"/><Relationship Id="rId7" Type="http://schemas.openxmlformats.org/officeDocument/2006/relationships/slideLayout" Target="../slideLayouts/slideLayout73.xml"/><Relationship Id="rId12" Type="http://schemas.openxmlformats.org/officeDocument/2006/relationships/theme" Target="../theme/theme7.xml"/><Relationship Id="rId2" Type="http://schemas.openxmlformats.org/officeDocument/2006/relationships/slideLayout" Target="../slideLayouts/slideLayout68.xml"/><Relationship Id="rId1" Type="http://schemas.openxmlformats.org/officeDocument/2006/relationships/slideLayout" Target="../slideLayouts/slideLayout67.xml"/><Relationship Id="rId6" Type="http://schemas.openxmlformats.org/officeDocument/2006/relationships/slideLayout" Target="../slideLayouts/slideLayout72.xml"/><Relationship Id="rId11" Type="http://schemas.openxmlformats.org/officeDocument/2006/relationships/slideLayout" Target="../slideLayouts/slideLayout77.xml"/><Relationship Id="rId5" Type="http://schemas.openxmlformats.org/officeDocument/2006/relationships/slideLayout" Target="../slideLayouts/slideLayout71.xml"/><Relationship Id="rId10" Type="http://schemas.openxmlformats.org/officeDocument/2006/relationships/slideLayout" Target="../slideLayouts/slideLayout76.xml"/><Relationship Id="rId4" Type="http://schemas.openxmlformats.org/officeDocument/2006/relationships/slideLayout" Target="../slideLayouts/slideLayout70.xml"/><Relationship Id="rId9" Type="http://schemas.openxmlformats.org/officeDocument/2006/relationships/slideLayout" Target="../slideLayouts/slideLayout75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5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80.xml"/><Relationship Id="rId7" Type="http://schemas.openxmlformats.org/officeDocument/2006/relationships/slideLayout" Target="../slideLayouts/slideLayout84.xml"/><Relationship Id="rId12" Type="http://schemas.openxmlformats.org/officeDocument/2006/relationships/theme" Target="../theme/theme8.xml"/><Relationship Id="rId2" Type="http://schemas.openxmlformats.org/officeDocument/2006/relationships/slideLayout" Target="../slideLayouts/slideLayout79.xml"/><Relationship Id="rId1" Type="http://schemas.openxmlformats.org/officeDocument/2006/relationships/slideLayout" Target="../slideLayouts/slideLayout78.xml"/><Relationship Id="rId6" Type="http://schemas.openxmlformats.org/officeDocument/2006/relationships/slideLayout" Target="../slideLayouts/slideLayout83.xml"/><Relationship Id="rId11" Type="http://schemas.openxmlformats.org/officeDocument/2006/relationships/slideLayout" Target="../slideLayouts/slideLayout88.xml"/><Relationship Id="rId5" Type="http://schemas.openxmlformats.org/officeDocument/2006/relationships/slideLayout" Target="../slideLayouts/slideLayout82.xml"/><Relationship Id="rId10" Type="http://schemas.openxmlformats.org/officeDocument/2006/relationships/slideLayout" Target="../slideLayouts/slideLayout87.xml"/><Relationship Id="rId4" Type="http://schemas.openxmlformats.org/officeDocument/2006/relationships/slideLayout" Target="../slideLayouts/slideLayout81.xml"/><Relationship Id="rId9" Type="http://schemas.openxmlformats.org/officeDocument/2006/relationships/slideLayout" Target="../slideLayouts/slideLayout86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6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91.xml"/><Relationship Id="rId7" Type="http://schemas.openxmlformats.org/officeDocument/2006/relationships/slideLayout" Target="../slideLayouts/slideLayout95.xml"/><Relationship Id="rId12" Type="http://schemas.openxmlformats.org/officeDocument/2006/relationships/theme" Target="../theme/theme9.xml"/><Relationship Id="rId2" Type="http://schemas.openxmlformats.org/officeDocument/2006/relationships/slideLayout" Target="../slideLayouts/slideLayout90.xml"/><Relationship Id="rId1" Type="http://schemas.openxmlformats.org/officeDocument/2006/relationships/slideLayout" Target="../slideLayouts/slideLayout89.xml"/><Relationship Id="rId6" Type="http://schemas.openxmlformats.org/officeDocument/2006/relationships/slideLayout" Target="../slideLayouts/slideLayout94.xml"/><Relationship Id="rId11" Type="http://schemas.openxmlformats.org/officeDocument/2006/relationships/slideLayout" Target="../slideLayouts/slideLayout99.xml"/><Relationship Id="rId5" Type="http://schemas.openxmlformats.org/officeDocument/2006/relationships/slideLayout" Target="../slideLayouts/slideLayout93.xml"/><Relationship Id="rId10" Type="http://schemas.openxmlformats.org/officeDocument/2006/relationships/slideLayout" Target="../slideLayouts/slideLayout98.xml"/><Relationship Id="rId4" Type="http://schemas.openxmlformats.org/officeDocument/2006/relationships/slideLayout" Target="../slideLayouts/slideLayout92.xml"/><Relationship Id="rId9" Type="http://schemas.openxmlformats.org/officeDocument/2006/relationships/slideLayout" Target="../slideLayouts/slideLayout97.xml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7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102.xml"/><Relationship Id="rId7" Type="http://schemas.openxmlformats.org/officeDocument/2006/relationships/slideLayout" Target="../slideLayouts/slideLayout106.xml"/><Relationship Id="rId12" Type="http://schemas.openxmlformats.org/officeDocument/2006/relationships/theme" Target="../theme/theme10.xml"/><Relationship Id="rId2" Type="http://schemas.openxmlformats.org/officeDocument/2006/relationships/slideLayout" Target="../slideLayouts/slideLayout101.xml"/><Relationship Id="rId1" Type="http://schemas.openxmlformats.org/officeDocument/2006/relationships/slideLayout" Target="../slideLayouts/slideLayout100.xml"/><Relationship Id="rId6" Type="http://schemas.openxmlformats.org/officeDocument/2006/relationships/slideLayout" Target="../slideLayouts/slideLayout105.xml"/><Relationship Id="rId11" Type="http://schemas.openxmlformats.org/officeDocument/2006/relationships/slideLayout" Target="../slideLayouts/slideLayout110.xml"/><Relationship Id="rId5" Type="http://schemas.openxmlformats.org/officeDocument/2006/relationships/slideLayout" Target="../slideLayouts/slideLayout104.xml"/><Relationship Id="rId10" Type="http://schemas.openxmlformats.org/officeDocument/2006/relationships/slideLayout" Target="../slideLayouts/slideLayout109.xml"/><Relationship Id="rId4" Type="http://schemas.openxmlformats.org/officeDocument/2006/relationships/slideLayout" Target="../slideLayouts/slideLayout103.xml"/><Relationship Id="rId9" Type="http://schemas.openxmlformats.org/officeDocument/2006/relationships/slideLayout" Target="../slideLayouts/slideLayout108.xml"/></Relationships>
</file>

<file path=ppt/slideMasters/_rels/slideMaster1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8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113.xml"/><Relationship Id="rId7" Type="http://schemas.openxmlformats.org/officeDocument/2006/relationships/slideLayout" Target="../slideLayouts/slideLayout117.xml"/><Relationship Id="rId12" Type="http://schemas.openxmlformats.org/officeDocument/2006/relationships/theme" Target="../theme/theme11.xml"/><Relationship Id="rId2" Type="http://schemas.openxmlformats.org/officeDocument/2006/relationships/slideLayout" Target="../slideLayouts/slideLayout112.xml"/><Relationship Id="rId1" Type="http://schemas.openxmlformats.org/officeDocument/2006/relationships/slideLayout" Target="../slideLayouts/slideLayout111.xml"/><Relationship Id="rId6" Type="http://schemas.openxmlformats.org/officeDocument/2006/relationships/slideLayout" Target="../slideLayouts/slideLayout116.xml"/><Relationship Id="rId11" Type="http://schemas.openxmlformats.org/officeDocument/2006/relationships/slideLayout" Target="../slideLayouts/slideLayout121.xml"/><Relationship Id="rId5" Type="http://schemas.openxmlformats.org/officeDocument/2006/relationships/slideLayout" Target="../slideLayouts/slideLayout115.xml"/><Relationship Id="rId10" Type="http://schemas.openxmlformats.org/officeDocument/2006/relationships/slideLayout" Target="../slideLayouts/slideLayout120.xml"/><Relationship Id="rId4" Type="http://schemas.openxmlformats.org/officeDocument/2006/relationships/slideLayout" Target="../slideLayouts/slideLayout114.xml"/><Relationship Id="rId9" Type="http://schemas.openxmlformats.org/officeDocument/2006/relationships/slideLayout" Target="../slideLayouts/slideLayout119.xml"/></Relationships>
</file>

<file path=ppt/slideMasters/_rels/slideMaster1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29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124.xml"/><Relationship Id="rId7" Type="http://schemas.openxmlformats.org/officeDocument/2006/relationships/slideLayout" Target="../slideLayouts/slideLayout128.xml"/><Relationship Id="rId12" Type="http://schemas.openxmlformats.org/officeDocument/2006/relationships/theme" Target="../theme/theme12.xml"/><Relationship Id="rId2" Type="http://schemas.openxmlformats.org/officeDocument/2006/relationships/slideLayout" Target="../slideLayouts/slideLayout123.xml"/><Relationship Id="rId1" Type="http://schemas.openxmlformats.org/officeDocument/2006/relationships/slideLayout" Target="../slideLayouts/slideLayout122.xml"/><Relationship Id="rId6" Type="http://schemas.openxmlformats.org/officeDocument/2006/relationships/slideLayout" Target="../slideLayouts/slideLayout127.xml"/><Relationship Id="rId11" Type="http://schemas.openxmlformats.org/officeDocument/2006/relationships/slideLayout" Target="../slideLayouts/slideLayout132.xml"/><Relationship Id="rId5" Type="http://schemas.openxmlformats.org/officeDocument/2006/relationships/slideLayout" Target="../slideLayouts/slideLayout126.xml"/><Relationship Id="rId10" Type="http://schemas.openxmlformats.org/officeDocument/2006/relationships/slideLayout" Target="../slideLayouts/slideLayout131.xml"/><Relationship Id="rId4" Type="http://schemas.openxmlformats.org/officeDocument/2006/relationships/slideLayout" Target="../slideLayouts/slideLayout125.xml"/><Relationship Id="rId9" Type="http://schemas.openxmlformats.org/officeDocument/2006/relationships/slideLayout" Target="../slideLayouts/slideLayout130.xml"/></Relationships>
</file>

<file path=ppt/slideMasters/_rels/slideMaster1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40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135.xml"/><Relationship Id="rId7" Type="http://schemas.openxmlformats.org/officeDocument/2006/relationships/slideLayout" Target="../slideLayouts/slideLayout139.xml"/><Relationship Id="rId12" Type="http://schemas.openxmlformats.org/officeDocument/2006/relationships/theme" Target="../theme/theme13.xml"/><Relationship Id="rId2" Type="http://schemas.openxmlformats.org/officeDocument/2006/relationships/slideLayout" Target="../slideLayouts/slideLayout134.xml"/><Relationship Id="rId1" Type="http://schemas.openxmlformats.org/officeDocument/2006/relationships/slideLayout" Target="../slideLayouts/slideLayout133.xml"/><Relationship Id="rId6" Type="http://schemas.openxmlformats.org/officeDocument/2006/relationships/slideLayout" Target="../slideLayouts/slideLayout138.xml"/><Relationship Id="rId11" Type="http://schemas.openxmlformats.org/officeDocument/2006/relationships/slideLayout" Target="../slideLayouts/slideLayout143.xml"/><Relationship Id="rId5" Type="http://schemas.openxmlformats.org/officeDocument/2006/relationships/slideLayout" Target="../slideLayouts/slideLayout137.xml"/><Relationship Id="rId10" Type="http://schemas.openxmlformats.org/officeDocument/2006/relationships/slideLayout" Target="../slideLayouts/slideLayout142.xml"/><Relationship Id="rId4" Type="http://schemas.openxmlformats.org/officeDocument/2006/relationships/slideLayout" Target="../slideLayouts/slideLayout136.xml"/><Relationship Id="rId9" Type="http://schemas.openxmlformats.org/officeDocument/2006/relationships/slideLayout" Target="../slideLayouts/slideLayout141.xml"/></Relationships>
</file>

<file path=ppt/slideMasters/_rels/slideMaster1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51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146.xml"/><Relationship Id="rId7" Type="http://schemas.openxmlformats.org/officeDocument/2006/relationships/slideLayout" Target="../slideLayouts/slideLayout150.xml"/><Relationship Id="rId12" Type="http://schemas.openxmlformats.org/officeDocument/2006/relationships/theme" Target="../theme/theme14.xml"/><Relationship Id="rId2" Type="http://schemas.openxmlformats.org/officeDocument/2006/relationships/slideLayout" Target="../slideLayouts/slideLayout145.xml"/><Relationship Id="rId1" Type="http://schemas.openxmlformats.org/officeDocument/2006/relationships/slideLayout" Target="../slideLayouts/slideLayout144.xml"/><Relationship Id="rId6" Type="http://schemas.openxmlformats.org/officeDocument/2006/relationships/slideLayout" Target="../slideLayouts/slideLayout149.xml"/><Relationship Id="rId11" Type="http://schemas.openxmlformats.org/officeDocument/2006/relationships/slideLayout" Target="../slideLayouts/slideLayout154.xml"/><Relationship Id="rId5" Type="http://schemas.openxmlformats.org/officeDocument/2006/relationships/slideLayout" Target="../slideLayouts/slideLayout148.xml"/><Relationship Id="rId10" Type="http://schemas.openxmlformats.org/officeDocument/2006/relationships/slideLayout" Target="../slideLayouts/slideLayout153.xml"/><Relationship Id="rId4" Type="http://schemas.openxmlformats.org/officeDocument/2006/relationships/slideLayout" Target="../slideLayouts/slideLayout147.xml"/><Relationship Id="rId9" Type="http://schemas.openxmlformats.org/officeDocument/2006/relationships/slideLayout" Target="../slideLayouts/slideLayout152.xml"/></Relationships>
</file>

<file path=ppt/slideMasters/_rels/slideMaster1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62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157.xml"/><Relationship Id="rId7" Type="http://schemas.openxmlformats.org/officeDocument/2006/relationships/slideLayout" Target="../slideLayouts/slideLayout161.xml"/><Relationship Id="rId12" Type="http://schemas.openxmlformats.org/officeDocument/2006/relationships/theme" Target="../theme/theme15.xml"/><Relationship Id="rId2" Type="http://schemas.openxmlformats.org/officeDocument/2006/relationships/slideLayout" Target="../slideLayouts/slideLayout156.xml"/><Relationship Id="rId1" Type="http://schemas.openxmlformats.org/officeDocument/2006/relationships/slideLayout" Target="../slideLayouts/slideLayout155.xml"/><Relationship Id="rId6" Type="http://schemas.openxmlformats.org/officeDocument/2006/relationships/slideLayout" Target="../slideLayouts/slideLayout160.xml"/><Relationship Id="rId11" Type="http://schemas.openxmlformats.org/officeDocument/2006/relationships/slideLayout" Target="../slideLayouts/slideLayout165.xml"/><Relationship Id="rId5" Type="http://schemas.openxmlformats.org/officeDocument/2006/relationships/slideLayout" Target="../slideLayouts/slideLayout159.xml"/><Relationship Id="rId10" Type="http://schemas.openxmlformats.org/officeDocument/2006/relationships/slideLayout" Target="../slideLayouts/slideLayout164.xml"/><Relationship Id="rId4" Type="http://schemas.openxmlformats.org/officeDocument/2006/relationships/slideLayout" Target="../slideLayouts/slideLayout158.xml"/><Relationship Id="rId9" Type="http://schemas.openxmlformats.org/officeDocument/2006/relationships/slideLayout" Target="../slideLayouts/slideLayout163.xml"/></Relationships>
</file>

<file path=ppt/slideMasters/_rels/slideMaster1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73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168.xml"/><Relationship Id="rId7" Type="http://schemas.openxmlformats.org/officeDocument/2006/relationships/slideLayout" Target="../slideLayouts/slideLayout172.xml"/><Relationship Id="rId12" Type="http://schemas.openxmlformats.org/officeDocument/2006/relationships/theme" Target="../theme/theme16.xml"/><Relationship Id="rId2" Type="http://schemas.openxmlformats.org/officeDocument/2006/relationships/slideLayout" Target="../slideLayouts/slideLayout167.xml"/><Relationship Id="rId1" Type="http://schemas.openxmlformats.org/officeDocument/2006/relationships/slideLayout" Target="../slideLayouts/slideLayout166.xml"/><Relationship Id="rId6" Type="http://schemas.openxmlformats.org/officeDocument/2006/relationships/slideLayout" Target="../slideLayouts/slideLayout171.xml"/><Relationship Id="rId11" Type="http://schemas.openxmlformats.org/officeDocument/2006/relationships/slideLayout" Target="../slideLayouts/slideLayout176.xml"/><Relationship Id="rId5" Type="http://schemas.openxmlformats.org/officeDocument/2006/relationships/slideLayout" Target="../slideLayouts/slideLayout170.xml"/><Relationship Id="rId10" Type="http://schemas.openxmlformats.org/officeDocument/2006/relationships/slideLayout" Target="../slideLayouts/slideLayout175.xml"/><Relationship Id="rId4" Type="http://schemas.openxmlformats.org/officeDocument/2006/relationships/slideLayout" Target="../slideLayouts/slideLayout169.xml"/><Relationship Id="rId9" Type="http://schemas.openxmlformats.org/officeDocument/2006/relationships/slideLayout" Target="../slideLayouts/slideLayout17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3" name="Заголовок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92815456-3A82-4298-8DD5-B1F2237D23C5}" type="datetimeFigureOut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03.11.2020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F267A54D-C8A2-421F-BD80-52F3C1230CBF}" type="slidenum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‹#›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06331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ransition>
    <p:zoom/>
    <p:sndAc>
      <p:stSnd>
        <p:snd r:embed="rId13" name="chimes.wav"/>
      </p:stSnd>
    </p:sndAc>
  </p:transition>
  <p:timing>
    <p:tnLst>
      <p:par>
        <p:cTn id="1" dur="indefinite" restart="never" nodeType="tmRoot"/>
      </p:par>
    </p:tnLst>
  </p:timing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3" name="Заголовок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92815456-3A82-4298-8DD5-B1F2237D23C5}" type="datetimeFigureOut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03.11.2020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F267A54D-C8A2-421F-BD80-52F3C1230CBF}" type="slidenum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‹#›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82713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ransition>
    <p:zoom/>
    <p:sndAc>
      <p:stSnd>
        <p:snd r:embed="rId13" name="chimes.wav"/>
      </p:stSnd>
    </p:sndAc>
  </p:transition>
  <p:timing>
    <p:tnLst>
      <p:par>
        <p:cTn id="1" dur="indefinite" restart="never" nodeType="tmRoot"/>
      </p:par>
    </p:tnLst>
  </p:timing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3" name="Заголовок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92815456-3A82-4298-8DD5-B1F2237D23C5}" type="datetimeFigureOut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03.11.2020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F267A54D-C8A2-421F-BD80-52F3C1230CBF}" type="slidenum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‹#›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0681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p:transition>
    <p:zoom/>
    <p:sndAc>
      <p:stSnd>
        <p:snd r:embed="rId13" name="chimes.wav"/>
      </p:stSnd>
    </p:sndAc>
  </p:transition>
  <p:timing>
    <p:tnLst>
      <p:par>
        <p:cTn id="1" dur="indefinite" restart="never" nodeType="tmRoot"/>
      </p:par>
    </p:tnLst>
  </p:timing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3" name="Заголовок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92815456-3A82-4298-8DD5-B1F2237D23C5}" type="datetimeFigureOut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03.11.2020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F267A54D-C8A2-421F-BD80-52F3C1230CBF}" type="slidenum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‹#›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83925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p:transition>
    <p:zoom/>
    <p:sndAc>
      <p:stSnd>
        <p:snd r:embed="rId13" name="chimes.wav"/>
      </p:stSnd>
    </p:sndAc>
  </p:transition>
  <p:timing>
    <p:tnLst>
      <p:par>
        <p:cTn id="1" dur="indefinite" restart="never" nodeType="tmRoot"/>
      </p:par>
    </p:tnLst>
  </p:timing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3" name="Заголовок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92815456-3A82-4298-8DD5-B1F2237D23C5}" type="datetimeFigureOut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03.11.2020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F267A54D-C8A2-421F-BD80-52F3C1230CBF}" type="slidenum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‹#›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60628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5" r:id="rId1"/>
    <p:sldLayoutId id="2147483806" r:id="rId2"/>
    <p:sldLayoutId id="2147483807" r:id="rId3"/>
    <p:sldLayoutId id="2147483808" r:id="rId4"/>
    <p:sldLayoutId id="2147483809" r:id="rId5"/>
    <p:sldLayoutId id="2147483810" r:id="rId6"/>
    <p:sldLayoutId id="2147483811" r:id="rId7"/>
    <p:sldLayoutId id="2147483812" r:id="rId8"/>
    <p:sldLayoutId id="2147483813" r:id="rId9"/>
    <p:sldLayoutId id="2147483814" r:id="rId10"/>
    <p:sldLayoutId id="2147483815" r:id="rId11"/>
  </p:sldLayoutIdLst>
  <p:transition>
    <p:zoom/>
    <p:sndAc>
      <p:stSnd>
        <p:snd r:embed="rId13" name="chimes.wav"/>
      </p:stSnd>
    </p:sndAc>
  </p:transition>
  <p:timing>
    <p:tnLst>
      <p:par>
        <p:cTn id="1" dur="indefinite" restart="never" nodeType="tmRoot"/>
      </p:par>
    </p:tnLst>
  </p:timing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3" name="Заголовок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92815456-3A82-4298-8DD5-B1F2237D23C5}" type="datetimeFigureOut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03.11.2020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F267A54D-C8A2-421F-BD80-52F3C1230CBF}" type="slidenum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‹#›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07968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41" r:id="rId1"/>
    <p:sldLayoutId id="2147483842" r:id="rId2"/>
    <p:sldLayoutId id="2147483843" r:id="rId3"/>
    <p:sldLayoutId id="2147483844" r:id="rId4"/>
    <p:sldLayoutId id="2147483845" r:id="rId5"/>
    <p:sldLayoutId id="2147483846" r:id="rId6"/>
    <p:sldLayoutId id="2147483847" r:id="rId7"/>
    <p:sldLayoutId id="2147483848" r:id="rId8"/>
    <p:sldLayoutId id="2147483849" r:id="rId9"/>
    <p:sldLayoutId id="2147483850" r:id="rId10"/>
    <p:sldLayoutId id="2147483851" r:id="rId11"/>
  </p:sldLayoutIdLst>
  <p:transition>
    <p:zoom/>
    <p:sndAc>
      <p:stSnd>
        <p:snd r:embed="rId13" name="chimes.wav"/>
      </p:stSnd>
    </p:sndAc>
  </p:transition>
  <p:timing>
    <p:tnLst>
      <p:par>
        <p:cTn id="1" dur="indefinite" restart="never" nodeType="tmRoot"/>
      </p:par>
    </p:tnLst>
  </p:timing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3" name="Заголовок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92815456-3A82-4298-8DD5-B1F2237D23C5}" type="datetimeFigureOut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03.11.2020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F267A54D-C8A2-421F-BD80-52F3C1230CBF}" type="slidenum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‹#›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88597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53" r:id="rId1"/>
    <p:sldLayoutId id="2147483854" r:id="rId2"/>
    <p:sldLayoutId id="2147483855" r:id="rId3"/>
    <p:sldLayoutId id="2147483856" r:id="rId4"/>
    <p:sldLayoutId id="2147483857" r:id="rId5"/>
    <p:sldLayoutId id="2147483858" r:id="rId6"/>
    <p:sldLayoutId id="2147483859" r:id="rId7"/>
    <p:sldLayoutId id="2147483860" r:id="rId8"/>
    <p:sldLayoutId id="2147483861" r:id="rId9"/>
    <p:sldLayoutId id="2147483862" r:id="rId10"/>
    <p:sldLayoutId id="2147483863" r:id="rId11"/>
  </p:sldLayoutIdLst>
  <p:transition>
    <p:zoom/>
    <p:sndAc>
      <p:stSnd>
        <p:snd r:embed="rId13" name="chimes.wav"/>
      </p:stSnd>
    </p:sndAc>
  </p:transition>
  <p:timing>
    <p:tnLst>
      <p:par>
        <p:cTn id="1" dur="indefinite" restart="never" nodeType="tmRoot"/>
      </p:par>
    </p:tnLst>
  </p:timing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3" name="Заголовок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92815456-3A82-4298-8DD5-B1F2237D23C5}" type="datetimeFigureOut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03.11.2020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F267A54D-C8A2-421F-BD80-52F3C1230CBF}" type="slidenum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‹#›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42634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65" r:id="rId1"/>
    <p:sldLayoutId id="2147483866" r:id="rId2"/>
    <p:sldLayoutId id="2147483867" r:id="rId3"/>
    <p:sldLayoutId id="2147483868" r:id="rId4"/>
    <p:sldLayoutId id="2147483869" r:id="rId5"/>
    <p:sldLayoutId id="2147483870" r:id="rId6"/>
    <p:sldLayoutId id="2147483871" r:id="rId7"/>
    <p:sldLayoutId id="2147483872" r:id="rId8"/>
    <p:sldLayoutId id="2147483873" r:id="rId9"/>
    <p:sldLayoutId id="2147483874" r:id="rId10"/>
    <p:sldLayoutId id="2147483875" r:id="rId11"/>
  </p:sldLayoutIdLst>
  <p:transition>
    <p:zoom/>
    <p:sndAc>
      <p:stSnd>
        <p:snd r:embed="rId13" name="chimes.wav"/>
      </p:stSnd>
    </p:sndAc>
  </p:transition>
  <p:timing>
    <p:tnLst>
      <p:par>
        <p:cTn id="1" dur="indefinite" restart="never" nodeType="tmRoot"/>
      </p:par>
    </p:tnLst>
  </p:timing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3" name="Заголовок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92815456-3A82-4298-8DD5-B1F2237D23C5}" type="datetimeFigureOut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03.11.2020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F267A54D-C8A2-421F-BD80-52F3C1230CBF}" type="slidenum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‹#›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15166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77" r:id="rId1"/>
    <p:sldLayoutId id="2147483878" r:id="rId2"/>
    <p:sldLayoutId id="2147483879" r:id="rId3"/>
    <p:sldLayoutId id="2147483880" r:id="rId4"/>
    <p:sldLayoutId id="2147483881" r:id="rId5"/>
    <p:sldLayoutId id="2147483882" r:id="rId6"/>
    <p:sldLayoutId id="2147483883" r:id="rId7"/>
    <p:sldLayoutId id="2147483884" r:id="rId8"/>
    <p:sldLayoutId id="2147483885" r:id="rId9"/>
    <p:sldLayoutId id="2147483886" r:id="rId10"/>
    <p:sldLayoutId id="2147483887" r:id="rId11"/>
  </p:sldLayoutIdLst>
  <p:transition>
    <p:zoom/>
    <p:sndAc>
      <p:stSnd>
        <p:snd r:embed="rId13" name="chimes.wav"/>
      </p:stSnd>
    </p:sndAc>
  </p:transition>
  <p:timing>
    <p:tnLst>
      <p:par>
        <p:cTn id="1" dur="indefinite" restart="never" nodeType="tmRoot"/>
      </p:par>
    </p:tnLst>
  </p:timing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3" name="Заголовок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92815456-3A82-4298-8DD5-B1F2237D23C5}" type="datetimeFigureOut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03.11.2020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F267A54D-C8A2-421F-BD80-52F3C1230CBF}" type="slidenum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‹#›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21476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89" r:id="rId1"/>
    <p:sldLayoutId id="2147483890" r:id="rId2"/>
    <p:sldLayoutId id="2147483891" r:id="rId3"/>
    <p:sldLayoutId id="2147483892" r:id="rId4"/>
    <p:sldLayoutId id="2147483893" r:id="rId5"/>
    <p:sldLayoutId id="2147483894" r:id="rId6"/>
    <p:sldLayoutId id="2147483895" r:id="rId7"/>
    <p:sldLayoutId id="2147483896" r:id="rId8"/>
    <p:sldLayoutId id="2147483897" r:id="rId9"/>
    <p:sldLayoutId id="2147483898" r:id="rId10"/>
    <p:sldLayoutId id="2147483899" r:id="rId11"/>
  </p:sldLayoutIdLst>
  <p:transition>
    <p:zoom/>
    <p:sndAc>
      <p:stSnd>
        <p:snd r:embed="rId13" name="chimes.wav"/>
      </p:stSnd>
    </p:sndAc>
  </p:transition>
  <p:timing>
    <p:tnLst>
      <p:par>
        <p:cTn id="1" dur="indefinite" restart="never" nodeType="tmRoot"/>
      </p:par>
    </p:tnLst>
  </p:timing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3" name="Заголовок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92815456-3A82-4298-8DD5-B1F2237D23C5}" type="datetimeFigureOut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03.11.2020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F267A54D-C8A2-421F-BD80-52F3C1230CBF}" type="slidenum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‹#›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88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01" r:id="rId1"/>
    <p:sldLayoutId id="2147483902" r:id="rId2"/>
    <p:sldLayoutId id="2147483903" r:id="rId3"/>
    <p:sldLayoutId id="2147483904" r:id="rId4"/>
    <p:sldLayoutId id="2147483905" r:id="rId5"/>
    <p:sldLayoutId id="2147483906" r:id="rId6"/>
    <p:sldLayoutId id="2147483907" r:id="rId7"/>
    <p:sldLayoutId id="2147483908" r:id="rId8"/>
    <p:sldLayoutId id="2147483909" r:id="rId9"/>
    <p:sldLayoutId id="2147483910" r:id="rId10"/>
    <p:sldLayoutId id="2147483911" r:id="rId11"/>
  </p:sldLayoutIdLst>
  <p:transition>
    <p:zoom/>
    <p:sndAc>
      <p:stSnd>
        <p:snd r:embed="rId13" name="chimes.wav"/>
      </p:stSnd>
    </p:sndAc>
  </p:transition>
  <p:timing>
    <p:tnLst>
      <p:par>
        <p:cTn id="1" dur="indefinite" restart="never" nodeType="tmRoot"/>
      </p:par>
    </p:tnLst>
  </p:timing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3" name="Заголовок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92815456-3A82-4298-8DD5-B1F2237D23C5}" type="datetimeFigureOut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03.11.2020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F267A54D-C8A2-421F-BD80-52F3C1230CBF}" type="slidenum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‹#›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30198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13" r:id="rId1"/>
    <p:sldLayoutId id="2147483914" r:id="rId2"/>
    <p:sldLayoutId id="2147483915" r:id="rId3"/>
    <p:sldLayoutId id="2147483916" r:id="rId4"/>
    <p:sldLayoutId id="2147483917" r:id="rId5"/>
    <p:sldLayoutId id="2147483918" r:id="rId6"/>
    <p:sldLayoutId id="2147483919" r:id="rId7"/>
    <p:sldLayoutId id="2147483920" r:id="rId8"/>
    <p:sldLayoutId id="2147483921" r:id="rId9"/>
    <p:sldLayoutId id="2147483922" r:id="rId10"/>
    <p:sldLayoutId id="2147483923" r:id="rId11"/>
  </p:sldLayoutIdLst>
  <p:transition>
    <p:zoom/>
    <p:sndAc>
      <p:stSnd>
        <p:snd r:embed="rId13" name="chimes.wav"/>
      </p:stSnd>
    </p:sndAc>
  </p:transition>
  <p:timing>
    <p:tnLst>
      <p:par>
        <p:cTn id="1" dur="indefinite" restart="never" nodeType="tmRoot"/>
      </p:par>
    </p:tnLst>
  </p:timing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1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3" name="Заголовок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92815456-3A82-4298-8DD5-B1F2237D23C5}" type="datetimeFigureOut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03.11.2020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F267A54D-C8A2-421F-BD80-52F3C1230CBF}" type="slidenum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‹#›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57917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25" r:id="rId1"/>
    <p:sldLayoutId id="2147483926" r:id="rId2"/>
    <p:sldLayoutId id="2147483927" r:id="rId3"/>
    <p:sldLayoutId id="2147483928" r:id="rId4"/>
    <p:sldLayoutId id="2147483929" r:id="rId5"/>
    <p:sldLayoutId id="2147483930" r:id="rId6"/>
    <p:sldLayoutId id="2147483931" r:id="rId7"/>
    <p:sldLayoutId id="2147483932" r:id="rId8"/>
    <p:sldLayoutId id="2147483933" r:id="rId9"/>
    <p:sldLayoutId id="2147483934" r:id="rId10"/>
    <p:sldLayoutId id="2147483935" r:id="rId11"/>
  </p:sldLayoutIdLst>
  <p:transition>
    <p:zoom/>
    <p:sndAc>
      <p:stSnd>
        <p:snd r:embed="rId13" name="chimes.wav"/>
      </p:stSnd>
    </p:sndAc>
  </p:transition>
  <p:timing>
    <p:tnLst>
      <p:par>
        <p:cTn id="1" dur="indefinite" restart="never" nodeType="tmRoot"/>
      </p:par>
    </p:tnLst>
  </p:timing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1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3" name="Заголовок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92815456-3A82-4298-8DD5-B1F2237D23C5}" type="datetimeFigureOut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03.11.2020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F267A54D-C8A2-421F-BD80-52F3C1230CBF}" type="slidenum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‹#›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99201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37" r:id="rId1"/>
    <p:sldLayoutId id="2147483938" r:id="rId2"/>
    <p:sldLayoutId id="2147483939" r:id="rId3"/>
    <p:sldLayoutId id="2147483940" r:id="rId4"/>
    <p:sldLayoutId id="2147483941" r:id="rId5"/>
    <p:sldLayoutId id="2147483942" r:id="rId6"/>
    <p:sldLayoutId id="2147483943" r:id="rId7"/>
    <p:sldLayoutId id="2147483944" r:id="rId8"/>
    <p:sldLayoutId id="2147483945" r:id="rId9"/>
    <p:sldLayoutId id="2147483946" r:id="rId10"/>
    <p:sldLayoutId id="2147483947" r:id="rId11"/>
  </p:sldLayoutIdLst>
  <p:transition>
    <p:zoom/>
    <p:sndAc>
      <p:stSnd>
        <p:snd r:embed="rId13" name="chimes.wav"/>
      </p:stSnd>
    </p:sndAc>
  </p:transition>
  <p:timing>
    <p:tnLst>
      <p:par>
        <p:cTn id="1" dur="indefinite" restart="never" nodeType="tmRoot"/>
      </p:par>
    </p:tnLst>
  </p:timing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1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3" name="Заголовок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92815456-3A82-4298-8DD5-B1F2237D23C5}" type="datetimeFigureOut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03.11.2020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F267A54D-C8A2-421F-BD80-52F3C1230CBF}" type="slidenum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‹#›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77839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49" r:id="rId1"/>
    <p:sldLayoutId id="2147483950" r:id="rId2"/>
    <p:sldLayoutId id="2147483951" r:id="rId3"/>
    <p:sldLayoutId id="2147483952" r:id="rId4"/>
    <p:sldLayoutId id="2147483953" r:id="rId5"/>
    <p:sldLayoutId id="2147483954" r:id="rId6"/>
    <p:sldLayoutId id="2147483955" r:id="rId7"/>
    <p:sldLayoutId id="2147483956" r:id="rId8"/>
    <p:sldLayoutId id="2147483957" r:id="rId9"/>
    <p:sldLayoutId id="2147483958" r:id="rId10"/>
    <p:sldLayoutId id="2147483959" r:id="rId11"/>
  </p:sldLayoutIdLst>
  <p:transition>
    <p:zoom/>
    <p:sndAc>
      <p:stSnd>
        <p:snd r:embed="rId13" name="chimes.wav"/>
      </p:stSnd>
    </p:sndAc>
  </p:transition>
  <p:timing>
    <p:tnLst>
      <p:par>
        <p:cTn id="1" dur="indefinite" restart="never" nodeType="tmRoot"/>
      </p:par>
    </p:tnLst>
  </p:timing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1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3" name="Заголовок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92815456-3A82-4298-8DD5-B1F2237D23C5}" type="datetimeFigureOut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03.11.2020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F267A54D-C8A2-421F-BD80-52F3C1230CBF}" type="slidenum">
              <a:rPr lang="ru-RU" smtClean="0">
                <a:solidFill>
                  <a:srgbClr val="E3DED1">
                    <a:shade val="50000"/>
                  </a:srgbClr>
                </a:solidFill>
              </a:rPr>
              <a:pPr/>
              <a:t>‹#›</a:t>
            </a:fld>
            <a:endParaRPr lang="ru-RU" dirty="0">
              <a:solidFill>
                <a:srgbClr val="E3DED1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4940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61" r:id="rId1"/>
    <p:sldLayoutId id="2147483962" r:id="rId2"/>
    <p:sldLayoutId id="2147483963" r:id="rId3"/>
    <p:sldLayoutId id="2147483964" r:id="rId4"/>
    <p:sldLayoutId id="2147483965" r:id="rId5"/>
    <p:sldLayoutId id="2147483966" r:id="rId6"/>
    <p:sldLayoutId id="2147483967" r:id="rId7"/>
    <p:sldLayoutId id="2147483968" r:id="rId8"/>
    <p:sldLayoutId id="2147483969" r:id="rId9"/>
    <p:sldLayoutId id="2147483970" r:id="rId10"/>
    <p:sldLayoutId id="2147483971" r:id="rId11"/>
  </p:sldLayoutIdLst>
  <p:transition>
    <p:zoom/>
    <p:sndAc>
      <p:stSnd>
        <p:snd r:embed="rId13" name="chimes.wav"/>
      </p:stSnd>
    </p:sndAc>
  </p:transition>
  <p:timing>
    <p:tnLst>
      <p:par>
        <p:cTn id="1" dur="indefinite" restart="never" nodeType="tmRoot"/>
      </p:par>
    </p:tnLst>
  </p:timing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8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9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0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1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2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3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49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60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9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40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5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gif"/><Relationship Id="rId1" Type="http://schemas.openxmlformats.org/officeDocument/2006/relationships/slideLayout" Target="../slideLayouts/slideLayout17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6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Relationship Id="rId5" Type="http://schemas.openxmlformats.org/officeDocument/2006/relationships/image" Target="../media/image18.gif"/><Relationship Id="rId4" Type="http://schemas.openxmlformats.org/officeDocument/2006/relationships/image" Target="../media/image2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27584" y="764704"/>
            <a:ext cx="7772400" cy="182880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5400" dirty="0" smtClean="0">
                <a:solidFill>
                  <a:srgbClr val="C00000"/>
                </a:solidFill>
              </a:rPr>
              <a:t>Герои </a:t>
            </a:r>
            <a:r>
              <a:rPr lang="ru-RU" sz="5400" smtClean="0">
                <a:solidFill>
                  <a:srgbClr val="C00000"/>
                </a:solidFill>
              </a:rPr>
              <a:t>Сахалинской области</a:t>
            </a:r>
            <a:endParaRPr lang="ru-RU" sz="5400" dirty="0">
              <a:solidFill>
                <a:srgbClr val="C0000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55576" y="4437112"/>
            <a:ext cx="7772400" cy="914400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 fontScale="55000" lnSpcReduction="20000"/>
          </a:bodyPr>
          <a:lstStyle/>
          <a:p>
            <a:pPr algn="ctr"/>
            <a:r>
              <a:rPr lang="ru-RU" sz="3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Презентация выполнена учителем физической </a:t>
            </a:r>
            <a:r>
              <a:rPr lang="ru-RU" sz="3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культуры Тихоновой </a:t>
            </a:r>
            <a:r>
              <a:rPr lang="ru-RU" sz="340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Еленой Викторовной </a:t>
            </a:r>
            <a:r>
              <a:rPr lang="ru-RU" sz="3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МБОУ СОШ № 7 г. Охи им. Д. М. </a:t>
            </a:r>
            <a:r>
              <a:rPr lang="ru-RU" sz="3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Карбышева</a:t>
            </a:r>
            <a:endParaRPr lang="ru-RU" sz="3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dirty="0">
              <a:solidFill>
                <a:schemeClr val="tx1"/>
              </a:solidFill>
            </a:endParaRPr>
          </a:p>
          <a:p>
            <a:pPr algn="ctr"/>
            <a:r>
              <a:rPr lang="ru-RU" dirty="0" smtClean="0">
                <a:solidFill>
                  <a:schemeClr val="tx1"/>
                </a:solidFill>
              </a:rPr>
              <a:t>Г</a:t>
            </a:r>
            <a:r>
              <a:rPr lang="ru-RU" sz="2400" dirty="0" smtClean="0">
                <a:solidFill>
                  <a:schemeClr val="tx1"/>
                </a:solidFill>
              </a:rPr>
              <a:t>. Оха 2020 г.</a:t>
            </a:r>
            <a:endParaRPr lang="ru-RU" dirty="0" smtClean="0">
              <a:solidFill>
                <a:schemeClr val="tx1"/>
              </a:solidFill>
            </a:endParaRPr>
          </a:p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35906455"/>
      </p:ext>
    </p:extLst>
  </p:cSld>
  <p:clrMapOvr>
    <a:masterClrMapping/>
  </p:clrMapOvr>
  <p:transition>
    <p:zoom/>
    <p:sndAc>
      <p:stSnd>
        <p:snd r:embed="rId2" name="chimes.wav"/>
      </p:stSnd>
    </p:sndAc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714356"/>
            <a:ext cx="8429684" cy="914444"/>
          </a:xfrm>
        </p:spPr>
        <p:txBody>
          <a:bodyPr>
            <a:noAutofit/>
          </a:bodyPr>
          <a:lstStyle/>
          <a:p>
            <a:pPr algn="ctr"/>
            <a:r>
              <a:rPr lang="ru-RU" sz="6000" dirty="0" smtClean="0">
                <a:solidFill>
                  <a:srgbClr val="FF0000"/>
                </a:solidFill>
              </a:rPr>
              <a:t>Герои Сахалина</a:t>
            </a:r>
            <a:endParaRPr lang="ru-RU" sz="6000" dirty="0">
              <a:solidFill>
                <a:srgbClr val="FF0000"/>
              </a:solidFill>
            </a:endParaRPr>
          </a:p>
        </p:txBody>
      </p:sp>
      <p:pic>
        <p:nvPicPr>
          <p:cNvPr id="4" name="Рисунок 3" descr="o15.jpg"/>
          <p:cNvPicPr>
            <a:picLocks noChangeAspect="1"/>
          </p:cNvPicPr>
          <p:nvPr/>
        </p:nvPicPr>
        <p:blipFill>
          <a:blip r:embed="rId2"/>
          <a:srcRect b="16016"/>
          <a:stretch>
            <a:fillRect/>
          </a:stretch>
        </p:blipFill>
        <p:spPr bwMode="auto">
          <a:xfrm>
            <a:off x="4932040" y="1824637"/>
            <a:ext cx="3518525" cy="41923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2492896"/>
            <a:ext cx="3960440" cy="2189973"/>
          </a:xfrm>
          <a:prstGeom prst="rect">
            <a:avLst/>
          </a:prstGeom>
          <a:noFill/>
        </p:spPr>
      </p:pic>
      <p:pic>
        <p:nvPicPr>
          <p:cNvPr id="8" name="Рисунок 7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2492895"/>
            <a:ext cx="3960440" cy="218997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662115864"/>
      </p:ext>
    </p:extLst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Documents and Settings\Марианна\Рабочий стол\война\22_2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3356" y="260648"/>
            <a:ext cx="8501122" cy="642939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190024082"/>
      </p:ext>
    </p:extLst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3690652" y="3518260"/>
            <a:ext cx="2952330" cy="32058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692696"/>
            <a:ext cx="8262966" cy="4296548"/>
          </a:xfrm>
        </p:spPr>
        <p:txBody>
          <a:bodyPr>
            <a:normAutofit/>
          </a:bodyPr>
          <a:lstStyle/>
          <a:p>
            <a:r>
              <a:rPr lang="ru-RU" dirty="0" smtClean="0">
                <a:solidFill>
                  <a:srgbClr val="C00000"/>
                </a:solidFill>
              </a:rPr>
              <a:t>11 августа 1945 года части 79-ой стрелковой дивизии 56-ого стрелкового корпуса 2-ого Дальневосточного фронта начали наступательные операции на Сахалине</a:t>
            </a:r>
            <a:endParaRPr lang="ru-RU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9426025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Documents and Settings\Марианна\Рабочий стол\война\9m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472" y="857232"/>
            <a:ext cx="8072494" cy="579858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897146644"/>
      </p:ext>
    </p:extLst>
  </p:cSld>
  <p:clrMapOvr>
    <a:masterClrMapping/>
  </p:clrMapOvr>
  <p:transition>
    <p:wipe dir="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Documents and Settings\Марианна\Рабочий стол\война\encyclopediyaRU-20068526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99501" y="692696"/>
            <a:ext cx="7929618" cy="551815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903411040"/>
      </p:ext>
    </p:extLst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10800000" flipV="1">
            <a:off x="357158" y="428604"/>
            <a:ext cx="8305800" cy="1571636"/>
          </a:xfrm>
        </p:spPr>
        <p:txBody>
          <a:bodyPr>
            <a:normAutofit fontScale="90000"/>
          </a:bodyPr>
          <a:lstStyle/>
          <a:p>
            <a:pPr algn="just"/>
            <a:r>
              <a:rPr lang="ru-RU" dirty="0" smtClean="0">
                <a:solidFill>
                  <a:schemeClr val="accent6">
                    <a:lumMod val="75000"/>
                  </a:schemeClr>
                </a:solidFill>
              </a:rPr>
              <a:t>Японцы, среди которых было не мало «смертников», отчаянно сопротивлялись.</a:t>
            </a:r>
            <a:endParaRPr lang="ru-RU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5122" name="Picture 2" descr="C:\Documents and Settings\Марианна\Рабочий стол\война\1308651102_2-28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472" y="2143116"/>
            <a:ext cx="7905772" cy="421148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510510445"/>
      </p:ext>
    </p:extLst>
  </p:cSld>
  <p:clrMapOvr>
    <a:masterClrMapping/>
  </p:clrMapOvr>
  <p:transition>
    <p:pull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Documents and Settings\Марианна\Рабочий стол\война\ja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404664"/>
            <a:ext cx="8280920" cy="5867582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404664"/>
            <a:ext cx="8305800" cy="2021639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C00000"/>
                </a:solidFill>
              </a:rPr>
              <a:t>179-ый стрелковый полк осуществил захват железнодорожной станции Котон (Победино)</a:t>
            </a:r>
            <a:endParaRPr lang="ru-RU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0353664"/>
      </p:ext>
    </p:extLst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95536" y="692696"/>
            <a:ext cx="8748464" cy="1428760"/>
          </a:xfrm>
        </p:spPr>
        <p:txBody>
          <a:bodyPr>
            <a:noAutofit/>
          </a:bodyPr>
          <a:lstStyle/>
          <a:p>
            <a:pPr algn="l"/>
            <a:r>
              <a:rPr lang="ru-RU" sz="2800" dirty="0" smtClean="0">
                <a:solidFill>
                  <a:srgbClr val="C00000"/>
                </a:solidFill>
              </a:rPr>
              <a:t>В этом героическом рейде в тыл врага особенно отличился батальон под командованием капитана Леонида Смирных</a:t>
            </a:r>
            <a:endParaRPr lang="ru-RU" sz="2800" dirty="0">
              <a:solidFill>
                <a:srgbClr val="C0000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23528" y="2636912"/>
            <a:ext cx="3643338" cy="3786190"/>
          </a:xfrm>
        </p:spPr>
        <p:txBody>
          <a:bodyPr>
            <a:normAutofit/>
          </a:bodyPr>
          <a:lstStyle/>
          <a:p>
            <a:pPr algn="just"/>
            <a:r>
              <a:rPr lang="ru-RU" dirty="0" smtClean="0">
                <a:solidFill>
                  <a:schemeClr val="tx1"/>
                </a:solidFill>
              </a:rPr>
              <a:t>    </a:t>
            </a:r>
            <a:r>
              <a:rPr lang="ru-RU" dirty="0" smtClean="0">
                <a:solidFill>
                  <a:schemeClr val="tx1"/>
                </a:solidFill>
                <a:latin typeface="+mj-lt"/>
              </a:rPr>
              <a:t>Он не раз участвовал в рукопашных схватках, ходил в разведку боем. Коммунист  Леонид Смирных погиб в этом бою</a:t>
            </a:r>
            <a:r>
              <a:rPr lang="ru-RU" dirty="0" smtClean="0">
                <a:latin typeface="+mj-lt"/>
              </a:rPr>
              <a:t>.</a:t>
            </a:r>
            <a:endParaRPr lang="ru-RU" dirty="0">
              <a:latin typeface="+mj-lt"/>
            </a:endParaRPr>
          </a:p>
        </p:txBody>
      </p:sp>
      <p:pic>
        <p:nvPicPr>
          <p:cNvPr id="4" name="Picture 2" descr="C:\Documents and Settings\Марианна\Рабочий стол\война\19_29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43439" y="1714488"/>
            <a:ext cx="4105026" cy="4929206"/>
          </a:xfrm>
          <a:prstGeom prst="rect">
            <a:avLst/>
          </a:prstGeom>
          <a:noFill/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5639" y="4509120"/>
            <a:ext cx="2680655" cy="15972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14992644"/>
      </p:ext>
    </p:extLst>
  </p:cSld>
  <p:clrMapOvr>
    <a:masterClrMapping/>
  </p:clrMapOvr>
  <p:transition>
    <p:pull dir="u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Documents and Settings\Марианна\Рабочий стол\война\2hgu0i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87824" y="2132856"/>
            <a:ext cx="3171825" cy="428625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57166"/>
            <a:ext cx="8305800" cy="2500330"/>
          </a:xfrm>
        </p:spPr>
        <p:txBody>
          <a:bodyPr>
            <a:normAutofit fontScale="90000"/>
          </a:bodyPr>
          <a:lstStyle/>
          <a:p>
            <a:pPr algn="just"/>
            <a:r>
              <a:rPr lang="ru-RU" sz="2800" dirty="0" smtClean="0">
                <a:solidFill>
                  <a:srgbClr val="C00000"/>
                </a:solidFill>
              </a:rPr>
              <a:t>     В боях на подступах к укреплённому району образцы мужества и бесстрашия проявили бойцы и командиры 165-ого стрелкового полка. Героически сражался с врагом сержант этого полка сахалинец Антон Буюклы</a:t>
            </a:r>
            <a:endParaRPr lang="ru-RU" sz="28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4169233"/>
      </p:ext>
    </p:extLst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Documents and Settings\Марианна\Рабочий стол\война\675-2201106220429403-b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00232" y="2996952"/>
            <a:ext cx="4929222" cy="3429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2724912"/>
          </a:xfrm>
        </p:spPr>
        <p:txBody>
          <a:bodyPr>
            <a:normAutofit fontScale="90000"/>
          </a:bodyPr>
          <a:lstStyle/>
          <a:p>
            <a:r>
              <a:rPr lang="ru-RU" sz="3200" dirty="0" smtClean="0">
                <a:solidFill>
                  <a:srgbClr val="C00000"/>
                </a:solidFill>
              </a:rPr>
              <a:t>    </a:t>
            </a:r>
            <a:r>
              <a:rPr lang="ru-RU" sz="3100" dirty="0" smtClean="0">
                <a:solidFill>
                  <a:srgbClr val="C00000"/>
                </a:solidFill>
              </a:rPr>
              <a:t>Когда из непрерывного пулемётного огня из японского дзота задержалось наступление, коммунист А. Буюклы прополз по открытой местности до дзота и закрыл своим телом его амбразуру. Подвиг Антона Буюклы бессмертен</a:t>
            </a:r>
            <a:r>
              <a:rPr lang="ru-RU" sz="3100" dirty="0">
                <a:solidFill>
                  <a:srgbClr val="C00000"/>
                </a:solidFill>
              </a:rPr>
              <a:t>!</a:t>
            </a:r>
          </a:p>
        </p:txBody>
      </p:sp>
    </p:spTree>
    <p:extLst>
      <p:ext uri="{BB962C8B-B14F-4D97-AF65-F5344CB8AC3E}">
        <p14:creationId xmlns:p14="http://schemas.microsoft.com/office/powerpoint/2010/main" val="440808301"/>
      </p:ext>
    </p:extLst>
  </p:cSld>
  <p:clrMapOvr>
    <a:masterClrMapping/>
  </p:clrMapOvr>
  <p:transition>
    <p:pull dir="lu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1268760"/>
            <a:ext cx="8334404" cy="4857784"/>
          </a:xfrm>
          <a:ln>
            <a:solidFill>
              <a:schemeClr val="accent1"/>
            </a:solidFill>
          </a:ln>
        </p:spPr>
        <p:txBody>
          <a:bodyPr>
            <a:normAutofit fontScale="90000"/>
          </a:bodyPr>
          <a:lstStyle/>
          <a:p>
            <a:r>
              <a:rPr lang="ru-RU" sz="4000" dirty="0" smtClean="0"/>
              <a:t>   </a:t>
            </a:r>
            <a:r>
              <a:rPr lang="ru-RU" sz="4000" dirty="0" smtClean="0">
                <a:solidFill>
                  <a:srgbClr val="C00000"/>
                </a:solidFill>
              </a:rPr>
              <a:t>С 20-ого августа советские войска развернули стремительное наступление на юге острова. В ходе ожесточенных боев советские солдаты и командиры проявили смелость и выносливость, высокое воинское мастерство и героизм </a:t>
            </a:r>
            <a:endParaRPr lang="ru-RU" sz="4000" dirty="0">
              <a:solidFill>
                <a:srgbClr val="C00000"/>
              </a:solidFill>
            </a:endParaRPr>
          </a:p>
        </p:txBody>
      </p:sp>
      <p:pic>
        <p:nvPicPr>
          <p:cNvPr id="3" name="Рисунок 2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3284984"/>
            <a:ext cx="2376264" cy="149599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27590243"/>
      </p:ext>
    </p:extLst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Documents and Settings\Марианна\Рабочий стол\война\big-vov_1941_1945_1000-48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4348" y="857233"/>
            <a:ext cx="7715304" cy="564360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968886130"/>
      </p:ext>
    </p:extLst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Documents and Settings\Марианна\Рабочий стол\война\89781a34206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2910" y="831850"/>
            <a:ext cx="7929618" cy="559754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255295225"/>
      </p:ext>
    </p:extLst>
  </p:cSld>
  <p:clrMapOvr>
    <a:masterClrMapping/>
  </p:clrMapOvr>
  <p:transition>
    <p:split orient="vert" dir="in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Documents and Settings\Марианна\Рабочий стол\война\2106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2910" y="857232"/>
            <a:ext cx="7858180" cy="564360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101241090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1472" y="785794"/>
            <a:ext cx="8305800" cy="5143536"/>
          </a:xfrm>
        </p:spPr>
        <p:txBody>
          <a:bodyPr>
            <a:noAutofit/>
          </a:bodyPr>
          <a:lstStyle/>
          <a:p>
            <a:r>
              <a:rPr lang="ru-RU" sz="3200" dirty="0" smtClean="0">
                <a:solidFill>
                  <a:srgbClr val="FF0000"/>
                </a:solidFill>
              </a:rPr>
              <a:t>   </a:t>
            </a:r>
            <a:r>
              <a:rPr lang="ru-RU" sz="3200" dirty="0" smtClean="0">
                <a:solidFill>
                  <a:srgbClr val="C00000"/>
                </a:solidFill>
              </a:rPr>
              <a:t>Величайшее мужество проявили в боях за Сахалин и Курильские острова сотни солдат и командиров</a:t>
            </a:r>
            <a:endParaRPr lang="ru-RU" sz="3200" dirty="0">
              <a:solidFill>
                <a:srgbClr val="C00000"/>
              </a:solidFill>
            </a:endParaRPr>
          </a:p>
        </p:txBody>
      </p:sp>
      <p:pic>
        <p:nvPicPr>
          <p:cNvPr id="3" name="Рисунок 2" descr="sakh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524328" y="500042"/>
            <a:ext cx="1008112" cy="3786214"/>
          </a:xfrm>
          <a:prstGeom prst="rect">
            <a:avLst/>
          </a:prstGeom>
          <a:effectLst>
            <a:glow rad="139700">
              <a:srgbClr val="FFFFFF"/>
            </a:glow>
          </a:effectLst>
        </p:spPr>
      </p:pic>
      <p:pic>
        <p:nvPicPr>
          <p:cNvPr id="4" name="Picture 4" descr="D:\Мои документы\Мои рисунки\a1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47664" y="1000108"/>
            <a:ext cx="5832648" cy="27860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sakh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676728" y="652442"/>
            <a:ext cx="1008112" cy="3786214"/>
          </a:xfrm>
          <a:prstGeom prst="rect">
            <a:avLst/>
          </a:prstGeom>
          <a:effectLst>
            <a:glow rad="139700">
              <a:srgbClr val="FFFFFF"/>
            </a:glow>
          </a:effectLst>
        </p:spPr>
      </p:pic>
    </p:spTree>
    <p:extLst>
      <p:ext uri="{BB962C8B-B14F-4D97-AF65-F5344CB8AC3E}">
        <p14:creationId xmlns:p14="http://schemas.microsoft.com/office/powerpoint/2010/main" val="4140373489"/>
      </p:ext>
    </p:extLst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785794"/>
            <a:ext cx="8429684" cy="5000660"/>
          </a:xfrm>
        </p:spPr>
        <p:txBody>
          <a:bodyPr>
            <a:normAutofit fontScale="90000"/>
          </a:bodyPr>
          <a:lstStyle/>
          <a:p>
            <a:r>
              <a:rPr lang="ru-RU" sz="4000" dirty="0" smtClean="0"/>
              <a:t>   </a:t>
            </a:r>
            <a:br>
              <a:rPr lang="ru-RU" sz="4000" dirty="0" smtClean="0"/>
            </a:br>
            <a:r>
              <a:rPr lang="ru-RU" sz="4000" dirty="0" smtClean="0">
                <a:solidFill>
                  <a:srgbClr val="FF0000"/>
                </a:solidFill>
              </a:rPr>
              <a:t>Мы никогда не забудем имена тех, кто, не щадя жизни, боролся за честь и свободу нашей Родины. Именами героев, павших в боях с японскими империалистами, названы многие населенные пункты Сахалина и Курильских островов</a:t>
            </a:r>
            <a:endParaRPr lang="ru-RU" sz="4000" dirty="0">
              <a:solidFill>
                <a:srgbClr val="FF0000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4509120"/>
            <a:ext cx="2378075" cy="1493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99319213"/>
      </p:ext>
    </p:extLst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691680" y="1142983"/>
            <a:ext cx="5758989" cy="917865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5" name="Содержимое 3" descr=".ПРИРОДА САХАЛИНА"/>
          <p:cNvPicPr>
            <a:picLocks noGrp="1"/>
          </p:cNvPicPr>
          <p:nvPr>
            <p:ph idx="4294967295"/>
          </p:nvPr>
        </p:nvPicPr>
        <p:blipFill>
          <a:blip r:embed="rId4" cstate="print"/>
          <a:stretch>
            <a:fillRect/>
          </a:stretch>
        </p:blipFill>
        <p:spPr bwMode="auto">
          <a:xfrm>
            <a:off x="395536" y="404664"/>
            <a:ext cx="8352928" cy="59293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glow rad="228600">
              <a:srgbClr val="00B0F0">
                <a:alpha val="40000"/>
              </a:srgbClr>
            </a:glow>
          </a:effectLst>
        </p:spPr>
      </p:pic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42085" y="620688"/>
            <a:ext cx="8358246" cy="648071"/>
          </a:xfrm>
        </p:spPr>
        <p:txBody>
          <a:bodyPr>
            <a:normAutofit fontScale="25000" lnSpcReduction="20000"/>
          </a:bodyPr>
          <a:lstStyle/>
          <a:p>
            <a:r>
              <a:rPr lang="ru-RU" sz="14400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Impact" pitchFamily="34" charset="0"/>
              </a:rPr>
              <a:t>Дом  наш - </a:t>
            </a:r>
            <a:r>
              <a:rPr lang="ru-RU" sz="14400" b="1" dirty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Impact" pitchFamily="34" charset="0"/>
              </a:rPr>
              <a:t>у  моря </a:t>
            </a:r>
            <a:r>
              <a:rPr lang="ru-RU" sz="14400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Impact" pitchFamily="34" charset="0"/>
              </a:rPr>
              <a:t>!  </a:t>
            </a:r>
            <a:r>
              <a:rPr lang="ru-RU" sz="14400" b="1" dirty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Impact" pitchFamily="34" charset="0"/>
              </a:rPr>
              <a:t>Л</a:t>
            </a:r>
            <a:r>
              <a:rPr lang="ru-RU" sz="14400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Impact" pitchFamily="34" charset="0"/>
              </a:rPr>
              <a:t>юбимый </a:t>
            </a:r>
            <a:r>
              <a:rPr lang="ru-RU" sz="14400" b="1" dirty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Impact" pitchFamily="34" charset="0"/>
              </a:rPr>
              <a:t>наш </a:t>
            </a:r>
            <a:r>
              <a:rPr lang="ru-RU" sz="14400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Impact" pitchFamily="34" charset="0"/>
              </a:rPr>
              <a:t>край!</a:t>
            </a:r>
            <a:endParaRPr lang="ru-RU" sz="14400" b="1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endParaRPr lang="ru-RU" dirty="0"/>
          </a:p>
        </p:txBody>
      </p:sp>
      <p:pic>
        <p:nvPicPr>
          <p:cNvPr id="4" name="Рисунок 3" descr="sakh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668344" y="1191096"/>
            <a:ext cx="1008112" cy="4762500"/>
          </a:xfrm>
          <a:prstGeom prst="rect">
            <a:avLst/>
          </a:prstGeom>
          <a:effectLst>
            <a:glow rad="139700">
              <a:srgbClr val="FFFFFF"/>
            </a:glow>
          </a:effectLst>
        </p:spPr>
      </p:pic>
      <p:sp>
        <p:nvSpPr>
          <p:cNvPr id="8" name="Прямоугольник 7"/>
          <p:cNvSpPr/>
          <p:nvPr/>
        </p:nvSpPr>
        <p:spPr>
          <a:xfrm>
            <a:off x="-18852" y="1429414"/>
            <a:ext cx="8568952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«У моря на виду живет мое село.</a:t>
            </a:r>
            <a:endParaRPr lang="ru-RU" sz="28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Раскинув в сопках  улочки живые,</a:t>
            </a:r>
            <a:endParaRPr lang="ru-RU" sz="28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К нему ведет одна из тысячи дорог,</a:t>
            </a:r>
            <a:endParaRPr lang="ru-RU" sz="28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которые прошли по  всей России!</a:t>
            </a:r>
            <a:endParaRPr lang="ru-RU" sz="28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2800" b="1" dirty="0" smtClean="0">
              <a:solidFill>
                <a:srgbClr val="FF0000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Другой не отыскать. Волнующая кровь</a:t>
            </a:r>
            <a:endParaRPr lang="ru-RU" sz="28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Пускай теплом ласкающим прольется:</a:t>
            </a:r>
            <a:endParaRPr lang="ru-RU" sz="28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Дороге этой есть название – любовь</a:t>
            </a:r>
            <a:endParaRPr lang="ru-RU" sz="28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 земле, что нашей Родиной зовется!...»</a:t>
            </a:r>
          </a:p>
          <a:p>
            <a:pPr algn="ctr" eaLnBrk="0" fontAlgn="base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ru-RU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                           </a:t>
            </a:r>
            <a:r>
              <a:rPr lang="ru-RU" sz="2000" dirty="0" smtClean="0">
                <a:solidFill>
                  <a:srgbClr val="9F2936">
                    <a:lumMod val="60000"/>
                    <a:lumOff val="40000"/>
                  </a:srgbClr>
                </a:solidFill>
                <a:latin typeface="Times New Roman" pitchFamily="18" charset="0"/>
                <a:cs typeface="Times New Roman" pitchFamily="18" charset="0"/>
              </a:rPr>
              <a:t>(М. Шмидт)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496524283"/>
      </p:ext>
    </p:extLst>
  </p:cSld>
  <p:clrMapOvr>
    <a:masterClrMapping/>
  </p:clrMapOvr>
  <p:transition spd="slow" advTm="1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2" dur="8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3" dur="8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8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7" dur="8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8" dur="8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8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2" dur="8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3" dur="8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8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7" dur="80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8" dur="80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80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2" dur="80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3" dur="80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80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7" dur="80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8" dur="80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80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2" dur="80"/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3" dur="80"/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80"/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7" dur="80"/>
                                        <p:tgtEl>
                                          <p:spTgt spid="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8" dur="80"/>
                                        <p:tgtEl>
                                          <p:spTgt spid="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80"/>
                                        <p:tgtEl>
                                          <p:spTgt spid="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52" dur="80"/>
                                        <p:tgtEl>
                                          <p:spTgt spid="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53" dur="80"/>
                                        <p:tgtEl>
                                          <p:spTgt spid="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80"/>
                                        <p:tgtEl>
                                          <p:spTgt spid="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4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5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6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7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8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9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10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1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1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13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14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15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16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2_Аспект">
  <a:themeElements>
    <a:clrScheme name="Аспект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Аспект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3_Аспект">
  <a:themeElements>
    <a:clrScheme name="Аспект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Аспект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0_Аспект">
  <a:themeElements>
    <a:clrScheme name="Аспект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Аспект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11_Аспект">
  <a:themeElements>
    <a:clrScheme name="Аспект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Аспект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12_Аспект">
  <a:themeElements>
    <a:clrScheme name="Аспект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Аспект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15_Аспект">
  <a:themeElements>
    <a:clrScheme name="Аспект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Аспект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14_Аспект">
  <a:themeElements>
    <a:clrScheme name="Аспект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Аспект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ppt/theme/theme8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Аспект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ppt/theme/theme9.xml><?xml version="1.0" encoding="utf-8"?>
<a:theme xmlns:a="http://schemas.openxmlformats.org/drawingml/2006/main" name="16_Аспект">
  <a:themeElements>
    <a:clrScheme name="Аспект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Аспект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ppt/theme/theme10.xml><?xml version="1.0" encoding="utf-8"?>
<a:theme xmlns:a="http://schemas.openxmlformats.org/drawingml/2006/main" name="1_Аспект">
  <a:themeElements>
    <a:clrScheme name="Аспект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Аспект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ppt/theme/theme11.xml><?xml version="1.0" encoding="utf-8"?>
<a:theme xmlns:a="http://schemas.openxmlformats.org/drawingml/2006/main" name="4_Аспект">
  <a:themeElements>
    <a:clrScheme name="Аспект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Аспект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ppt/theme/theme12.xml><?xml version="1.0" encoding="utf-8"?>
<a:theme xmlns:a="http://schemas.openxmlformats.org/drawingml/2006/main" name="5_Аспект">
  <a:themeElements>
    <a:clrScheme name="Аспект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Аспект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ppt/theme/theme13.xml><?xml version="1.0" encoding="utf-8"?>
<a:theme xmlns:a="http://schemas.openxmlformats.org/drawingml/2006/main" name="6_Аспект">
  <a:themeElements>
    <a:clrScheme name="Аспект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Аспект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ppt/theme/theme14.xml><?xml version="1.0" encoding="utf-8"?>
<a:theme xmlns:a="http://schemas.openxmlformats.org/drawingml/2006/main" name="7_Аспект">
  <a:themeElements>
    <a:clrScheme name="Аспект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Аспект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ppt/theme/theme15.xml><?xml version="1.0" encoding="utf-8"?>
<a:theme xmlns:a="http://schemas.openxmlformats.org/drawingml/2006/main" name="8_Аспект">
  <a:themeElements>
    <a:clrScheme name="Аспект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Аспект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ppt/theme/theme16.xml><?xml version="1.0" encoding="utf-8"?>
<a:theme xmlns:a="http://schemas.openxmlformats.org/drawingml/2006/main" name="9_Аспект">
  <a:themeElements>
    <a:clrScheme name="Аспект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Аспект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ppt/theme/theme17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82</TotalTime>
  <Words>302</Words>
  <Application>Microsoft Office PowerPoint</Application>
  <PresentationFormat>Экран (4:3)</PresentationFormat>
  <Paragraphs>29</Paragraphs>
  <Slides>18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16</vt:i4>
      </vt:variant>
      <vt:variant>
        <vt:lpstr>Заголовки слайдов</vt:lpstr>
      </vt:variant>
      <vt:variant>
        <vt:i4>18</vt:i4>
      </vt:variant>
    </vt:vector>
  </HeadingPairs>
  <TitlesOfParts>
    <vt:vector size="34" baseType="lpstr">
      <vt:lpstr>2_Аспект</vt:lpstr>
      <vt:lpstr>3_Аспект</vt:lpstr>
      <vt:lpstr>10_Аспект</vt:lpstr>
      <vt:lpstr>11_Аспект</vt:lpstr>
      <vt:lpstr>12_Аспект</vt:lpstr>
      <vt:lpstr>15_Аспект</vt:lpstr>
      <vt:lpstr>14_Аспект</vt:lpstr>
      <vt:lpstr>Аспект</vt:lpstr>
      <vt:lpstr>16_Аспект</vt:lpstr>
      <vt:lpstr>1_Аспект</vt:lpstr>
      <vt:lpstr>4_Аспект</vt:lpstr>
      <vt:lpstr>5_Аспект</vt:lpstr>
      <vt:lpstr>6_Аспект</vt:lpstr>
      <vt:lpstr>7_Аспект</vt:lpstr>
      <vt:lpstr>8_Аспект</vt:lpstr>
      <vt:lpstr>9_Аспект</vt:lpstr>
      <vt:lpstr>Герои Сахалинской области</vt:lpstr>
      <vt:lpstr>Герои Сахалина</vt:lpstr>
      <vt:lpstr>Презентация PowerPoint</vt:lpstr>
      <vt:lpstr>11 августа 1945 года части 79-ой стрелковой дивизии 56-ого стрелкового корпуса 2-ого Дальневосточного фронта начали наступательные операции на Сахалине</vt:lpstr>
      <vt:lpstr>Презентация PowerPoint</vt:lpstr>
      <vt:lpstr>Презентация PowerPoint</vt:lpstr>
      <vt:lpstr>Японцы, среди которых было не мало «смертников», отчаянно сопротивлялись.</vt:lpstr>
      <vt:lpstr>179-ый стрелковый полк осуществил захват железнодорожной станции Котон (Победино)</vt:lpstr>
      <vt:lpstr>В этом героическом рейде в тыл врага особенно отличился батальон под командованием капитана Леонида Смирных</vt:lpstr>
      <vt:lpstr>     В боях на подступах к укреплённому району образцы мужества и бесстрашия проявили бойцы и командиры 165-ого стрелкового полка. Героически сражался с врагом сержант этого полка сахалинец Антон Буюклы</vt:lpstr>
      <vt:lpstr>    Когда из непрерывного пулемётного огня из японского дзота задержалось наступление, коммунист А. Буюклы прополз по открытой местности до дзота и закрыл своим телом его амбразуру. Подвиг Антона Буюклы бессмертен!</vt:lpstr>
      <vt:lpstr>   С 20-ого августа советские войска развернули стремительное наступление на юге острова. В ходе ожесточенных боев советские солдаты и командиры проявили смелость и выносливость, высокое воинское мастерство и героизм </vt:lpstr>
      <vt:lpstr>Презентация PowerPoint</vt:lpstr>
      <vt:lpstr>Презентация PowerPoint</vt:lpstr>
      <vt:lpstr>Презентация PowerPoint</vt:lpstr>
      <vt:lpstr>   Величайшее мужество проявили в боях за Сахалин и Курильские острова сотни солдат и командиров</vt:lpstr>
      <vt:lpstr>    Мы никогда не забудем имена тех, кто, не щадя жизни, боролся за честь и свободу нашей Родины. Именами героев, павших в боях с японскими империалистами, названы многие населенные пункты Сахалина и Курильских островов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«Герои Сахалина».</dc:title>
  <dc:creator>Удкласс010</dc:creator>
  <cp:lastModifiedBy>Admin</cp:lastModifiedBy>
  <cp:revision>12</cp:revision>
  <dcterms:created xsi:type="dcterms:W3CDTF">2020-06-22T01:28:46Z</dcterms:created>
  <dcterms:modified xsi:type="dcterms:W3CDTF">2020-11-03T09:20:58Z</dcterms:modified>
</cp:coreProperties>
</file>