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525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79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430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589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909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846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109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745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768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742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022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0365D-60DB-4E27-A2B6-177711672BED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749F8-9F72-4B1F-A863-9450FE5AE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31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32787" y="471948"/>
            <a:ext cx="32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№ 42»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40709" y="6154993"/>
            <a:ext cx="32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Усолье-Сибирское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4097" y="1585351"/>
            <a:ext cx="66367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«Крышки с пользой»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00032">
            <a:off x="201663" y="3167818"/>
            <a:ext cx="2620093" cy="19650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89531" y="3859065"/>
            <a:ext cx="2343045" cy="17572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2" r="4959"/>
          <a:stretch/>
        </p:blipFill>
        <p:spPr>
          <a:xfrm rot="5400000">
            <a:off x="5253533" y="3573286"/>
            <a:ext cx="2255134" cy="22518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" r="21559"/>
          <a:stretch/>
        </p:blipFill>
        <p:spPr>
          <a:xfrm rot="16200000">
            <a:off x="8988608" y="2692098"/>
            <a:ext cx="1721825" cy="31956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2107" y="5294360"/>
            <a:ext cx="3335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 Степанченко Н.Ю.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воспитатель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6365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45868" y="448840"/>
            <a:ext cx="8539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«Разложи по цвету»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знакомство детей с основными цветами (красный, синий, желтый, зеленый); ознакомление с окружающим; развитие мелкой моторики; развитие речи.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Материал: коробка; крышки от влажных салфеток, на которых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наклеины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прямоугольники красного, желтого, зеленого, синего цветов; предметные картинки тех же цветов.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Ход: ребенку предлагается рассмотреть картинки, назвать, что на них нарисовано и какого цвета, затем открыть крышку с нужным цветом и опустить туда картинку.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4749" y="3410995"/>
            <a:ext cx="3504996" cy="26287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32"/>
          <a:stretch/>
        </p:blipFill>
        <p:spPr>
          <a:xfrm>
            <a:off x="8025889" y="2843366"/>
            <a:ext cx="2459294" cy="357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63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32787" y="471948"/>
            <a:ext cx="63860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«Теремок»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знакомство со сказкой «Теремок»; с дикими животными; развитие речи и мелкой моторики.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Материал: теремок, персонажи сказки «Теремок»; крышки от влажных салфеток.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Ход: рассказать ребенку сказку «Теремок», рассмотреть теремок, персонажей сказки; предложить обыграть, расселить героев сказки в теремок.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954" y="2156335"/>
            <a:ext cx="4241800" cy="31813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2" r="10381"/>
          <a:stretch/>
        </p:blipFill>
        <p:spPr>
          <a:xfrm>
            <a:off x="7610168" y="2662285"/>
            <a:ext cx="2256504" cy="36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821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22323" y="324465"/>
            <a:ext cx="92619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«Чей домик»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ознакомление с окружающим (кто где живет); с животными и птицами; развитие мелкой моторики и речи.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Материал: крышка от коробки, крышки от влажных салфеток, на которые наклеиваются картинки с изображением жилья животных, птиц и т.д., картинки с изображением животных, птиц и т.д.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Ход: ребенку предлагается рассмотреть картинки, назвать кто на них изображен, затем расселить по домикам (кто где живет).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2" r="4959"/>
          <a:stretch/>
        </p:blipFill>
        <p:spPr>
          <a:xfrm rot="5400000">
            <a:off x="1470974" y="2786542"/>
            <a:ext cx="3427962" cy="34230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212" y="2481508"/>
            <a:ext cx="2797892" cy="373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220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83858" y="471948"/>
            <a:ext cx="63565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«Что в шкаф что в холодильник»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ознакомление с окружающим,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речи, памяти, внимательности.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Ход: предложите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рассмотреть картинки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подумать, что он положит в холодильник, а что в шкаф.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" r="21559"/>
          <a:stretch/>
        </p:blipFill>
        <p:spPr>
          <a:xfrm rot="16200000">
            <a:off x="2389375" y="1579428"/>
            <a:ext cx="2595717" cy="48175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943" y="2256500"/>
            <a:ext cx="2738898" cy="365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67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3111909" y="2330244"/>
            <a:ext cx="70792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3260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302</Words>
  <Application>Microsoft Office PowerPoint</Application>
  <PresentationFormat>Широкоэкранный</PresentationFormat>
  <Paragraphs>21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13</cp:revision>
  <dcterms:created xsi:type="dcterms:W3CDTF">2023-12-09T06:07:49Z</dcterms:created>
  <dcterms:modified xsi:type="dcterms:W3CDTF">2024-11-18T12:06:28Z</dcterms:modified>
</cp:coreProperties>
</file>