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83" r:id="rId2"/>
    <p:sldId id="281" r:id="rId3"/>
    <p:sldId id="284" r:id="rId4"/>
    <p:sldId id="294" r:id="rId5"/>
    <p:sldId id="295" r:id="rId6"/>
    <p:sldId id="296" r:id="rId7"/>
    <p:sldId id="297" r:id="rId8"/>
    <p:sldId id="298" r:id="rId9"/>
    <p:sldId id="299" r:id="rId10"/>
    <p:sldId id="300" r:id="rId11"/>
    <p:sldId id="302" r:id="rId12"/>
    <p:sldId id="301" r:id="rId13"/>
    <p:sldId id="326" r:id="rId14"/>
    <p:sldId id="359" r:id="rId15"/>
    <p:sldId id="329" r:id="rId16"/>
    <p:sldId id="330" r:id="rId17"/>
    <p:sldId id="331" r:id="rId18"/>
    <p:sldId id="332" r:id="rId19"/>
    <p:sldId id="333" r:id="rId20"/>
    <p:sldId id="334" r:id="rId21"/>
    <p:sldId id="335" r:id="rId22"/>
    <p:sldId id="336" r:id="rId23"/>
    <p:sldId id="337" r:id="rId24"/>
    <p:sldId id="338" r:id="rId25"/>
    <p:sldId id="282" r:id="rId26"/>
    <p:sldId id="303" r:id="rId27"/>
    <p:sldId id="304" r:id="rId28"/>
    <p:sldId id="305" r:id="rId29"/>
    <p:sldId id="306" r:id="rId30"/>
    <p:sldId id="307" r:id="rId31"/>
    <p:sldId id="308" r:id="rId32"/>
    <p:sldId id="311" r:id="rId33"/>
    <p:sldId id="312" r:id="rId34"/>
    <p:sldId id="313" r:id="rId35"/>
    <p:sldId id="314" r:id="rId36"/>
    <p:sldId id="362" r:id="rId37"/>
    <p:sldId id="360" r:id="rId38"/>
    <p:sldId id="339" r:id="rId39"/>
    <p:sldId id="340" r:id="rId40"/>
    <p:sldId id="341" r:id="rId41"/>
    <p:sldId id="342" r:id="rId42"/>
    <p:sldId id="343" r:id="rId43"/>
    <p:sldId id="344" r:id="rId44"/>
    <p:sldId id="345" r:id="rId45"/>
    <p:sldId id="346" r:id="rId46"/>
    <p:sldId id="347" r:id="rId47"/>
    <p:sldId id="348" r:id="rId48"/>
    <p:sldId id="315" r:id="rId49"/>
    <p:sldId id="316" r:id="rId50"/>
    <p:sldId id="317" r:id="rId51"/>
    <p:sldId id="318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63" r:id="rId60"/>
    <p:sldId id="361" r:id="rId61"/>
    <p:sldId id="349" r:id="rId62"/>
    <p:sldId id="350" r:id="rId63"/>
    <p:sldId id="351" r:id="rId64"/>
    <p:sldId id="352" r:id="rId65"/>
    <p:sldId id="353" r:id="rId66"/>
    <p:sldId id="354" r:id="rId67"/>
    <p:sldId id="355" r:id="rId68"/>
    <p:sldId id="356" r:id="rId69"/>
    <p:sldId id="357" r:id="rId70"/>
    <p:sldId id="358" r:id="rId71"/>
    <p:sldId id="256" r:id="rId72"/>
    <p:sldId id="280" r:id="rId73"/>
    <p:sldId id="364" r:id="rId74"/>
    <p:sldId id="365" r:id="rId75"/>
    <p:sldId id="260" r:id="rId76"/>
    <p:sldId id="261" r:id="rId77"/>
    <p:sldId id="262" r:id="rId78"/>
    <p:sldId id="264" r:id="rId79"/>
    <p:sldId id="263" r:id="rId80"/>
    <p:sldId id="265" r:id="rId81"/>
    <p:sldId id="266" r:id="rId82"/>
    <p:sldId id="268" r:id="rId83"/>
    <p:sldId id="269" r:id="rId84"/>
    <p:sldId id="270" r:id="rId85"/>
    <p:sldId id="272" r:id="rId86"/>
    <p:sldId id="274" r:id="rId87"/>
    <p:sldId id="275" r:id="rId88"/>
    <p:sldId id="276" r:id="rId89"/>
    <p:sldId id="277" r:id="rId90"/>
    <p:sldId id="366" r:id="rId91"/>
    <p:sldId id="367" r:id="rId92"/>
    <p:sldId id="370" r:id="rId93"/>
    <p:sldId id="372" r:id="rId94"/>
    <p:sldId id="374" r:id="rId95"/>
    <p:sldId id="376" r:id="rId96"/>
    <p:sldId id="378" r:id="rId97"/>
    <p:sldId id="380" r:id="rId98"/>
    <p:sldId id="382" r:id="rId99"/>
    <p:sldId id="384" r:id="rId100"/>
    <p:sldId id="386" r:id="rId101"/>
    <p:sldId id="388" r:id="rId102"/>
    <p:sldId id="368" r:id="rId103"/>
    <p:sldId id="369" r:id="rId104"/>
    <p:sldId id="371" r:id="rId105"/>
    <p:sldId id="373" r:id="rId106"/>
    <p:sldId id="375" r:id="rId107"/>
    <p:sldId id="377" r:id="rId108"/>
    <p:sldId id="379" r:id="rId109"/>
    <p:sldId id="381" r:id="rId110"/>
    <p:sldId id="383" r:id="rId111"/>
    <p:sldId id="385" r:id="rId112"/>
    <p:sldId id="387" r:id="rId1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A9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16" autoAdjust="0"/>
    <p:restoredTop sz="94660"/>
  </p:normalViewPr>
  <p:slideViewPr>
    <p:cSldViewPr>
      <p:cViewPr varScale="1">
        <p:scale>
          <a:sx n="50" d="100"/>
          <a:sy n="50" d="100"/>
        </p:scale>
        <p:origin x="1248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E11502A8-8E01-4F7E-B56E-40BDE5209C2F}" type="datetimeFigureOut">
              <a:rPr lang="ru-RU" smtClean="0"/>
              <a:pPr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2280B3E3-8214-4F90-ADC0-BE99A75AF18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file:///F:\&#1057;&#1072;&#1084;&#1099;&#1081;-&#1089;&#1072;&#1084;&#1099;&#1081;%203\&#1054;&#1073;&#1088;&#1077;&#1079;&#1082;&#1080;\&#1079;&#1074;&#1091;&#1082;%20-%20&#1076;&#1083;&#1103;%20&#1079;&#1072;&#1089;&#1090;&#1072;&#1074;&#1082;&#1080;%20(www.hotplayer.ru).wav" TargetMode="External"/><Relationship Id="rId7" Type="http://schemas.openxmlformats.org/officeDocument/2006/relationships/image" Target="../media/image4.png"/><Relationship Id="rId2" Type="http://schemas.microsoft.com/office/2007/relationships/media" Target="file:///F:\&#1057;&#1072;&#1084;&#1099;&#1081;-&#1089;&#1072;&#1084;&#1099;&#1081;%203\&#1054;&#1073;&#1088;&#1077;&#1079;&#1082;&#1080;\&#1079;&#1074;&#1091;&#1082;%20-%20&#1076;&#1083;&#1103;%20&#1079;&#1072;&#1089;&#1090;&#1072;&#1074;&#1082;&#1080;%20(www.hotplayer.ru).wav" TargetMode="External"/><Relationship Id="rId1" Type="http://schemas.openxmlformats.org/officeDocument/2006/relationships/audio" Target="file:///C:\Users\&#1055;&#1077;&#1090;&#1088;\Desktop\&#1057;&#1072;&#1084;&#1099;&#1081;-&#1089;&#1072;&#1084;&#1099;&#1081;\&#1052;&#1091;&#1079;&#1099;&#1082;&#1072;\&#1079;&#1074;&#1091;&#1082;%20-%20&#1076;&#1083;&#1103;%20&#1079;&#1072;&#1089;&#1090;&#1072;&#1074;&#1082;&#1080;%20(www.hotplayer.ru)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3.png"/><Relationship Id="rId2" Type="http://schemas.openxmlformats.org/officeDocument/2006/relationships/audio" Target="file:///F:\&#1057;&#1072;&#1084;&#1099;&#1081;-&#1089;&#1072;&#1084;&#1099;&#1081;%203\&#1054;&#1073;&#1088;&#1077;&#1079;&#1082;&#1080;\Metro%20Goldwyn%20Mayer%20-%20lion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Metro%20Goldwyn%20Mayer%20-%20lion%20(www.hotplayer.ru).wav" TargetMode="External"/><Relationship Id="rId6" Type="http://schemas.openxmlformats.org/officeDocument/2006/relationships/image" Target="../media/image22.gif"/><Relationship Id="rId5" Type="http://schemas.openxmlformats.org/officeDocument/2006/relationships/audio" Target="../media/audio6.wav"/><Relationship Id="rId4" Type="http://schemas.openxmlformats.org/officeDocument/2006/relationships/audio" Target="../media/audio1.wav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audio" Target="../media/audio8.wav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audio" Target="../media/audio7.wav"/><Relationship Id="rId16" Type="http://schemas.openxmlformats.org/officeDocument/2006/relationships/image" Target="../media/image37.jpe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png"/><Relationship Id="rId15" Type="http://schemas.openxmlformats.org/officeDocument/2006/relationships/image" Target="../media/image36.jpeg"/><Relationship Id="rId10" Type="http://schemas.openxmlformats.org/officeDocument/2006/relationships/image" Target="../media/image31.png"/><Relationship Id="rId19" Type="http://schemas.openxmlformats.org/officeDocument/2006/relationships/image" Target="../media/image40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2.png"/><Relationship Id="rId2" Type="http://schemas.openxmlformats.org/officeDocument/2006/relationships/audio" Target="file:///F:\&#1057;&#1072;&#1084;&#1099;&#1081;-&#1089;&#1072;&#1084;&#1099;&#1081;%203\&#1054;&#1073;&#1088;&#1077;&#1079;&#1082;&#1080;\&#1054;&#1076;&#1080;&#1085;%20&#1076;&#1086;&#1084;&#1072;.wav" TargetMode="External"/><Relationship Id="rId1" Type="http://schemas.microsoft.com/office/2007/relationships/media" Target="file:///F:\&#1057;&#1072;&#1084;&#1099;&#1081;-&#1089;&#1072;&#1084;&#1099;&#1081;%203\&#1054;&#1073;&#1088;&#1077;&#1079;&#1082;&#1080;\&#1054;&#1076;&#1080;&#1085;%20&#1076;&#1086;&#1084;&#107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41.jpeg"/><Relationship Id="rId4" Type="http://schemas.openxmlformats.org/officeDocument/2006/relationships/image" Target="../media/image25.jpe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3.png"/><Relationship Id="rId2" Type="http://schemas.openxmlformats.org/officeDocument/2006/relationships/audio" Target="file:///F:\&#1057;&#1072;&#1084;&#1099;&#1081;-&#1089;&#1072;&#1084;&#1099;&#1081;%203\&#1054;&#1073;&#1088;&#1077;&#1079;&#1082;&#1080;\&#1054;&#1085;&#1086;.wav" TargetMode="External"/><Relationship Id="rId1" Type="http://schemas.microsoft.com/office/2007/relationships/media" Target="file:///F:\&#1057;&#1072;&#1084;&#1099;&#1081;-&#1089;&#1072;&#1084;&#1099;&#1081;%203\&#1054;&#1073;&#1088;&#1077;&#1079;&#1082;&#1080;\&#1054;&#1085;&#1086;.wav" TargetMode="Externa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26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7.png"/><Relationship Id="rId2" Type="http://schemas.openxmlformats.org/officeDocument/2006/relationships/audio" Target="file:///F:\&#1057;&#1072;&#1084;&#1099;&#1081;-&#1089;&#1072;&#1084;&#1099;&#1081;%203\&#1054;&#1073;&#1088;&#1077;&#1079;&#1082;&#1080;\&#1041;&#1101;&#1090;&#1084;&#1077;&#1085;.wav" TargetMode="External"/><Relationship Id="rId1" Type="http://schemas.microsoft.com/office/2007/relationships/media" Target="file:///F:\&#1057;&#1072;&#1084;&#1099;&#1081;-&#1089;&#1072;&#1084;&#1099;&#1081;%203\&#1054;&#1073;&#1088;&#1077;&#1079;&#1082;&#1080;\&#1041;&#1101;&#1090;&#1084;&#1077;&#1085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46.jpeg"/><Relationship Id="rId4" Type="http://schemas.openxmlformats.org/officeDocument/2006/relationships/image" Target="../media/image27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9.png"/><Relationship Id="rId2" Type="http://schemas.openxmlformats.org/officeDocument/2006/relationships/audio" Target="file:///F:\&#1057;&#1072;&#1084;&#1099;&#1081;-&#1089;&#1072;&#1084;&#1099;&#1081;%203\&#1054;&#1073;&#1088;&#1077;&#1079;&#1082;&#1080;\&#1055;&#1083;&#1077;&#1085;&#1085;&#1080;&#1094;&#1072;.wav" TargetMode="External"/><Relationship Id="rId1" Type="http://schemas.microsoft.com/office/2007/relationships/media" Target="file:///F:\&#1057;&#1072;&#1084;&#1099;&#1081;-&#1089;&#1072;&#1084;&#1099;&#1081;%203\&#1054;&#1073;&#1088;&#1077;&#1079;&#1082;&#1080;\&#1055;&#1083;&#1077;&#1085;&#1085;&#1080;&#1094;&#107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48.jpeg"/><Relationship Id="rId4" Type="http://schemas.openxmlformats.org/officeDocument/2006/relationships/image" Target="../media/image28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1.png"/><Relationship Id="rId2" Type="http://schemas.openxmlformats.org/officeDocument/2006/relationships/audio" Target="file:///F:\&#1057;&#1072;&#1084;&#1099;&#1081;-&#1089;&#1072;&#1084;&#1099;&#1081;%203\&#1054;&#1073;&#1088;&#1077;&#1079;&#1082;&#1080;\&#1047;&#1074;&#1086;&#1085;&#1086;&#1082;.wav" TargetMode="External"/><Relationship Id="rId1" Type="http://schemas.microsoft.com/office/2007/relationships/media" Target="file:///F:\&#1057;&#1072;&#1084;&#1099;&#1081;-&#1089;&#1072;&#1084;&#1099;&#1081;%203\&#1054;&#1073;&#1088;&#1077;&#1079;&#1082;&#1080;\&#1047;&#1074;&#1086;&#1085;&#1086;&#108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50.jpeg"/><Relationship Id="rId4" Type="http://schemas.openxmlformats.org/officeDocument/2006/relationships/image" Target="../media/image29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3.png"/><Relationship Id="rId2" Type="http://schemas.openxmlformats.org/officeDocument/2006/relationships/audio" Target="file:///F:\&#1057;&#1072;&#1084;&#1099;&#1081;-&#1089;&#1072;&#1084;&#1099;&#1081;%203\&#1054;&#1073;&#1088;&#1077;&#1079;&#1082;&#1080;\&#1041;&#1088;&#1077;&#1084;&#1077;&#1085;&#1089;&#1082;&#1080;&#1077;.wav" TargetMode="External"/><Relationship Id="rId1" Type="http://schemas.microsoft.com/office/2007/relationships/media" Target="file:///F:\&#1057;&#1072;&#1084;&#1099;&#1081;-&#1089;&#1072;&#1084;&#1099;&#1081;%203\&#1054;&#1073;&#1088;&#1077;&#1079;&#1082;&#1080;\&#1041;&#1088;&#1077;&#1084;&#1077;&#1085;&#1089;&#1082;&#1080;&#1077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52.jpeg"/><Relationship Id="rId4" Type="http://schemas.openxmlformats.org/officeDocument/2006/relationships/image" Target="../media/image30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5.png"/><Relationship Id="rId2" Type="http://schemas.openxmlformats.org/officeDocument/2006/relationships/audio" Target="file:///F:\&#1057;&#1072;&#1084;&#1099;&#1081;-&#1089;&#1072;&#1084;&#1099;&#1081;%203\&#1054;&#1073;&#1088;&#1077;&#1079;&#1082;&#1080;\&#1058;&#1077;&#1088;&#1084;&#1080;&#1085;&#1072;&#1090;&#1086;&#1088;.wav" TargetMode="External"/><Relationship Id="rId1" Type="http://schemas.microsoft.com/office/2007/relationships/media" Target="file:///F:\&#1057;&#1072;&#1084;&#1099;&#1081;-&#1089;&#1072;&#1084;&#1099;&#1081;%203\&#1054;&#1073;&#1088;&#1077;&#1079;&#1082;&#1080;\&#1058;&#1077;&#1088;&#1084;&#1080;&#1085;&#1072;&#1090;&#1086;&#1088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54.jpeg"/><Relationship Id="rId4" Type="http://schemas.openxmlformats.org/officeDocument/2006/relationships/image" Target="../media/image31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7.png"/><Relationship Id="rId2" Type="http://schemas.openxmlformats.org/officeDocument/2006/relationships/audio" Target="file:///F:\&#1057;&#1072;&#1084;&#1099;&#1081;-&#1089;&#1072;&#1084;&#1099;&#1081;%203\&#1054;&#1073;&#1088;&#1077;&#1079;&#1082;&#1080;\&#1052;&#1072;&#1091;&#1075;&#1083;&#1080;.wav" TargetMode="External"/><Relationship Id="rId1" Type="http://schemas.microsoft.com/office/2007/relationships/media" Target="file:///F:\&#1057;&#1072;&#1084;&#1099;&#1081;-&#1089;&#1072;&#1084;&#1099;&#1081;%203\&#1054;&#1073;&#1088;&#1077;&#1079;&#1082;&#1080;\&#1052;&#1072;&#1091;&#1075;&#1083;&#1080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56.jpeg"/><Relationship Id="rId4" Type="http://schemas.openxmlformats.org/officeDocument/2006/relationships/image" Target="../media/image32.jpe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9.png"/><Relationship Id="rId2" Type="http://schemas.openxmlformats.org/officeDocument/2006/relationships/audio" Target="file:///F:\&#1057;&#1072;&#1084;&#1099;&#1081;-&#1089;&#1072;&#1084;&#1099;&#1081;%203\&#1054;&#1073;&#1088;&#1077;&#1079;&#1082;&#1080;\&#1052;&#1085;&#1077;%20&#1085;&#1088;&#1072;&#1074;&#1080;&#1090;&#1089;&#1103;.wav" TargetMode="External"/><Relationship Id="rId1" Type="http://schemas.microsoft.com/office/2007/relationships/media" Target="file:///F:\&#1057;&#1072;&#1084;&#1099;&#1081;-&#1089;&#1072;&#1084;&#1099;&#1081;%203\&#1054;&#1073;&#1088;&#1077;&#1079;&#1082;&#1080;\&#1052;&#1085;&#1077;%20&#1085;&#1088;&#1072;&#1074;&#1080;&#1090;&#1089;&#1103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58.jpeg"/><Relationship Id="rId4" Type="http://schemas.openxmlformats.org/officeDocument/2006/relationships/image" Target="../media/image33.jpe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1.png"/><Relationship Id="rId2" Type="http://schemas.openxmlformats.org/officeDocument/2006/relationships/audio" Target="file:///F:\&#1057;&#1072;&#1084;&#1099;&#1081;-&#1089;&#1072;&#1084;&#1099;&#1081;%203\&#1054;&#1073;&#1088;&#1077;&#1079;&#1082;&#1080;\&#1058;&#1080;&#1090;&#1072;&#1085;&#1080;&#1082;.wav" TargetMode="External"/><Relationship Id="rId1" Type="http://schemas.microsoft.com/office/2007/relationships/media" Target="file:///F:\&#1057;&#1072;&#1084;&#1099;&#1081;-&#1089;&#1072;&#1084;&#1099;&#1081;%203\&#1054;&#1073;&#1088;&#1077;&#1079;&#1082;&#1080;\&#1058;&#1080;&#1090;&#1072;&#1085;&#1080;&#108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60.jpeg"/><Relationship Id="rId4" Type="http://schemas.openxmlformats.org/officeDocument/2006/relationships/image" Target="../media/image34.jpe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3.png"/><Relationship Id="rId2" Type="http://schemas.openxmlformats.org/officeDocument/2006/relationships/audio" Target="file:///F:\&#1057;&#1072;&#1084;&#1099;&#1081;-&#1089;&#1072;&#1084;&#1099;&#1081;%203\&#1054;&#1073;&#1088;&#1077;&#1079;&#1082;&#1080;\&#1050;&#1086;&#1088;&#1086;&#1083;&#1100;%20&#1083;&#1077;&#1074;.wav" TargetMode="External"/><Relationship Id="rId1" Type="http://schemas.microsoft.com/office/2007/relationships/media" Target="file:///F:\&#1057;&#1072;&#1084;&#1099;&#1081;-&#1089;&#1072;&#1084;&#1099;&#1081;%203\&#1054;&#1073;&#1088;&#1077;&#1079;&#1082;&#1080;\&#1050;&#1086;&#1088;&#1086;&#1083;&#1100;%20&#1083;&#1077;&#1074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62.jpeg"/><Relationship Id="rId4" Type="http://schemas.openxmlformats.org/officeDocument/2006/relationships/image" Target="../media/image35.jpe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5.png"/><Relationship Id="rId2" Type="http://schemas.openxmlformats.org/officeDocument/2006/relationships/audio" Target="file:///F:\&#1057;&#1072;&#1084;&#1099;&#1081;-&#1089;&#1072;&#1084;&#1099;&#1081;%203\&#1054;&#1073;&#1088;&#1077;&#1079;&#1082;&#1080;\&#1041;&#1077;&#1083;&#1086;&#1089;&#1085;&#1077;&#1078;&#1082;&#1072;.wav" TargetMode="External"/><Relationship Id="rId1" Type="http://schemas.microsoft.com/office/2007/relationships/media" Target="file:///F:\&#1057;&#1072;&#1084;&#1099;&#1081;-&#1089;&#1072;&#1084;&#1099;&#1081;%203\&#1054;&#1073;&#1088;&#1077;&#1079;&#1082;&#1080;\&#1041;&#1077;&#1083;&#1086;&#1089;&#1085;&#1077;&#1078;&#1082;&#107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64.jpeg"/><Relationship Id="rId4" Type="http://schemas.openxmlformats.org/officeDocument/2006/relationships/image" Target="../media/image36.jpe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7.png"/><Relationship Id="rId2" Type="http://schemas.openxmlformats.org/officeDocument/2006/relationships/audio" Target="file:///F:\&#1057;&#1072;&#1084;&#1099;&#1081;-&#1089;&#1072;&#1084;&#1099;&#1081;%203\&#1054;&#1073;&#1088;&#1077;&#1079;&#1082;&#1080;\&#1042;%20&#1095;&#1077;&#1088;&#1085;&#1086;&#1084;.wav" TargetMode="External"/><Relationship Id="rId1" Type="http://schemas.microsoft.com/office/2007/relationships/media" Target="file:///F:\&#1057;&#1072;&#1084;&#1099;&#1081;-&#1089;&#1072;&#1084;&#1099;&#1081;%203\&#1054;&#1073;&#1088;&#1077;&#1079;&#1082;&#1080;\&#1042;%20&#1095;&#1077;&#1088;&#1085;&#1086;&#1084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66.jpeg"/><Relationship Id="rId4" Type="http://schemas.openxmlformats.org/officeDocument/2006/relationships/image" Target="../media/image37.jpe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9.png"/><Relationship Id="rId2" Type="http://schemas.openxmlformats.org/officeDocument/2006/relationships/audio" Target="file:///F:\&#1057;&#1072;&#1084;&#1099;&#1081;-&#1089;&#1072;&#1084;&#1099;&#1081;%203\&#1054;&#1073;&#1088;&#1077;&#1079;&#1082;&#1080;\&#1052;&#1086;&#1089;&#1082;&#1074;&#1072;.wav" TargetMode="External"/><Relationship Id="rId1" Type="http://schemas.microsoft.com/office/2007/relationships/media" Target="file:///F:\&#1057;&#1072;&#1084;&#1099;&#1081;-&#1089;&#1072;&#1084;&#1099;&#1081;%203\&#1054;&#1073;&#1088;&#1077;&#1079;&#1082;&#1080;\&#1052;&#1086;&#1089;&#1082;&#1074;&#1072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68.jpeg"/><Relationship Id="rId4" Type="http://schemas.openxmlformats.org/officeDocument/2006/relationships/image" Target="../media/image38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1.png"/><Relationship Id="rId2" Type="http://schemas.openxmlformats.org/officeDocument/2006/relationships/audio" Target="file:///F:\&#1057;&#1072;&#1084;&#1099;&#1081;-&#1089;&#1072;&#1084;&#1099;&#1081;%203\&#1054;&#1073;&#1088;&#1077;&#1079;&#1082;&#1080;\&#1054;&#1093;&#1086;&#1090;&#1085;&#1080;&#1082;&#1080;.wav" TargetMode="External"/><Relationship Id="rId1" Type="http://schemas.microsoft.com/office/2007/relationships/media" Target="file:///F:\&#1057;&#1072;&#1084;&#1099;&#1081;-&#1089;&#1072;&#1084;&#1099;&#1081;%203\&#1054;&#1073;&#1088;&#1077;&#1079;&#1082;&#1080;\&#1054;&#1093;&#1086;&#1090;&#1085;&#1080;&#1082;&#1080;.wav" TargetMode="External"/><Relationship Id="rId6" Type="http://schemas.openxmlformats.org/officeDocument/2006/relationships/image" Target="../media/image23.png"/><Relationship Id="rId5" Type="http://schemas.openxmlformats.org/officeDocument/2006/relationships/image" Target="../media/image70.jpeg"/><Relationship Id="rId4" Type="http://schemas.openxmlformats.org/officeDocument/2006/relationships/image" Target="../media/image39.jpeg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1" Type="http://schemas.microsoft.com/office/2007/relationships/media" Target="file:///F:\&#1057;&#1072;&#1084;&#1099;&#1081;-&#1089;&#1072;&#1084;&#1099;&#1081;%203\&#1054;&#1073;&#1088;&#1077;&#1079;&#1082;&#1080;\&#1057;&#1086;&#1074;&#1077;&#1090;&#1089;&#1082;&#1080;&#1081;%20&#1073;&#1091;&#1076;&#1080;&#1083;&#1100;&#1085;&#1080;&#1082;%20-%20&#1058;&#1054;&#1058;%20&#1040;&#1044;&#1054;&#1042;&#1067;&#1049;%20&#1047;&#1042;&#1059;&#1050;%20(www.hotplayer.ru).wav" TargetMode="Externa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award_PNG8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224" y="2714620"/>
            <a:ext cx="7072362" cy="442729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596" y="142852"/>
            <a:ext cx="8332729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Интеллектуальная </a:t>
            </a:r>
          </a:p>
          <a:p>
            <a:pPr algn="ctr"/>
            <a:r>
              <a:rPr lang="ru-RU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Игра</a:t>
            </a:r>
          </a:p>
          <a:p>
            <a:pPr algn="ctr"/>
            <a:r>
              <a:rPr lang="ru-RU" sz="6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«Самый-самый…»</a:t>
            </a:r>
            <a:endParaRPr lang="ru-RU" sz="6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Рисунок 7" descr="owl_PNG3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357554" y="3571876"/>
            <a:ext cx="2347696" cy="17859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43240" y="5572140"/>
            <a:ext cx="25717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ГКОУ СО «Ивдельская ВШ»</a:t>
            </a:r>
            <a:endParaRPr lang="ru-RU" sz="1400" b="1" dirty="0">
              <a:solidFill>
                <a:schemeClr val="bg1"/>
              </a:solidFill>
            </a:endParaRPr>
          </a:p>
        </p:txBody>
      </p:sp>
      <p:pic>
        <p:nvPicPr>
          <p:cNvPr id="10" name="звук - для заставки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9358346" y="5572140"/>
            <a:ext cx="304800" cy="304800"/>
          </a:xfrm>
          <a:prstGeom prst="rect">
            <a:avLst/>
          </a:prstGeom>
        </p:spPr>
      </p:pic>
      <p:pic>
        <p:nvPicPr>
          <p:cNvPr id="7" name="звук - для заставки (www.hotplayer.ru)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9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100000" showWhenStopped="0"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85918" y="357166"/>
            <a:ext cx="5657318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1 тур.</a:t>
            </a:r>
          </a:p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Разминка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Рисунок 3" descr="smiley_PNG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2786058"/>
            <a:ext cx="4071570" cy="39290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48" presetClass="entr" presetSubtype="0" accel="5000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1000108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Капля какого яда способна убить лошадь? 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428604"/>
            <a:ext cx="83582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наглядное пособие образно называют «Земным яблоком»? </a:t>
            </a:r>
            <a:endParaRPr lang="ru-RU" sz="20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00042"/>
            <a:ext cx="835824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другим словом назвать выигрыш игрока, проигравшего ранее? 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428604"/>
            <a:ext cx="86439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специальный индикатор, указывающий позицию на экране монитора?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сторон у трапеции? 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мировых войн было в истории человечества?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 какое озеро в России впадает 336 рек, а вытекает только одна?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лет пролежал на печи известный богатырь Илья Муромец? 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dirty="0" smtClean="0"/>
              <a:t> 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насекомое  испанцы называют смешным словом «Кукарача»? 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 algn="ctr"/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явление, при котором Земля попадает в тень, отбрасываемую Луной?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larm_clock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5840405" cy="5215108"/>
          </a:xfrm>
          <a:prstGeom prst="rect">
            <a:avLst/>
          </a:prstGeom>
        </p:spPr>
      </p:pic>
      <p:pic>
        <p:nvPicPr>
          <p:cNvPr id="6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470" y="4429132"/>
            <a:ext cx="304800" cy="304800"/>
          </a:xfrm>
          <a:prstGeom prst="rect">
            <a:avLst/>
          </a:prstGeom>
        </p:spPr>
      </p:pic>
      <p:pic>
        <p:nvPicPr>
          <p:cNvPr id="5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1500174"/>
            <a:ext cx="621510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Ответы </a:t>
            </a:r>
          </a:p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1 тура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1000108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Капля какого яда способна убить лошадь? 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714480" y="4500570"/>
            <a:ext cx="6072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Капля </a:t>
            </a: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никотина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наглядное пособие образно называют «Земным яблоком»? </a:t>
            </a:r>
            <a:endParaRPr lang="ru-RU" sz="20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86116" y="4572008"/>
            <a:ext cx="26432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Глобус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другим словом назвать выигрыш игрока, проигравшего ранее? 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43240" y="457200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Реванш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428604"/>
            <a:ext cx="857256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специальный индикатор, указывающий позицию на экране монитора?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14678" y="4857760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Курсор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сторон у трапеции?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4612" y="4214818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4 (четыре)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мировых войн было в истории человечества?</a:t>
            </a:r>
            <a:endParaRPr lang="ru-RU" sz="5400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14678" y="4572008"/>
            <a:ext cx="285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2 (две)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 какое озеро в России впадает 336 рек, а вытекает только одна?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214678" y="4500570"/>
            <a:ext cx="27146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Байкал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Сколько лет пролежал на печи известный богатырь Илья Муромец? 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28794" y="4572008"/>
            <a:ext cx="5357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30 лет и 3 года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насекомое  испанцы называют смешным словом «Кукарача»?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143240" y="4500570"/>
            <a:ext cx="307183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Таракан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явление, при котором Земля попадает в тень, отбрасываемую Луной?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4348" y="4857760"/>
            <a:ext cx="778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Солнечное затмение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14348" y="285728"/>
            <a:ext cx="807785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2 тур. </a:t>
            </a:r>
          </a:p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Ты кто такой?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Рисунок 4" descr="smiley_PNG6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14612" y="3000372"/>
            <a:ext cx="3857628" cy="38576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имя взял себе боксер Кассиус Клей после принятия мусульманства?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Какого знаменитого футболиста отец назвал в честь 40 президента США Рональда Рейгана?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dirty="0" smtClean="0"/>
              <a:t>. 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Кому принадлежит выражение: «Краткость – сестра таланта»?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шведский фабрикант изобрел в 1896 году взрывчатое вещество динамит?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автор теоремы: «Квадрат гипотенузы равен сумме квадратов катетов»?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Героя Отечественной войны 1812 года солдаты с восхищением называли </a:t>
            </a:r>
            <a:r>
              <a:rPr lang="ru-RU" sz="4800" b="1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ОН  БОГ  РАТИ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А какая фамилия была у этого полководца?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был первым космонавтом, вышедшим в открытый космос? 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357166"/>
            <a:ext cx="835824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Размер оптического диска CD в 650 Мб был выбран неслучайно. Разработчики очень любили и ценили одного великого композитора, и поэтому сделали так, чтобы CD-диск имел такой размер, чтобы на нём вмешалась вся его девятая симфония. Назовите композитора?</a:t>
            </a:r>
            <a:endParaRPr lang="ru-RU" sz="1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был основателем современных Олимпийских игр?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великий итальянский художник ложился спать на 15 минут через каждые четыре часа, уделяя сну, тем самым, полтора часа в сутки? </a:t>
            </a:r>
            <a:endParaRPr lang="ru-RU" sz="16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larm_clock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5840405" cy="5215108"/>
          </a:xfrm>
          <a:prstGeom prst="rect">
            <a:avLst/>
          </a:prstGeom>
        </p:spPr>
      </p:pic>
      <p:pic>
        <p:nvPicPr>
          <p:cNvPr id="6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470" y="4429132"/>
            <a:ext cx="304800" cy="304800"/>
          </a:xfrm>
          <a:prstGeom prst="rect">
            <a:avLst/>
          </a:prstGeom>
        </p:spPr>
      </p:pic>
      <p:pic>
        <p:nvPicPr>
          <p:cNvPr id="5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1500174"/>
            <a:ext cx="621510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Ответы </a:t>
            </a:r>
          </a:p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</a:t>
            </a:r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тура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имя взял себе боксер </a:t>
            </a:r>
            <a:r>
              <a:rPr lang="ru-RU" sz="5400" b="1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Кассиус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Клей после принятия мусульманства?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 descr="Al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6521" y="0"/>
            <a:ext cx="10660921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857356" y="5429264"/>
            <a:ext cx="55007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Мухаммед Али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357166"/>
            <a:ext cx="8358246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Какого знаменитого футболиста отец назвал в честь 40 президента США Рональда Рейгана?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0" algn="ctr"/>
            <a:endParaRPr lang="ru-RU" sz="2000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1604549138_5-p-krishtianu-ronaldu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929882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142976" y="5500702"/>
            <a:ext cx="7429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Криштиану Роналду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Кому принадлежит выражение: «Краткость – сестра таланта»?</a:t>
            </a:r>
            <a:endParaRPr lang="ru-RU" sz="20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HR5O6J9vU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222" y="0"/>
            <a:ext cx="10013363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428860" y="5500702"/>
            <a:ext cx="4643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А. П. </a:t>
            </a: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Чехов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428604"/>
            <a:ext cx="85725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шведский фабрикант изобрел в 1896 году взрывчатое вещество динамит?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himik-alfred-nob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8660" y="1"/>
            <a:ext cx="10001320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500166" y="5643578"/>
            <a:ext cx="62151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Альфред Нобель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автор теоремы: «Квадрат гипотенузы равен сумме квадратов катетов»?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mini-znachenie-kvadrata-pifagora-v-zhizni-chelovek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071802" y="5572140"/>
            <a:ext cx="39290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Пифагор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357166"/>
            <a:ext cx="83582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Героя Отечественной войны 1812 года солдаты с восхищением называли </a:t>
            </a:r>
            <a:r>
              <a:rPr lang="ru-RU" sz="4800" b="1" i="1" u="sng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ОН  БОГ  РАТИ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. А какая фамилия была у этого полководца?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Рисунок 6" descr="interesnie-fakti-o-petre-bagratio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143108" y="5643578"/>
            <a:ext cx="5572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П.И. Багратион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был первым космонавтом, вышедшим в открытый космос? 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maxresdefault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546872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071670" y="5857892"/>
            <a:ext cx="6072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</a:rPr>
              <a:t>Алексей Леонов</a:t>
            </a:r>
            <a:endParaRPr lang="ru-RU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28"/>
            <a:ext cx="835824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Размер оптического диска CD в 650 Мб был выбран неслучайно. Разработчики очень любили и ценили одного великого композитора, и поэтому сделали так, чтобы CD-диск имел такой размер, чтобы на нём вмешалась вся его девятая симфония. Назовите композитора?</a:t>
            </a:r>
            <a:endParaRPr lang="ru-RU" sz="12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aa3e6ee2b__750x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4096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28662" y="5786454"/>
            <a:ext cx="7715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Людвиг ван Бетховен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714356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Кто был основателем современных Олимпийских игр?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vdewl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1055" y="0"/>
            <a:ext cx="9245055" cy="68580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357290" y="5643578"/>
            <a:ext cx="65722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50000"/>
                  </a:schemeClr>
                </a:solidFill>
              </a:rPr>
              <a:t>Пьер де Кубертен</a:t>
            </a:r>
            <a:endParaRPr lang="ru-RU" sz="5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28"/>
            <a:ext cx="83582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великий итальянский художник ложился спать на 15 минут через каждые четыре часа, уделяя сну, тем самым, полтора часа в сутки? </a:t>
            </a:r>
            <a:endParaRPr lang="ru-RU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 descr="142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5935" y="-1"/>
            <a:ext cx="9515719" cy="685800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928662" y="5643578"/>
            <a:ext cx="7215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Леонардо да Винчи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4282" y="285728"/>
            <a:ext cx="8823249" cy="261610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3</a:t>
            </a:r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тур. </a:t>
            </a:r>
          </a:p>
          <a:p>
            <a:pPr algn="ctr"/>
            <a:r>
              <a:rPr lang="ru-RU" sz="7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«Верю - не верю»</a:t>
            </a:r>
            <a:endParaRPr lang="ru-RU" sz="7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4" name="Рисунок 3" descr="smiley_PNG6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3174" y="3143248"/>
            <a:ext cx="4133853" cy="34112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площадь суши России больше, чем у Плутона?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первым программистом в истории считается женщина?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Действительно ли верблюды накапливают в горбах воду?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358246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носки обуви у монголов неизменно загнуты вверх?</a:t>
            </a:r>
            <a:r>
              <a:rPr lang="ru-RU" sz="5400" dirty="0" smtClean="0"/>
              <a:t/>
            </a:r>
            <a:br>
              <a:rPr lang="ru-RU" sz="5400" dirty="0" smtClean="0"/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 smtClean="0"/>
          </a:p>
          <a:p>
            <a:pPr lvl="0" algn="ctr"/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4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жирафы по ночам отыскивают с помощью эха листья, которыми питаются?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</a:t>
            </a:r>
            <a:r>
              <a:rPr lang="ru-RU" sz="5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бананы растут на пальмах?</a:t>
            </a:r>
            <a:endParaRPr lang="ru-RU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быки реагируют на красный цвет?</a:t>
            </a:r>
            <a:endParaRPr lang="ru-RU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только самки комаров пьют кровь у людей и животных?</a:t>
            </a:r>
            <a:endParaRPr lang="ru-RU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3582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Олимпийская деревня в Лейк-Плейсиде (США) после окончания Олимпиады в 1980 году стала использоваться как тюрьма?</a:t>
            </a:r>
            <a:endParaRPr lang="ru-RU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642918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миндаль используется при производстве динамита?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larm_clock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5840405" cy="5215108"/>
          </a:xfrm>
          <a:prstGeom prst="rect">
            <a:avLst/>
          </a:prstGeom>
        </p:spPr>
      </p:pic>
      <p:pic>
        <p:nvPicPr>
          <p:cNvPr id="6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470" y="4429132"/>
            <a:ext cx="304800" cy="304800"/>
          </a:xfrm>
          <a:prstGeom prst="rect">
            <a:avLst/>
          </a:prstGeom>
        </p:spPr>
      </p:pic>
      <p:pic>
        <p:nvPicPr>
          <p:cNvPr id="5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1500174"/>
            <a:ext cx="621510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Ответы </a:t>
            </a:r>
          </a:p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3</a:t>
            </a:r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тура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площадь суши России больше, чем у Плутона?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3857628"/>
            <a:ext cx="8858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Правда.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Площадь суши России составляет 17 миллионов квадратных километров. И это превышает площадь карликовой планеты Плутон - 16,6 миллионов квадратных километров.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первым программистом в истории считается женщина?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3929066"/>
            <a:ext cx="88583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Правда. 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Им стала дочь лорда Байрона Ада Лавлейс. В середине XIX века она описала алгоритм вычисления чисел Бернулли для аналитической счетной машины Чарльза Бэббиджа.</a:t>
            </a:r>
            <a:endParaRPr lang="ru-RU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Действительно ли верблюды накапливают в горбах воду?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4348" y="4286256"/>
            <a:ext cx="78581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Не правда. </a:t>
            </a:r>
          </a:p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Верблюды накапливают в горбах не воду, а жир.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носки обуви у монголов неизменно загнуты вверх?</a:t>
            </a:r>
            <a:endParaRPr lang="ru-RU" sz="2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7158" y="4071942"/>
            <a:ext cx="84296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Правда. </a:t>
            </a:r>
          </a:p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Для монголов, земля священна и рыть, ее нельзя.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жирафы по ночам отыскивают с помощью эха листья, которыми питаются?</a:t>
            </a:r>
            <a:endParaRPr lang="ru-RU" sz="16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14546" y="4214818"/>
            <a:ext cx="47149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Не правда.</a:t>
            </a:r>
            <a:endParaRPr lang="ru-RU" sz="54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</a:t>
            </a:r>
            <a:r>
              <a:rPr lang="ru-RU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бананы растут на пальмах?</a:t>
            </a:r>
            <a:endParaRPr lang="ru-RU" sz="4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7158" y="2500306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Не правда. </a:t>
            </a:r>
          </a:p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Банановое растение – это, по сути, гигантская трава (до 10 м в высоту!). Подобие ствола у него образуют листья. Кстати, сами бананы - это не фрукты, а ягоды.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быки реагируют на красный цвет?</a:t>
            </a:r>
            <a:endParaRPr lang="ru-RU" sz="4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7158" y="2857496"/>
            <a:ext cx="84296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Не правда. </a:t>
            </a:r>
          </a:p>
          <a:p>
            <a:pPr algn="ctr"/>
            <a:r>
              <a:rPr lang="ru-RU" sz="3600" b="1" dirty="0" smtClean="0">
                <a:solidFill>
                  <a:schemeClr val="tx2">
                    <a:lumMod val="75000"/>
                  </a:schemeClr>
                </a:solidFill>
              </a:rPr>
              <a:t>Быки практически не различают цветов. В корриде они реагируют не на красный, а на раздражающее размахивание плащом.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357166"/>
            <a:ext cx="835824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только самки комаров пьют кровь у людей и животных?</a:t>
            </a:r>
            <a:endParaRPr lang="ru-RU" sz="5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28596" y="3786190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</a:rPr>
              <a:t>Правда. </a:t>
            </a:r>
          </a:p>
          <a:p>
            <a:pPr algn="ctr"/>
            <a:r>
              <a:rPr lang="ru-RU" sz="2800" b="1" dirty="0" smtClean="0">
                <a:solidFill>
                  <a:srgbClr val="FFFF00"/>
                </a:solidFill>
              </a:rPr>
              <a:t>Комары и самки, и самцы питаются нектаром, но самкам нужна кровь, которая перерабатывается у нее в организме в белки и железо, что позволяет ей отложить яйца.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357166"/>
            <a:ext cx="83582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Олимпийская деревня в Лейк-Плейсиде (США) после окончания Олимпиады в 1980 году стала использоваться как тюрьма?</a:t>
            </a:r>
            <a:endParaRPr lang="ru-RU" sz="4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4282" y="3714752"/>
            <a:ext cx="87154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Правда. </a:t>
            </a:r>
          </a:p>
          <a:p>
            <a:pPr algn="ctr"/>
            <a:r>
              <a:rPr lang="ru-RU" sz="2400" b="1" dirty="0" smtClean="0">
                <a:solidFill>
                  <a:srgbClr val="FFFF00"/>
                </a:solidFill>
              </a:rPr>
              <a:t>Всего лишь 6 месяцев спустя Бюро США по тюрьмам конвертировало здания Олимпийской деревни в исправительное учреждение </a:t>
            </a:r>
            <a:r>
              <a:rPr lang="ru-RU" sz="2400" b="1" dirty="0" err="1" smtClean="0">
                <a:solidFill>
                  <a:srgbClr val="FFFF00"/>
                </a:solidFill>
              </a:rPr>
              <a:t>Рэй-Брук</a:t>
            </a:r>
            <a:r>
              <a:rPr lang="ru-RU" sz="2400" b="1" dirty="0" smtClean="0">
                <a:solidFill>
                  <a:srgbClr val="FFFF00"/>
                </a:solidFill>
              </a:rPr>
              <a:t>, существующее и поныне. Общежития превратились в клетки, а игровая комната трансформировалась в тюремную часовню.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642918"/>
            <a:ext cx="83582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Правда ли, что миндаль используется при производстве динамита?</a:t>
            </a:r>
            <a:endParaRPr lang="ru-RU" sz="4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8662" y="3286124"/>
            <a:ext cx="742955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Не правда. </a:t>
            </a:r>
          </a:p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При производстве динамита используется арахис.</a:t>
            </a:r>
            <a:endParaRPr lang="ru-R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868" y="785794"/>
            <a:ext cx="5418470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4</a:t>
            </a:r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тур</a:t>
            </a:r>
          </a:p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Про кино</a:t>
            </a:r>
            <a:endParaRPr lang="ru-RU" sz="88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Рисунок 4" descr="GqB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6334" y="1196752"/>
            <a:ext cx="6786610" cy="5089958"/>
          </a:xfrm>
          <a:prstGeom prst="rect">
            <a:avLst/>
          </a:prstGeom>
        </p:spPr>
      </p:pic>
      <p:pic>
        <p:nvPicPr>
          <p:cNvPr id="6" name="Рисунок 5" descr="tv_PNG3927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21614" y="501964"/>
            <a:ext cx="9144000" cy="6479533"/>
          </a:xfrm>
          <a:prstGeom prst="rect">
            <a:avLst/>
          </a:prstGeom>
        </p:spPr>
      </p:pic>
      <p:pic>
        <p:nvPicPr>
          <p:cNvPr id="9" name="Metro Goldwyn Mayer - lion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01090" y="557214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914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 descr="deviner-film-emoticones-fb-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071546"/>
            <a:ext cx="7215238" cy="4786346"/>
          </a:xfrm>
          <a:prstGeom prst="rect">
            <a:avLst/>
          </a:prstGeom>
        </p:spPr>
      </p:pic>
      <p:pic>
        <p:nvPicPr>
          <p:cNvPr id="25" name="Рисунок 24" descr="123-1024x50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71546"/>
            <a:ext cx="7644405" cy="4714908"/>
          </a:xfrm>
          <a:prstGeom prst="rect">
            <a:avLst/>
          </a:prstGeom>
        </p:spPr>
      </p:pic>
      <p:pic>
        <p:nvPicPr>
          <p:cNvPr id="24" name="Рисунок 23" descr="tyomnyj-rycar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844" y="1000108"/>
            <a:ext cx="7347909" cy="4786346"/>
          </a:xfrm>
          <a:prstGeom prst="rect">
            <a:avLst/>
          </a:prstGeom>
        </p:spPr>
      </p:pic>
      <p:pic>
        <p:nvPicPr>
          <p:cNvPr id="23" name="Рисунок 22" descr="slide-15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6" y="857232"/>
            <a:ext cx="6742370" cy="5050193"/>
          </a:xfrm>
          <a:prstGeom prst="rect">
            <a:avLst/>
          </a:prstGeom>
        </p:spPr>
      </p:pic>
      <p:pic>
        <p:nvPicPr>
          <p:cNvPr id="22" name="Рисунок 21" descr="5qcw0j4Wbfc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571536" y="857232"/>
            <a:ext cx="8358246" cy="4786328"/>
          </a:xfrm>
          <a:prstGeom prst="rect">
            <a:avLst/>
          </a:prstGeom>
        </p:spPr>
      </p:pic>
      <p:pic>
        <p:nvPicPr>
          <p:cNvPr id="21" name="Рисунок 20" descr="slide-5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5720" y="928670"/>
            <a:ext cx="6907366" cy="5173779"/>
          </a:xfrm>
          <a:prstGeom prst="rect">
            <a:avLst/>
          </a:prstGeom>
        </p:spPr>
      </p:pic>
      <p:pic>
        <p:nvPicPr>
          <p:cNvPr id="20" name="Рисунок 19" descr="4-12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7158" y="928670"/>
            <a:ext cx="7215238" cy="4786346"/>
          </a:xfrm>
          <a:prstGeom prst="rect">
            <a:avLst/>
          </a:prstGeom>
        </p:spPr>
      </p:pic>
      <p:pic>
        <p:nvPicPr>
          <p:cNvPr id="18" name="Рисунок 17" descr="slide-34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42908" y="928670"/>
            <a:ext cx="7215238" cy="4906235"/>
          </a:xfrm>
          <a:prstGeom prst="rect">
            <a:avLst/>
          </a:prstGeom>
        </p:spPr>
      </p:pic>
      <p:pic>
        <p:nvPicPr>
          <p:cNvPr id="17" name="Рисунок 16" descr="slide-25.jp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8596" y="928670"/>
            <a:ext cx="6643734" cy="5143536"/>
          </a:xfrm>
          <a:prstGeom prst="rect">
            <a:avLst/>
          </a:prstGeom>
        </p:spPr>
      </p:pic>
      <p:pic>
        <p:nvPicPr>
          <p:cNvPr id="16" name="Рисунок 15" descr="titanik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428660" y="928670"/>
            <a:ext cx="8286808" cy="4786346"/>
          </a:xfrm>
          <a:prstGeom prst="rect">
            <a:avLst/>
          </a:prstGeom>
        </p:spPr>
      </p:pic>
      <p:pic>
        <p:nvPicPr>
          <p:cNvPr id="14" name="Рисунок 13" descr="maxresdefault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714412" y="1000108"/>
            <a:ext cx="8643998" cy="4862248"/>
          </a:xfrm>
          <a:prstGeom prst="rect">
            <a:avLst/>
          </a:prstGeom>
        </p:spPr>
      </p:pic>
      <p:pic>
        <p:nvPicPr>
          <p:cNvPr id="12" name="Рисунок 11" descr="pomen.jp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28596" y="928670"/>
            <a:ext cx="6715172" cy="4714908"/>
          </a:xfrm>
          <a:prstGeom prst="rect">
            <a:avLst/>
          </a:prstGeom>
        </p:spPr>
      </p:pic>
      <p:pic>
        <p:nvPicPr>
          <p:cNvPr id="11" name="Рисунок 10" descr="K_36thPgQ5br_b.jp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4282" y="857232"/>
            <a:ext cx="7000876" cy="5200650"/>
          </a:xfrm>
          <a:prstGeom prst="rect">
            <a:avLst/>
          </a:prstGeom>
        </p:spPr>
      </p:pic>
      <p:pic>
        <p:nvPicPr>
          <p:cNvPr id="10" name="Рисунок 9" descr="slide-21.jp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-214346" y="785794"/>
            <a:ext cx="7386986" cy="5104956"/>
          </a:xfrm>
          <a:prstGeom prst="rect">
            <a:avLst/>
          </a:prstGeom>
        </p:spPr>
      </p:pic>
      <p:pic>
        <p:nvPicPr>
          <p:cNvPr id="9" name="Рисунок 8" descr="M_e1AzOMN5Mk_M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14282" y="785794"/>
            <a:ext cx="6929486" cy="5143536"/>
          </a:xfrm>
          <a:prstGeom prst="rect">
            <a:avLst/>
          </a:prstGeom>
        </p:spPr>
      </p:pic>
      <p:pic>
        <p:nvPicPr>
          <p:cNvPr id="27" name="Рисунок 26" descr="Разбитый экран.jp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14282" y="928670"/>
            <a:ext cx="6929486" cy="4857784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4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60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7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90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10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120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13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150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16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180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19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1" presetID="23" presetClass="entr" presetSubtype="16" fill="hold" nodeType="withEffect">
                                  <p:stCondLst>
                                    <p:cond delay="210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" presetID="11" presetClass="entr" presetSubtype="0" repeatCount="indefinite" fill="hold" nodeType="withEffect">
                                  <p:stCondLst>
                                    <p:cond delay="225000"/>
                                  </p:stCondLst>
                                  <p:childTnLst>
                                    <p:set>
                                      <p:cBhvr>
                                        <p:cTn id="6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larm_clock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5840405" cy="5215108"/>
          </a:xfrm>
          <a:prstGeom prst="rect">
            <a:avLst/>
          </a:prstGeom>
        </p:spPr>
      </p:pic>
      <p:pic>
        <p:nvPicPr>
          <p:cNvPr id="6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470" y="4429132"/>
            <a:ext cx="304800" cy="304800"/>
          </a:xfrm>
          <a:prstGeom prst="rect">
            <a:avLst/>
          </a:prstGeom>
        </p:spPr>
      </p:pic>
      <p:pic>
        <p:nvPicPr>
          <p:cNvPr id="5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1500174"/>
            <a:ext cx="621510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Ответы </a:t>
            </a:r>
          </a:p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4 тура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deviner-film-emoticones-fb-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071546"/>
            <a:ext cx="7143799" cy="4643470"/>
          </a:xfrm>
          <a:prstGeom prst="rect">
            <a:avLst/>
          </a:prstGeom>
        </p:spPr>
      </p:pic>
      <p:pic>
        <p:nvPicPr>
          <p:cNvPr id="6" name="Рисунок 5" descr="gradient_article_16399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1000108"/>
            <a:ext cx="7143800" cy="4714908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214414" y="4500570"/>
            <a:ext cx="501611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Один дома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Один дома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5280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915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  <p:bldP spid="8" grpId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23-1024x50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8304" y="1000109"/>
            <a:ext cx="7970336" cy="4786346"/>
          </a:xfrm>
          <a:prstGeom prst="rect">
            <a:avLst/>
          </a:prstGeom>
        </p:spPr>
      </p:pic>
      <p:pic>
        <p:nvPicPr>
          <p:cNvPr id="9" name="Рисунок 8" descr="5b88ffcc57cde1658f2736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071546"/>
            <a:ext cx="7500990" cy="5143536"/>
          </a:xfrm>
          <a:prstGeom prst="rect">
            <a:avLst/>
          </a:prstGeom>
        </p:spPr>
      </p:pic>
      <p:pic>
        <p:nvPicPr>
          <p:cNvPr id="6" name="Рисунок 5" descr="4W0FnjSGn4x0mKZlBRx8OjFxQUM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57222" y="928670"/>
            <a:ext cx="8133628" cy="4786346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786050" y="1285860"/>
            <a:ext cx="178446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Оно</a:t>
            </a:r>
            <a:endParaRPr lang="ru-RU" sz="6000" b="1" cap="none" spc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Оно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8" presetClass="exit" presetSubtype="0" accel="5000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580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/>
      <p:bldP spid="7" grpId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yomnyj-rycar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06" y="1000108"/>
            <a:ext cx="7358147" cy="4851705"/>
          </a:xfrm>
          <a:prstGeom prst="rect">
            <a:avLst/>
          </a:prstGeom>
        </p:spPr>
      </p:pic>
      <p:pic>
        <p:nvPicPr>
          <p:cNvPr id="6" name="Рисунок 5" descr="Бэтмен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094" y="928670"/>
            <a:ext cx="8636028" cy="4857766"/>
          </a:xfrm>
          <a:prstGeom prst="rect">
            <a:avLst/>
          </a:prstGeom>
        </p:spPr>
      </p:pic>
      <p:pic>
        <p:nvPicPr>
          <p:cNvPr id="5" name="Рисунок 4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00100" y="4500570"/>
            <a:ext cx="5739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Темный рыцарь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Бэтмен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889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/>
      <p:bldP spid="7" grpId="1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slide-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000108"/>
            <a:ext cx="7072362" cy="4766708"/>
          </a:xfrm>
          <a:prstGeom prst="rect">
            <a:avLst/>
          </a:prstGeom>
        </p:spPr>
      </p:pic>
      <p:pic>
        <p:nvPicPr>
          <p:cNvPr id="8" name="Рисунок 7" descr="ima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57222" y="1071546"/>
            <a:ext cx="8763062" cy="4929222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8596" y="4714884"/>
            <a:ext cx="6715172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cap="none" spc="0" dirty="0" smtClean="0">
                <a:ln w="11430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Кавказская пленница</a:t>
            </a:r>
            <a:endParaRPr lang="ru-RU" sz="44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Пленница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098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6" grpId="1"/>
      <p:bldP spid="6" grpId="2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5qcw0j4Wbfc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00098" y="928670"/>
            <a:ext cx="8080431" cy="4786346"/>
          </a:xfrm>
          <a:prstGeom prst="rect">
            <a:avLst/>
          </a:prstGeom>
        </p:spPr>
      </p:pic>
      <p:pic>
        <p:nvPicPr>
          <p:cNvPr id="6" name="Рисунок 5" descr="s-6e33a5c954ed35d29c7e625c4124d9e327e79f3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71536" y="857232"/>
            <a:ext cx="8763029" cy="4929204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357422" y="4714884"/>
            <a:ext cx="28664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rgbClr val="79A997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Звонок</a:t>
            </a:r>
            <a:endParaRPr lang="ru-RU" sz="6000" b="1" cap="none" spc="0" dirty="0">
              <a:ln w="11430"/>
              <a:solidFill>
                <a:srgbClr val="79A997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Звонок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295276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8" presetClass="emph" presetSubtype="0" fill="hold" grpId="2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EB0903"/>
                                      </p:to>
                                    </p:animClr>
                                    <p:animClr clrSpc="rgb" dir="cw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EB0903"/>
                                      </p:to>
                                    </p:animClr>
                                    <p:set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166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1"/>
      <p:bldP spid="7" grpId="2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slide-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857232"/>
            <a:ext cx="6786610" cy="4976312"/>
          </a:xfrm>
          <a:prstGeom prst="rect">
            <a:avLst/>
          </a:prstGeom>
        </p:spPr>
      </p:pic>
      <p:pic>
        <p:nvPicPr>
          <p:cNvPr id="8" name="Рисунок 7" descr="бременские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1000108"/>
            <a:ext cx="6715171" cy="4875644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00034" y="4786322"/>
            <a:ext cx="648286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Бременские</a:t>
            </a:r>
            <a:r>
              <a:rPr lang="ru-RU" sz="4000" b="1" cap="none" spc="0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музыканты</a:t>
            </a:r>
            <a:endParaRPr lang="ru-RU" sz="40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Бременские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mph" presetSubtype="0" fill="hold" grpId="3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C08DF"/>
                                      </p:to>
                                    </p:animClr>
                                    <p:animClr clrSpc="rgb" dir="cw">
                                      <p:cBhvr>
                                        <p:cTn id="13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C08DF"/>
                                      </p:to>
                                    </p:animClr>
                                    <p:set>
                                      <p:cBhvr>
                                        <p:cTn id="14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8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72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2"/>
      <p:bldP spid="5" grpId="3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-1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06" y="1000108"/>
            <a:ext cx="7572428" cy="4714908"/>
          </a:xfrm>
          <a:prstGeom prst="rect">
            <a:avLst/>
          </a:prstGeom>
        </p:spPr>
      </p:pic>
      <p:pic>
        <p:nvPicPr>
          <p:cNvPr id="6" name="Рисунок 5" descr="terminator-2-sudnyy-den-oboi-1600x600-15675_8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928726" y="1071546"/>
            <a:ext cx="8643998" cy="4714908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071538" y="4500570"/>
            <a:ext cx="543610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Терминатор</a:t>
            </a:r>
            <a:endParaRPr lang="ru-RU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Терминатор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699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8" grpId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slide-3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857232"/>
            <a:ext cx="6786610" cy="5083330"/>
          </a:xfrm>
          <a:prstGeom prst="rect">
            <a:avLst/>
          </a:prstGeom>
        </p:spPr>
      </p:pic>
      <p:pic>
        <p:nvPicPr>
          <p:cNvPr id="6" name="Рисунок 5" descr="4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7" y="1071546"/>
            <a:ext cx="7215238" cy="4643470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2071670" y="4643446"/>
            <a:ext cx="330411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err="1" smtClean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Маугли</a:t>
            </a:r>
            <a:endParaRPr lang="ru-RU" sz="6600" b="1" cap="none" spc="0" dirty="0">
              <a:ln w="11430"/>
              <a:solidFill>
                <a:srgbClr val="92D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Маугли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29652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grpId="4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2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E629"/>
                                      </p:to>
                                    </p:animClr>
                                    <p:animClr clrSpc="rgb" dir="cw">
                                      <p:cBhvr>
                                        <p:cTn id="13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E629"/>
                                      </p:to>
                                    </p:animClr>
                                    <p:set>
                                      <p:cBhvr>
                                        <p:cTn id="14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5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7" grpId="3"/>
      <p:bldP spid="7" grpId="4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slide-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000108"/>
            <a:ext cx="6572296" cy="4747070"/>
          </a:xfrm>
          <a:prstGeom prst="rect">
            <a:avLst/>
          </a:prstGeom>
        </p:spPr>
      </p:pic>
      <p:pic>
        <p:nvPicPr>
          <p:cNvPr id="8" name="Рисунок 7" descr="DuC27lXXcAAdrWQ.jpg large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8596" y="1000108"/>
            <a:ext cx="6643702" cy="4839901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0100" y="4643446"/>
            <a:ext cx="5580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Ирония судьбы</a:t>
            </a:r>
            <a:endParaRPr lang="ru-RU" sz="5400" b="1" cap="none" spc="0" dirty="0">
              <a:ln w="11430"/>
              <a:solidFill>
                <a:schemeClr val="accent3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Мне нравится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119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5" grpId="4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titanik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85794"/>
            <a:ext cx="7674018" cy="5072098"/>
          </a:xfrm>
          <a:prstGeom prst="rect">
            <a:avLst/>
          </a:prstGeom>
        </p:spPr>
      </p:pic>
      <p:pic>
        <p:nvPicPr>
          <p:cNvPr id="6" name="Рисунок 5" descr="Titanic_movies-3348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1071546"/>
            <a:ext cx="7429520" cy="4643450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57356" y="4429132"/>
            <a:ext cx="38347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cap="none" spc="0" dirty="0" smtClean="0">
                <a:ln w="11430"/>
                <a:solidFill>
                  <a:schemeClr val="tx2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Титаник</a:t>
            </a:r>
            <a:endParaRPr lang="ru-RU" sz="7200" b="1" cap="none" spc="0" dirty="0">
              <a:ln w="11430"/>
              <a:solidFill>
                <a:schemeClr val="tx2">
                  <a:lumMod val="1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Титаник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0" presetClass="emph" presetSubtype="0" fill="hold" grpId="6" nodeType="withEffect">
                                  <p:stCondLst>
                                    <p:cond delay="6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484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5"/>
      <p:bldP spid="7" grpId="6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maxresdefault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500042"/>
            <a:ext cx="7429552" cy="5500690"/>
          </a:xfrm>
          <a:prstGeom prst="rect">
            <a:avLst/>
          </a:prstGeom>
        </p:spPr>
      </p:pic>
      <p:pic>
        <p:nvPicPr>
          <p:cNvPr id="5" name="Рисунок 4" descr="img_top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928670"/>
            <a:ext cx="6715172" cy="5036379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785918" y="4786322"/>
            <a:ext cx="4073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Король лев</a:t>
            </a:r>
            <a:endParaRPr lang="ru-RU" sz="5400" b="1" cap="none" spc="0" dirty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Король лев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29652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3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93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2"/>
      <p:bldP spid="6" grpId="3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pome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197928"/>
            <a:ext cx="6786609" cy="4374212"/>
          </a:xfrm>
          <a:prstGeom prst="rect">
            <a:avLst/>
          </a:prstGeom>
        </p:spPr>
      </p:pic>
      <p:pic>
        <p:nvPicPr>
          <p:cNvPr id="9" name="Рисунок 8" descr="901074_original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58" y="928670"/>
            <a:ext cx="6636233" cy="4714908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8596" y="4786322"/>
            <a:ext cx="65966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Белоснежка и семь гномов</a:t>
            </a:r>
            <a:endParaRPr lang="ru-RU" sz="3600" b="1" cap="none" spc="0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Белоснежка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29652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mph" presetSubtype="2" repeatCount="indefinite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0FF29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2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K_36thPgQ5br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785794"/>
            <a:ext cx="6858000" cy="5200650"/>
          </a:xfrm>
          <a:prstGeom prst="rect">
            <a:avLst/>
          </a:prstGeom>
        </p:spPr>
      </p:pic>
      <p:pic>
        <p:nvPicPr>
          <p:cNvPr id="10" name="Рисунок 9" descr="8135405bf5f80853_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000108"/>
            <a:ext cx="7643834" cy="4714908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000100" y="4643446"/>
            <a:ext cx="55755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Люди в черном</a:t>
            </a:r>
            <a:endParaRPr lang="ru-RU" sz="54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В черном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23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slide-2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08" y="785794"/>
            <a:ext cx="6962365" cy="5214974"/>
          </a:xfrm>
          <a:prstGeom prst="rect">
            <a:avLst/>
          </a:prstGeom>
        </p:spPr>
      </p:pic>
      <p:pic>
        <p:nvPicPr>
          <p:cNvPr id="13" name="Рисунок 12" descr="EIOpuF1WkAEYdV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186" y="1071546"/>
            <a:ext cx="7069092" cy="4786346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00042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71472" y="4786322"/>
            <a:ext cx="6370655" cy="6771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800" b="1" cap="none" spc="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Москва слезам не верит</a:t>
            </a:r>
            <a:endParaRPr lang="ru-RU" sz="3800" b="1" cap="none" spc="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Москва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29652" y="5572140"/>
            <a:ext cx="295276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025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_e1AzOMN5Mk_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642918"/>
            <a:ext cx="7099954" cy="5322187"/>
          </a:xfrm>
          <a:prstGeom prst="rect">
            <a:avLst/>
          </a:prstGeom>
        </p:spPr>
      </p:pic>
      <p:pic>
        <p:nvPicPr>
          <p:cNvPr id="7" name="Рисунок 6" descr="maxresdefault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71536" y="928670"/>
            <a:ext cx="8255025" cy="4786346"/>
          </a:xfrm>
          <a:prstGeom prst="rect">
            <a:avLst/>
          </a:prstGeom>
        </p:spPr>
      </p:pic>
      <p:pic>
        <p:nvPicPr>
          <p:cNvPr id="4" name="Рисунок 3" descr="tv_PNG3927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78467"/>
            <a:ext cx="9144000" cy="64795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0034" y="4929198"/>
            <a:ext cx="6454011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500" b="1" cap="none" spc="0" dirty="0" smtClean="0">
                <a:ln w="11430"/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Охотники за привидениями</a:t>
            </a:r>
            <a:endParaRPr lang="ru-RU" sz="3500" b="1" cap="none" spc="0" dirty="0">
              <a:ln w="11430"/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8" name="Охотники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501090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grpId="1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62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6" grpId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714356"/>
            <a:ext cx="8602035" cy="261610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5 тур. </a:t>
            </a:r>
          </a:p>
          <a:p>
            <a:pPr algn="ctr"/>
            <a:r>
              <a:rPr lang="ru-RU" sz="7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«Я и 23 февраля»</a:t>
            </a:r>
            <a:endParaRPr lang="ru-RU" sz="7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14282" y="428604"/>
            <a:ext cx="87868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русский полководец, ещё в молодости, был повышен с рядового до капрала императрицей Елизаветой, которая, увидев на посту юного гвардейца, дала ему серебряный рубль, но тот отказался, заявив, что часовому запрещено брать в руки деньги? Тогда императрица похвалила его и положила рубль рядом с ним на землю, а на следующий день гвардейца ждало первое повышение по службе. О ком речь?</a:t>
            </a:r>
            <a:endParaRPr lang="ru-RU" sz="2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4296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главная песня государства?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28596" y="571480"/>
            <a:ext cx="84296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Какая часть у винтовки и дерева называется одинаково? 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357166"/>
            <a:ext cx="857256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Петр </a:t>
            </a:r>
            <a:r>
              <a:rPr lang="en-US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придумал награждать некоторых людей медалями весом более семи килограмм. С каким недугом, таким образом, пытался бороться Император?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571480"/>
            <a:ext cx="8572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из автомобильных колес не находится в движении, на подъезде главнокомандующего к штабу?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571480"/>
            <a:ext cx="857256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назывался праздник 23 февраля, отмечаемый в период с 1946 до 1993 год?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285728"/>
            <a:ext cx="857256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Именно 23 февраля в 1874 году, британский военнослужащий, запатентовал эту игру, в которой, на поле, соперничают два игрока в перебрасывании с помощью специальных снарядов мяч через сетку. О какой игре идет речь?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571480"/>
            <a:ext cx="85725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Что особенного в военной истории России произошло 24.06.1945 г.?</a:t>
            </a:r>
            <a:r>
              <a:rPr lang="ru-RU" sz="4800" i="1" dirty="0" smtClean="0"/>
              <a:t>  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571480"/>
            <a:ext cx="857256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Какая революция, вне зависимости от названия, имела место весной?</a:t>
            </a:r>
            <a:r>
              <a:rPr lang="ru-RU" sz="4800" i="1" dirty="0" smtClean="0"/>
              <a:t>  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Блок-схема: узел 2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15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285720" y="428604"/>
            <a:ext cx="85725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 каким птицам обычно стреляют из пушки, в случае привлечения значительных средств для достижения малозначимых целей?</a:t>
            </a:r>
            <a:r>
              <a:rPr lang="ru-RU" sz="4800" i="1" dirty="0" smtClean="0"/>
              <a:t>  </a:t>
            </a:r>
            <a:r>
              <a:rPr lang="ru-RU" sz="4800" dirty="0" smtClean="0"/>
              <a:t/>
            </a:r>
            <a:br>
              <a:rPr lang="ru-RU" sz="4800" dirty="0" smtClean="0"/>
            </a:br>
            <a:r>
              <a:rPr lang="ru-RU" sz="4800" dirty="0" smtClean="0"/>
              <a:t> </a:t>
            </a:r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1" name="Блок-схема: узел 2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14</a:t>
            </a:r>
            <a:endParaRPr lang="ru-RU" sz="3200" dirty="0"/>
          </a:p>
        </p:txBody>
      </p:sp>
      <p:sp>
        <p:nvSpPr>
          <p:cNvPr id="19" name="Блок-схема: узел 1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13</a:t>
            </a:r>
            <a:endParaRPr lang="ru-RU" sz="3200" dirty="0"/>
          </a:p>
        </p:txBody>
      </p:sp>
      <p:sp>
        <p:nvSpPr>
          <p:cNvPr id="20" name="Блок-схема: узел 1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12</a:t>
            </a:r>
            <a:endParaRPr lang="ru-RU" sz="3200" dirty="0"/>
          </a:p>
        </p:txBody>
      </p:sp>
      <p:sp>
        <p:nvSpPr>
          <p:cNvPr id="18" name="Блок-схема: узел 1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11</a:t>
            </a:r>
            <a:endParaRPr lang="ru-RU" sz="3200" dirty="0"/>
          </a:p>
        </p:txBody>
      </p:sp>
      <p:sp>
        <p:nvSpPr>
          <p:cNvPr id="16" name="Блок-схема: узел 15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10</a:t>
            </a:r>
            <a:endParaRPr lang="ru-RU" sz="3200" dirty="0"/>
          </a:p>
        </p:txBody>
      </p:sp>
      <p:sp>
        <p:nvSpPr>
          <p:cNvPr id="15" name="Блок-схема: узел 14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14" name="Блок-схема: узел 13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13" name="Блок-схема: узел 12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12" name="Блок-схема: узел 11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11" name="Блок-схема: узел 10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10" name="Блок-схема: узел 9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9" name="Блок-схема: узел 8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17" name="Блок-схема: узел 16"/>
          <p:cNvSpPr/>
          <p:nvPr/>
        </p:nvSpPr>
        <p:spPr>
          <a:xfrm>
            <a:off x="6715140" y="5500702"/>
            <a:ext cx="928694" cy="78581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0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 animBg="1"/>
      <p:bldP spid="19" grpId="0" animBg="1"/>
      <p:bldP spid="20" grpId="0" animBg="1"/>
      <p:bldP spid="18" grpId="0" animBg="1"/>
      <p:bldP spid="16" grpId="0" animBg="1"/>
      <p:bldP spid="15" grpId="0" animBg="1"/>
      <p:bldP spid="14" grpId="0" animBg="1"/>
      <p:bldP spid="13" grpId="0" animBg="1"/>
      <p:bldP spid="12" grpId="0" animBg="1"/>
      <p:bldP spid="11" grpId="0" animBg="1"/>
      <p:bldP spid="10" grpId="0" animBg="1"/>
      <p:bldP spid="9" grpId="0" animBg="1"/>
      <p:bldP spid="8" grpId="0" animBg="1"/>
      <p:bldP spid="7" grpId="0" animBg="1"/>
      <p:bldP spid="17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larm_clock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042" y="785794"/>
            <a:ext cx="5840405" cy="5215108"/>
          </a:xfrm>
          <a:prstGeom prst="rect">
            <a:avLst/>
          </a:prstGeom>
        </p:spPr>
      </p:pic>
      <p:pic>
        <p:nvPicPr>
          <p:cNvPr id="6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15470" y="4429132"/>
            <a:ext cx="304800" cy="304800"/>
          </a:xfrm>
          <a:prstGeom prst="rect">
            <a:avLst/>
          </a:prstGeom>
        </p:spPr>
      </p:pic>
      <p:pic>
        <p:nvPicPr>
          <p:cNvPr id="5" name="Советский будильник - ТОТ АДОВЫЙ ЗВУК (www.hotplayer.ru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26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100000" showWhenStopped="0"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71604" y="1500174"/>
            <a:ext cx="6215106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Ответы </a:t>
            </a:r>
          </a:p>
          <a:p>
            <a:pPr algn="ctr"/>
            <a:r>
              <a:rPr lang="ru-RU" sz="96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5</a:t>
            </a:r>
            <a:r>
              <a:rPr lang="ru-RU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тура</a:t>
            </a:r>
            <a:endParaRPr lang="ru-RU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282" y="500042"/>
            <a:ext cx="87154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2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Какой русский полководец, ещё в молодости, был повышен с рядового до капрала императрицей Елизаветой, которая, увидев на посту юного гвардейца, дала ему серебряный рубль, но тот отказался, заявив, что часовому запрещено брать в руки деньги? Тогда императрица похвалила его и положила рубль рядом с ним на землю, а на следующий день гвардейца ждало первое повышение по службе. О ком речь?</a:t>
            </a:r>
            <a:endParaRPr lang="ru-RU" sz="2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5214950"/>
            <a:ext cx="88583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</a:rPr>
              <a:t>Александр Васильевич Суворов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называется главная песня государства?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2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4357694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Гимн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Какая часть у винтовки и дерева называется одинаково?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3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4357694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Ствол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285728"/>
            <a:ext cx="835824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Петр </a:t>
            </a:r>
            <a:r>
              <a:rPr lang="en-US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I </a:t>
            </a:r>
            <a:r>
              <a:rPr lang="ru-RU" sz="4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придумал награждать некоторых людей медалями весом более семи килограмм. С каким недугом, таким образом, пытался бороться Император?</a:t>
            </a:r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 </a:t>
            </a:r>
            <a:endParaRPr lang="ru-RU" sz="5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4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5357826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Пьянство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Какое из автомобильных колес не находится в движении, на подъезде главнокомандующего к штабу? 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5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4857760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Запаска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596" y="500042"/>
            <a:ext cx="83582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 назывался праздник 23 февраля, отмечаемый в период с 1946 до 1993 год?</a:t>
            </a:r>
            <a:endParaRPr lang="ru-RU" sz="60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6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4357694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День Советской Армии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500042"/>
            <a:ext cx="864399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Именно 23 февраля в 1874 году, британский военнослужащий, запатентовал эту игру, в которой, на поле, соперничают два игрока в перебрасывании с помощью специальных снарядов мяч через сетку. О какой игре идет речь?</a:t>
            </a:r>
            <a:endParaRPr lang="ru-RU" sz="4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7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5572140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Теннис</a:t>
            </a:r>
            <a:endParaRPr lang="ru-RU" sz="32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500042"/>
            <a:ext cx="86439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Что особенного в военной истории России произошло 24.06.1945 г.?</a:t>
            </a:r>
            <a:r>
              <a:rPr lang="ru-RU" sz="3600" i="1" dirty="0" smtClean="0"/>
              <a:t> </a:t>
            </a:r>
            <a:endParaRPr lang="ru-RU" sz="4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8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42844" y="4714884"/>
            <a:ext cx="88583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Первый</a:t>
            </a: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парад Победы в Москве</a:t>
            </a:r>
            <a:endParaRPr lang="ru-RU" sz="24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500042"/>
            <a:ext cx="864399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5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Какая революция, вне зависимости от названия, имела место весной?</a:t>
            </a:r>
            <a:r>
              <a:rPr lang="ru-RU" sz="4800" i="1" dirty="0" smtClean="0"/>
              <a:t> </a:t>
            </a:r>
            <a:endParaRPr lang="ru-RU" sz="4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9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5688" y="4572008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Февральская</a:t>
            </a:r>
            <a:endParaRPr lang="ru-RU" sz="36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5720" y="428604"/>
            <a:ext cx="86439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8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По каким птицам обычно стреляют из пушки, в случае привлечения значительных средств для достижения малозначимых целей? </a:t>
            </a:r>
            <a:r>
              <a:rPr lang="ru-RU" sz="4800" i="1" dirty="0" smtClean="0"/>
              <a:t> </a:t>
            </a:r>
            <a:endParaRPr lang="ru-RU" sz="48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6143644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Вопрос № 10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85688" y="5072074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</a:rPr>
              <a:t>По воробьям</a:t>
            </a:r>
            <a:endParaRPr lang="ru-RU" sz="36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3803</TotalTime>
  <Words>2468</Words>
  <Application>Microsoft Office PowerPoint</Application>
  <PresentationFormat>Экран (4:3)</PresentationFormat>
  <Paragraphs>888</Paragraphs>
  <Slides>112</Slides>
  <Notes>0</Notes>
  <HiddenSlides>0</HiddenSlides>
  <MMClips>28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112</vt:i4>
      </vt:variant>
    </vt:vector>
  </HeadingPairs>
  <TitlesOfParts>
    <vt:vector size="116" baseType="lpstr">
      <vt:lpstr>Century Gothic</vt:lpstr>
      <vt:lpstr>Verdana</vt:lpstr>
      <vt:lpstr>Wingdings 2</vt:lpstr>
      <vt:lpstr>Яркая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Петр</dc:creator>
  <cp:lastModifiedBy>Администратор</cp:lastModifiedBy>
  <cp:revision>213</cp:revision>
  <dcterms:created xsi:type="dcterms:W3CDTF">2021-02-08T16:26:01Z</dcterms:created>
  <dcterms:modified xsi:type="dcterms:W3CDTF">2021-02-17T06:53:28Z</dcterms:modified>
</cp:coreProperties>
</file>