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1" r:id="rId2"/>
    <p:sldId id="305" r:id="rId3"/>
    <p:sldId id="306" r:id="rId4"/>
    <p:sldId id="280" r:id="rId5"/>
    <p:sldId id="268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6" r:id="rId20"/>
    <p:sldId id="294" r:id="rId21"/>
    <p:sldId id="297" r:id="rId22"/>
    <p:sldId id="266" r:id="rId23"/>
    <p:sldId id="276" r:id="rId24"/>
    <p:sldId id="257" r:id="rId25"/>
    <p:sldId id="295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90FB03E-FEA3-42D4-9C0D-A4D0D6F4C8E1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A2A7034-AD0F-49A8-8E42-BCB667E0C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481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212FC-2877-42DF-8217-2C09D21E7525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A2393-6D81-405E-8473-6FB4E2E77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ECF44-5DA7-44BB-9345-382A59457A55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97E57-340E-45F5-AB02-B4B9D2BFB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818FE-BDAF-4575-9B6D-723F5B458B3F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17A27-8EC5-410A-A249-C5C3712E9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74CB8-8EFC-41CD-A094-A5BA05608167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07D8E-9F38-4915-BEE0-5711B573F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3012B-352A-4144-9C6D-B2B11D9A40DF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32080-7275-4784-B8B0-80D355950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6B7C-E8AF-4966-B93F-4AD7114ABB90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A6390-AF6E-4A29-A644-E795FC280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9D5C9-CDDC-45A3-BD8A-F372A81F26DE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2FBA6-AB89-4C90-B648-CD11ABC5E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9289B-8713-4E1C-A3A0-6876939F2733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51CDE-95D7-47E0-91F7-0C8E74D87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9A044-7785-43C1-A3BF-9DAF71635968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0DCBE-73AD-4DEC-ADAC-CA953B60E6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DDBDC-AEC6-4715-9269-171919726DA8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C67C7-148F-4F92-AB40-94F544A30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0B7B6-5BC1-4210-AEE5-345B32ACF555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A6D96-E3D9-4BFD-8BC1-9A310D329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3D1AB3-CE8D-4AE2-A51D-D0E52E89406B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0E7C70-21CD-4B90-804A-E7A245F1F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eon4ik.com/load/audioknigi/audioskazki/12-25-2" TargetMode="External"/><Relationship Id="rId3" Type="http://schemas.openxmlformats.org/officeDocument/2006/relationships/hyperlink" Target="http://objeciredthe.ucoz.ru/news/detskie_skazki_skachat_besplatno/2013-05-25-71" TargetMode="External"/><Relationship Id="rId7" Type="http://schemas.openxmlformats.org/officeDocument/2006/relationships/hyperlink" Target="http://mp3sort.biz/viewtn.php?t=32314&amp;start=3460" TargetMode="External"/><Relationship Id="rId12" Type="http://schemas.openxmlformats.org/officeDocument/2006/relationships/hyperlink" Target="http://samarapedsovet.ru/load/doshkolnoe_obrazovanie/nagljadnye_posobija/pravila_obrashhenija_s_knigami/32-1-0-283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ooksiti.net.ru/?page=find&amp;string=%D1%E5%F1%F2%F0%E8%F6%E0+%C0%EB%E5%ED%F3%F8%EA%E0+%E8+%E1%F0%E0%F2%E5%F6+%C8%E2%E0%ED%F3" TargetMode="External"/><Relationship Id="rId11" Type="http://schemas.openxmlformats.org/officeDocument/2006/relationships/hyperlink" Target="http://www.lenagold.ru/fon/clipart/v/vin9.html" TargetMode="External"/><Relationship Id="rId5" Type="http://schemas.openxmlformats.org/officeDocument/2006/relationships/hyperlink" Target="http://dorohovo-kolos.ucoz.ru/index/roditelskaja_stranichka/0-16" TargetMode="External"/><Relationship Id="rId10" Type="http://schemas.openxmlformats.org/officeDocument/2006/relationships/hyperlink" Target="http://forum.simferopol.info/viewtopic.php?f=19&amp;t=2332" TargetMode="External"/><Relationship Id="rId4" Type="http://schemas.openxmlformats.org/officeDocument/2006/relationships/hyperlink" Target="http://www.admiralclub.com.ua/ru/news/2-3-nibbc-lnub-bibbb/345.html" TargetMode="External"/><Relationship Id="rId9" Type="http://schemas.openxmlformats.org/officeDocument/2006/relationships/hyperlink" Target="http://www.fabrikaglamura.ru/forum/t16011,6-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www.kbb.ru/upload/medialibrary/1cf/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e.eka-mama.ru/upload/forum/upload/f30/f3063f563af924c359bb3e4b9ab58f5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773238"/>
            <a:ext cx="24987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http://e.eka-mama.ru/upload/forum/upload/f30/f3063f563af924c359bb3e4b9ab58f5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1844675"/>
            <a:ext cx="25590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http://e.eka-mama.ru/upload/forum/upload/f30/f3063f563af924c359bb3e4b9ab58f5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1844675"/>
            <a:ext cx="25590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thelib.ru/books/00/10/42/00104264/i_0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484313"/>
            <a:ext cx="6958012" cy="35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r67.cooltext.com/rendered/cooltext116154014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052513"/>
            <a:ext cx="78025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http://mama.tomsk.ru/foto/albums/userpics/20124/e9eea6da-07dc-4534-be46-6e17c474dab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2427288"/>
            <a:ext cx="22320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7544" y="4077072"/>
            <a:ext cx="546675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Загадки-обманки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s43.radikal.ru/i100/1002/98/31c6650fd92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1052513"/>
            <a:ext cx="47529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http://stat18.privet.ru/lr/0a2954c0d0c6d755b1577a9e5a587d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0975" y="1655763"/>
            <a:ext cx="4105275" cy="379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http://stat18.privet.ru/lr/0a25f6ed83f520878bbe7c3da2eff84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213" y="908050"/>
            <a:ext cx="33845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img-fotki.yandex.ru/get/4524/111874181.9c/0_94a25_31ee49d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 descr="http://img1.liveinternet.ru/images/attach/c/2/69/537/69537767_0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908050"/>
            <a:ext cx="4248150" cy="457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stat17.privet.ru/lr/0933d845ddf749c036364a6f2ef4a44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http://imagenes.sebuscaimagenes.com/img/graficos/imagenes/m/mariposa-1244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773238"/>
            <a:ext cx="4248150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www.vanishingtattoo.com/tds/images/spider_web/spider_web_large/spider_web_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60350"/>
            <a:ext cx="6192838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http://sevnews.info/____userfiles/288900-eto_pauchok_anansi_ne_porti_pamiati_o_detstve_svoimi_assotsiatsiia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71925"/>
            <a:ext cx="36417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 descr="4eed45bbd92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2" descr="http://img01.chitalnya.ru/upload/746/96386922523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1700213"/>
            <a:ext cx="37719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mama.tomsk.ru/foto/albums/userpics/20124/e9eea6da-07dc-4534-be46-6e17c474dab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2427288"/>
            <a:ext cx="22320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http://r70.cooltext.com/rendered/cooltext11625506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692150"/>
            <a:ext cx="7272337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6" descr="http://my-deco.ru/images/detailed/0/smartbear_50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1989138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vladimir.1gs.ru/img/vladimir_b_13295.jpg"/>
          <p:cNvPicPr>
            <a:picLocks noChangeAspect="1" noChangeArrowheads="1"/>
          </p:cNvPicPr>
          <p:nvPr/>
        </p:nvPicPr>
        <p:blipFill>
          <a:blip r:embed="rId2"/>
          <a:srcRect b="7442"/>
          <a:stretch>
            <a:fillRect/>
          </a:stretch>
        </p:blipFill>
        <p:spPr bwMode="auto">
          <a:xfrm>
            <a:off x="1476375" y="1196975"/>
            <a:ext cx="5935663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419872" y="3717032"/>
            <a:ext cx="2173224" cy="923330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сказки</a:t>
            </a:r>
          </a:p>
        </p:txBody>
      </p:sp>
      <p:pic>
        <p:nvPicPr>
          <p:cNvPr id="5" name="Picture 2" descr="http://rudocs.exdat.com/pars_docs/tw_refs/563/562613/562613_html_m4864848e.jpg"/>
          <p:cNvPicPr>
            <a:picLocks noChangeAspect="1" noChangeArrowheads="1"/>
          </p:cNvPicPr>
          <p:nvPr/>
        </p:nvPicPr>
        <p:blipFill>
          <a:blip r:embed="rId3"/>
          <a:srcRect t="6032"/>
          <a:stretch>
            <a:fillRect/>
          </a:stretch>
        </p:blipFill>
        <p:spPr bwMode="auto">
          <a:xfrm>
            <a:off x="468313" y="260350"/>
            <a:ext cx="28797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4" descr="http://xn--24-6kc3btx0b.xn--p1ai/upload/iblock/c2d/1167edab-40c0-11e2-a911-00e081328955b1069fc1-5bbb-11e2-b8c8-00e081328955.resize1.jpg"/>
          <p:cNvPicPr>
            <a:picLocks noChangeAspect="1" noChangeArrowheads="1"/>
          </p:cNvPicPr>
          <p:nvPr/>
        </p:nvPicPr>
        <p:blipFill>
          <a:blip r:embed="rId4"/>
          <a:srcRect b="7159"/>
          <a:stretch>
            <a:fillRect/>
          </a:stretch>
        </p:blipFill>
        <p:spPr bwMode="auto">
          <a:xfrm>
            <a:off x="5867400" y="333375"/>
            <a:ext cx="306228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6" descr="http://www.mikros-vrn.ru/images/goods/42006_0.jpg"/>
          <p:cNvPicPr>
            <a:picLocks noChangeAspect="1" noChangeArrowheads="1"/>
          </p:cNvPicPr>
          <p:nvPr/>
        </p:nvPicPr>
        <p:blipFill>
          <a:blip r:embed="rId5"/>
          <a:srcRect t="5458"/>
          <a:stretch>
            <a:fillRect/>
          </a:stretch>
        </p:blipFill>
        <p:spPr bwMode="auto">
          <a:xfrm>
            <a:off x="3635375" y="204788"/>
            <a:ext cx="1944688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8" descr="http://school.xvatit.com/images/9/91/325565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4005263"/>
            <a:ext cx="30956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6" name="Picture 10" descr="http://f9.ifotki.info/org/38fc20b6a7277fc7defb5693f607a9a0bc81d69933568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80063" y="3968750"/>
            <a:ext cx="3384550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8" name="Picture 12" descr="http://www.6rb.com/uploads/photos/cinderella_96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08400" y="4292600"/>
            <a:ext cx="1655763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subTitle" idx="1"/>
          </p:nvPr>
        </p:nvSpPr>
        <p:spPr>
          <a:xfrm>
            <a:off x="1371600" y="4508500"/>
            <a:ext cx="6400800" cy="1873250"/>
          </a:xfrm>
        </p:spPr>
        <p:txBody>
          <a:bodyPr/>
          <a:lstStyle/>
          <a:p>
            <a:r>
              <a:rPr lang="ru-RU" sz="4800" b="1" i="1" smtClean="0">
                <a:solidFill>
                  <a:schemeClr val="tx1"/>
                </a:solidFill>
              </a:rPr>
              <a:t>Первый раз </a:t>
            </a:r>
          </a:p>
          <a:p>
            <a:r>
              <a:rPr lang="ru-RU" sz="4800" b="1" i="1" smtClean="0">
                <a:solidFill>
                  <a:schemeClr val="tx1"/>
                </a:solidFill>
              </a:rPr>
              <a:t>в первый класс</a:t>
            </a:r>
          </a:p>
        </p:txBody>
      </p:sp>
      <p:pic>
        <p:nvPicPr>
          <p:cNvPr id="1026" name="Picture 2" descr="D:\Мои документы\с днём рождения 1 класс\604A069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5" r="4409" b="10676"/>
          <a:stretch/>
        </p:blipFill>
        <p:spPr bwMode="auto">
          <a:xfrm>
            <a:off x="179512" y="439939"/>
            <a:ext cx="8832286" cy="421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r70.cooltext.com/rendered/cooltext116255107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692150"/>
            <a:ext cx="77755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2" descr="http://mama.tomsk.ru/foto/albums/userpics/20124/e9eea6da-07dc-4534-be46-6e17c474dab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2427288"/>
            <a:ext cx="22320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2" descr="http://www.edu.lesnoy.ru/sch72/images/pervoklassnikam/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2852738"/>
            <a:ext cx="5121275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C:\Documents and Settings\Администратор\Рабочий стол\для подготовишек\школьные рамки\6b32af0e8d1at.jpg"/>
          <p:cNvPicPr>
            <a:picLocks noChangeAspect="1" noChangeArrowheads="1"/>
          </p:cNvPicPr>
          <p:nvPr/>
        </p:nvPicPr>
        <p:blipFill>
          <a:blip r:embed="rId2"/>
          <a:srcRect b="11560"/>
          <a:stretch>
            <a:fillRect/>
          </a:stretch>
        </p:blipFill>
        <p:spPr bwMode="auto">
          <a:xfrm>
            <a:off x="1246188" y="-9525"/>
            <a:ext cx="7897812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1331913" y="2276475"/>
            <a:ext cx="3311525" cy="352901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Дуга 5"/>
          <p:cNvSpPr/>
          <p:nvPr/>
        </p:nvSpPr>
        <p:spPr>
          <a:xfrm rot="18582257">
            <a:off x="2189162" y="4845051"/>
            <a:ext cx="1560513" cy="1465262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9397" name="Picture 5" descr="http://stat17.privet.ru/lr/0926c5d3493fc86fbf441fdfdac9912f"/>
          <p:cNvPicPr>
            <a:picLocks noChangeAspect="1" noChangeArrowheads="1"/>
          </p:cNvPicPr>
          <p:nvPr/>
        </p:nvPicPr>
        <p:blipFill>
          <a:blip r:embed="rId3" cstate="print"/>
          <a:srcRect l="49895" t="40629" r="39521" b="43409"/>
          <a:stretch>
            <a:fillRect/>
          </a:stretch>
        </p:blipFill>
        <p:spPr bwMode="auto">
          <a:xfrm>
            <a:off x="2051720" y="3068960"/>
            <a:ext cx="504056" cy="792088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9399" name="Picture 7" descr="http://stat17.privet.ru/lr/0926c5d3493fc86fbf441fdfdac9912f"/>
          <p:cNvPicPr>
            <a:picLocks noChangeAspect="1" noChangeArrowheads="1"/>
          </p:cNvPicPr>
          <p:nvPr/>
        </p:nvPicPr>
        <p:blipFill>
          <a:blip r:embed="rId3" cstate="print"/>
          <a:srcRect l="69002" t="42510" r="19865" b="40077"/>
          <a:stretch>
            <a:fillRect/>
          </a:stretch>
        </p:blipFill>
        <p:spPr bwMode="auto">
          <a:xfrm>
            <a:off x="3419872" y="2996952"/>
            <a:ext cx="530200" cy="864096"/>
          </a:xfrm>
          <a:prstGeom prst="ellipse">
            <a:avLst/>
          </a:prstGeom>
          <a:ln w="222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3799" name="Picture 9" descr="http://stat17.privet.ru/lr/0926c5d3493fc86fbf441fdfdac9912f"/>
          <p:cNvPicPr>
            <a:picLocks noChangeAspect="1" noChangeArrowheads="1"/>
          </p:cNvPicPr>
          <p:nvPr/>
        </p:nvPicPr>
        <p:blipFill>
          <a:blip r:embed="rId3"/>
          <a:srcRect l="60480" t="58041" r="31961" b="37605"/>
          <a:stretch>
            <a:fillRect/>
          </a:stretch>
        </p:blipFill>
        <p:spPr bwMode="auto">
          <a:xfrm>
            <a:off x="2771775" y="4005263"/>
            <a:ext cx="3603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3" name="Picture 11" descr="http://i077.radikal.ru/1010/2b/76b81395dba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1844675"/>
            <a:ext cx="4787900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ttp://text-master.ru/ecards/images/ecards/fullsize/img_2af11ca7-1-september.jpg"/>
          <p:cNvPicPr>
            <a:picLocks noChangeAspect="1" noChangeArrowheads="1"/>
          </p:cNvPicPr>
          <p:nvPr/>
        </p:nvPicPr>
        <p:blipFill>
          <a:blip r:embed="rId2"/>
          <a:srcRect t="14224" b="17891"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http://postcard.ucoz.ru/_ph/26/2/8713052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53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AutoShape 2" descr="http://www.edu.cap.ru/home/4340/pervoklassnik/137419668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58" name="AutoShape 4" descr="http://www.edu.cap.ru/home/4340/pervoklassnik/137419668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5059" name="Picture 6" descr="Анимашки с 1 сентября~Школьные открытк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04664"/>
            <a:ext cx="354840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Источники </a:t>
            </a:r>
          </a:p>
        </p:txBody>
      </p:sp>
      <p:sp>
        <p:nvSpPr>
          <p:cNvPr id="46083" name="Прямоугольник 2"/>
          <p:cNvSpPr>
            <a:spLocks noChangeArrowheads="1"/>
          </p:cNvSpPr>
          <p:nvPr/>
        </p:nvSpPr>
        <p:spPr bwMode="auto">
          <a:xfrm>
            <a:off x="1258888" y="1412875"/>
            <a:ext cx="523875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3"/>
              </a:rPr>
              <a:t>http://objeciredthe.ucoz.ru/news/detskie_skazki_skachat_besplatno/2013-05-25-71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84" name="Прямоугольник 3"/>
          <p:cNvSpPr>
            <a:spLocks noChangeArrowheads="1"/>
          </p:cNvSpPr>
          <p:nvPr/>
        </p:nvSpPr>
        <p:spPr bwMode="auto">
          <a:xfrm>
            <a:off x="1258888" y="1628775"/>
            <a:ext cx="4572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4"/>
              </a:rPr>
              <a:t>http://www.admiralclub.com.ua/ru/news/2-3-nibbc-lnub-bibbb/345.html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85" name="Прямоугольник 4"/>
          <p:cNvSpPr>
            <a:spLocks noChangeArrowheads="1"/>
          </p:cNvSpPr>
          <p:nvPr/>
        </p:nvSpPr>
        <p:spPr bwMode="auto">
          <a:xfrm>
            <a:off x="1258888" y="1844675"/>
            <a:ext cx="4572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5"/>
              </a:rPr>
              <a:t>http://dorohovo-kolos.ucoz.ru/index/roditelskaja_stranichka/0-16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86" name="Прямоугольник 5"/>
          <p:cNvSpPr>
            <a:spLocks noChangeArrowheads="1"/>
          </p:cNvSpPr>
          <p:nvPr/>
        </p:nvSpPr>
        <p:spPr bwMode="auto">
          <a:xfrm>
            <a:off x="1258888" y="2060575"/>
            <a:ext cx="53832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6"/>
              </a:rPr>
              <a:t>http://www.booksiti.net.ru/?page=find&amp;string=%D1%E5%F1%F2%F0%E8%F6%E0+%C0%EB%E5%ED%F3%F8%EA%E0+%E8+%E1%F0%E0%F2%E5%F6+%C8%E2%E0%ED%F3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87" name="Прямоугольник 6"/>
          <p:cNvSpPr>
            <a:spLocks noChangeArrowheads="1"/>
          </p:cNvSpPr>
          <p:nvPr/>
        </p:nvSpPr>
        <p:spPr bwMode="auto">
          <a:xfrm>
            <a:off x="1258888" y="2420938"/>
            <a:ext cx="4572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7"/>
              </a:rPr>
              <a:t>http://mp3sort.biz/viewtn.php?t=32314&amp;start=3460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88" name="Прямоугольник 7"/>
          <p:cNvSpPr>
            <a:spLocks noChangeArrowheads="1"/>
          </p:cNvSpPr>
          <p:nvPr/>
        </p:nvSpPr>
        <p:spPr bwMode="auto">
          <a:xfrm>
            <a:off x="1258888" y="2636838"/>
            <a:ext cx="4572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8"/>
              </a:rPr>
              <a:t>http://www.leon4ik.com/load/audioknigi/audioskazki/12-25-2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89" name="Прямоугольник 8"/>
          <p:cNvSpPr>
            <a:spLocks noChangeArrowheads="1"/>
          </p:cNvSpPr>
          <p:nvPr/>
        </p:nvSpPr>
        <p:spPr bwMode="auto">
          <a:xfrm>
            <a:off x="1258888" y="2852738"/>
            <a:ext cx="4572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9"/>
              </a:rPr>
              <a:t>http://www.fabrikaglamura.ru/forum/t16011,6-.htm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90" name="Прямоугольник 9"/>
          <p:cNvSpPr>
            <a:spLocks noChangeArrowheads="1"/>
          </p:cNvSpPr>
          <p:nvPr/>
        </p:nvSpPr>
        <p:spPr bwMode="auto">
          <a:xfrm>
            <a:off x="1258888" y="3068638"/>
            <a:ext cx="4572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10"/>
              </a:rPr>
              <a:t>http://forum.simferopol.info/viewtopic.php?f=19&amp;t=2332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91" name="Прямоугольник 10"/>
          <p:cNvSpPr>
            <a:spLocks noChangeArrowheads="1"/>
          </p:cNvSpPr>
          <p:nvPr/>
        </p:nvSpPr>
        <p:spPr bwMode="auto">
          <a:xfrm>
            <a:off x="1258888" y="3284538"/>
            <a:ext cx="4572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11"/>
              </a:rPr>
              <a:t>http://www.lenagold.ru/fon/clipart/v/vin9.html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92" name="Прямоугольник 11"/>
          <p:cNvSpPr>
            <a:spLocks noChangeArrowheads="1"/>
          </p:cNvSpPr>
          <p:nvPr/>
        </p:nvSpPr>
        <p:spPr bwMode="auto">
          <a:xfrm>
            <a:off x="1258888" y="3500438"/>
            <a:ext cx="4572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Calibri" pitchFamily="34" charset="0"/>
                <a:hlinkClick r:id="rId12"/>
              </a:rPr>
              <a:t>http://samarapedsovet.ru/load/doshkolnoe_obrazovanie/nagljadnye_posobija/pravila_obrashhenija_s_knigami/32-1-0-283</a:t>
            </a:r>
            <a:endParaRPr lang="ru-RU" sz="1100">
              <a:latin typeface="Calibri" pitchFamily="34" charset="0"/>
            </a:endParaRPr>
          </a:p>
        </p:txBody>
      </p:sp>
      <p:sp>
        <p:nvSpPr>
          <p:cNvPr id="46093" name="TextBox 12"/>
          <p:cNvSpPr txBox="1">
            <a:spLocks noChangeArrowheads="1"/>
          </p:cNvSpPr>
          <p:nvPr/>
        </p:nvSpPr>
        <p:spPr bwMode="auto">
          <a:xfrm>
            <a:off x="1979613" y="4797425"/>
            <a:ext cx="48958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Презентацию выполнила</a:t>
            </a:r>
          </a:p>
          <a:p>
            <a:pPr algn="ctr"/>
            <a:r>
              <a:rPr lang="ru-RU">
                <a:latin typeface="Calibri" pitchFamily="34" charset="0"/>
              </a:rPr>
              <a:t>Королёва Ирина Николаевна</a:t>
            </a:r>
          </a:p>
          <a:p>
            <a:pPr algn="ctr"/>
            <a:r>
              <a:rPr lang="ru-RU">
                <a:latin typeface="Calibri" pitchFamily="34" charset="0"/>
              </a:rPr>
              <a:t>учитель начальных классов</a:t>
            </a:r>
          </a:p>
          <a:p>
            <a:pPr algn="ctr"/>
            <a:r>
              <a:rPr lang="ru-RU">
                <a:latin typeface="Calibri" pitchFamily="34" charset="0"/>
              </a:rPr>
              <a:t>МКОУ СОШ №2</a:t>
            </a:r>
          </a:p>
          <a:p>
            <a:pPr algn="ctr"/>
            <a:r>
              <a:rPr lang="ru-RU">
                <a:latin typeface="Calibri" pitchFamily="34" charset="0"/>
              </a:rPr>
              <a:t>г.Нефтекумск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с днём рождения 1 класс\общая 2019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" y="188640"/>
            <a:ext cx="9144000" cy="653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 descr="http://img.velvet.by/files/userfiles/3463/plakat_s_dnem_rogdeniy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0"/>
            <a:ext cx="8429625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8" descr="http://r55.cooltext.com/rendered/cooltext116152050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4292600"/>
            <a:ext cx="6196013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0.liveinternet.ru/images/attach/c/6/90/736/90736560_4698066_0_6eacc_b3542967_XL_2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476250"/>
            <a:ext cx="561657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mama.tomsk.ru/foto/albums/userpics/20124/e9eea6da-07dc-4534-be46-6e17c474dab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2427288"/>
            <a:ext cx="22320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http://r54.cooltext.com/rendered/cooltext11615258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981075"/>
            <a:ext cx="64770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http://www.bestreferat.ru/images/paper/51/47/470475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2781300"/>
            <a:ext cx="44100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img0.liveinternet.ru/images/attach/c/2/74/29/74029222_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edu54.ru/sites/default/files/images/2010/12/8152742dc84c193eb147fb80345a71eaa6210738.preview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rcRect l="10033" t="8852" r="7281" b="18700"/>
          <a:stretch>
            <a:fillRect/>
          </a:stretch>
        </p:blipFill>
        <p:spPr bwMode="auto">
          <a:xfrm>
            <a:off x="323850" y="836613"/>
            <a:ext cx="2592388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 descr="http://www.edu54.ru/sites/default/files/images/2010/12/8152742dc84c193eb147fb80345a71eaa6210738.preview.jpg"/>
          <p:cNvPicPr>
            <a:picLocks noChangeAspect="1" noChangeArrowheads="1"/>
          </p:cNvPicPr>
          <p:nvPr/>
        </p:nvPicPr>
        <p:blipFill>
          <a:blip r:embed="rId3"/>
          <a:srcRect l="10033" t="8852" r="7281" b="18700"/>
          <a:stretch>
            <a:fillRect/>
          </a:stretch>
        </p:blipFill>
        <p:spPr bwMode="auto">
          <a:xfrm>
            <a:off x="2268538" y="4365625"/>
            <a:ext cx="2590800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http://www.edu54.ru/sites/default/files/images/2010/12/8152742dc84c193eb147fb80345a71eaa6210738.preview.jpg"/>
          <p:cNvPicPr>
            <a:picLocks noChangeAspect="1" noChangeArrowheads="1"/>
          </p:cNvPicPr>
          <p:nvPr/>
        </p:nvPicPr>
        <p:blipFill>
          <a:blip r:embed="rId3"/>
          <a:srcRect l="10033" t="8852" r="7281" b="18700"/>
          <a:stretch>
            <a:fillRect/>
          </a:stretch>
        </p:blipFill>
        <p:spPr bwMode="auto">
          <a:xfrm>
            <a:off x="4716463" y="836613"/>
            <a:ext cx="2592387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 descr="http://www.edu54.ru/sites/default/files/images/2010/12/8152742dc84c193eb147fb80345a71eaa6210738.preview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0033" t="8852" r="7281" b="18700"/>
          <a:stretch>
            <a:fillRect/>
          </a:stretch>
        </p:blipFill>
        <p:spPr bwMode="auto">
          <a:xfrm>
            <a:off x="6551613" y="4508500"/>
            <a:ext cx="2592387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4" descr="http://gorod.tomsk.ru/uploads/56967/1307426091/11_1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260350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4" descr="http://gorod.tomsk.ru/uploads/56967/1307426091/11_1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3716338"/>
            <a:ext cx="25193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4" descr="http://gorod.tomsk.ru/uploads/56967/1307426091/11_1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975" y="3644900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4" descr="http://gorod.tomsk.ru/uploads/56967/1307426091/11_1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33375"/>
            <a:ext cx="2519362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media.utmn.ru/images/uploaded/staruchki.jpg"/>
          <p:cNvPicPr>
            <a:picLocks noChangeAspect="1" noChangeArrowheads="1"/>
          </p:cNvPicPr>
          <p:nvPr/>
        </p:nvPicPr>
        <p:blipFill>
          <a:blip r:embed="rId3"/>
          <a:srcRect t="32068"/>
          <a:stretch>
            <a:fillRect/>
          </a:stretch>
        </p:blipFill>
        <p:spPr bwMode="auto">
          <a:xfrm>
            <a:off x="2124075" y="1052513"/>
            <a:ext cx="4762500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65</Words>
  <Application>Microsoft Office PowerPoint</Application>
  <PresentationFormat>Экран (4:3)</PresentationFormat>
  <Paragraphs>20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Красатуля</cp:lastModifiedBy>
  <cp:revision>21</cp:revision>
  <dcterms:created xsi:type="dcterms:W3CDTF">2013-08-23T19:09:45Z</dcterms:created>
  <dcterms:modified xsi:type="dcterms:W3CDTF">2020-07-15T08:05:01Z</dcterms:modified>
</cp:coreProperties>
</file>