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301" r:id="rId3"/>
    <p:sldId id="257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2" r:id="rId14"/>
    <p:sldId id="273" r:id="rId15"/>
    <p:sldId id="274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8" r:id="rId28"/>
    <p:sldId id="289" r:id="rId29"/>
    <p:sldId id="290" r:id="rId30"/>
    <p:sldId id="291" r:id="rId31"/>
    <p:sldId id="292" r:id="rId32"/>
    <p:sldId id="295" r:id="rId33"/>
    <p:sldId id="297" r:id="rId34"/>
    <p:sldId id="298" r:id="rId35"/>
    <p:sldId id="299" r:id="rId36"/>
    <p:sldId id="300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8B1FB827-B4DE-4068-B657-68D2D521C398}" type="datetimeFigureOut">
              <a:rPr lang="ru-RU" smtClean="0"/>
              <a:t>18.11.2020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701C659D-F56F-43AA-B832-FB8F547FC06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0324"/>
            <a:ext cx="7920880" cy="12954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</a:rPr>
              <a:t>Виртуальное путешествие</a:t>
            </a:r>
            <a:endParaRPr lang="ru-RU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1268760"/>
            <a:ext cx="6858000" cy="990600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chemeClr val="tx1"/>
                </a:solidFill>
              </a:rPr>
              <a:t>в</a:t>
            </a:r>
            <a:r>
              <a:rPr lang="ru-RU" sz="2800" i="1" dirty="0" smtClean="0">
                <a:solidFill>
                  <a:schemeClr val="tx1"/>
                </a:solidFill>
              </a:rPr>
              <a:t> Московский Кремль</a:t>
            </a:r>
            <a:endParaRPr lang="ru-RU" sz="2800" i="1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6" y="3789040"/>
            <a:ext cx="48510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>
                    <a:lumMod val="10000"/>
                  </a:schemeClr>
                </a:solidFill>
              </a:rPr>
              <a:t>Филатьева Анастасия Алексеевна</a:t>
            </a:r>
          </a:p>
          <a:p>
            <a:r>
              <a:rPr lang="ru-RU" b="1" dirty="0" smtClean="0">
                <a:solidFill>
                  <a:schemeClr val="bg1">
                    <a:lumMod val="10000"/>
                  </a:schemeClr>
                </a:solidFill>
              </a:rPr>
              <a:t>учитель начальных классов</a:t>
            </a:r>
          </a:p>
          <a:p>
            <a:r>
              <a:rPr lang="ru-RU" b="1" dirty="0" smtClean="0">
                <a:solidFill>
                  <a:schemeClr val="bg1">
                    <a:lumMod val="10000"/>
                  </a:schemeClr>
                </a:solidFill>
              </a:rPr>
              <a:t>МОАУ «СОШ №68» г. Оренбурга</a:t>
            </a:r>
          </a:p>
          <a:p>
            <a:endParaRPr lang="ru-RU" b="1" dirty="0">
              <a:solidFill>
                <a:schemeClr val="bg1">
                  <a:lumMod val="10000"/>
                </a:schemeClr>
              </a:solidFill>
            </a:endParaRPr>
          </a:p>
          <a:p>
            <a:endParaRPr lang="ru-RU" b="1" dirty="0" smtClean="0">
              <a:solidFill>
                <a:schemeClr val="bg1">
                  <a:lumMod val="10000"/>
                </a:schemeClr>
              </a:solidFill>
            </a:endParaRPr>
          </a:p>
          <a:p>
            <a:endParaRPr lang="ru-RU" b="1" dirty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ru-RU" b="1" dirty="0" smtClean="0">
                <a:solidFill>
                  <a:schemeClr val="bg1">
                    <a:lumMod val="10000"/>
                  </a:schemeClr>
                </a:solidFill>
              </a:rPr>
              <a:t>                                2020 г.</a:t>
            </a:r>
            <a:endParaRPr lang="ru-RU" b="1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103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0324"/>
            <a:ext cx="7920880" cy="12954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</a:rPr>
              <a:t>Виртуальное путешествие</a:t>
            </a:r>
            <a:endParaRPr lang="ru-RU" sz="3200" b="1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1268760"/>
            <a:ext cx="6858000" cy="990600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chemeClr val="tx1"/>
                </a:solidFill>
              </a:rPr>
              <a:t>в</a:t>
            </a:r>
            <a:r>
              <a:rPr lang="ru-RU" sz="2800" i="1" dirty="0" smtClean="0">
                <a:solidFill>
                  <a:schemeClr val="tx1"/>
                </a:solidFill>
              </a:rPr>
              <a:t> Московский Кремль</a:t>
            </a:r>
            <a:endParaRPr lang="ru-RU" sz="2800" i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Кремль | Официальный сайт гостиницы &quot;Владыкино&quot;, Моск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8568"/>
            <a:ext cx="799288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7649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87624" y="620688"/>
            <a:ext cx="5399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>
                    <a:lumMod val="10000"/>
                  </a:schemeClr>
                </a:solidFill>
              </a:rPr>
              <a:t>Онлайн-тур по Оружейной палате</a:t>
            </a:r>
            <a:endParaRPr lang="ru-RU" sz="2800" dirty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1028" name="Picture 4" descr="Оружейная палата: режим работы и стоимость билетов в 2020 году, экскурсии и  официальный сай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48914"/>
            <a:ext cx="8284036" cy="5525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2477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4403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8420" cy="544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362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9" y="21673"/>
            <a:ext cx="9189074" cy="5423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0182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87"/>
            <a:ext cx="9187740" cy="544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1128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16" y="0"/>
            <a:ext cx="9195710" cy="5445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4535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-27737"/>
            <a:ext cx="7560840" cy="6443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1683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431"/>
            <a:ext cx="7848872" cy="6279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0670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3428"/>
            <a:ext cx="7867650" cy="515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5284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665"/>
            <a:ext cx="8123669" cy="5854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7214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74" y="0"/>
            <a:ext cx="9083767" cy="472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497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4" y="12534"/>
            <a:ext cx="9155935" cy="485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16010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0"/>
            <a:ext cx="8133629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278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840100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66532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994" y="0"/>
            <a:ext cx="45243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57394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433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44624"/>
            <a:ext cx="8406859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05094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0"/>
            <a:ext cx="6048672" cy="6309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14839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7850232" cy="616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4937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" y="2309"/>
            <a:ext cx="9152889" cy="4794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16365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2" y="0"/>
            <a:ext cx="43815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5" y="0"/>
            <a:ext cx="4638675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3143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0" y="0"/>
            <a:ext cx="9135679" cy="5301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87537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" y="116632"/>
            <a:ext cx="9165018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167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" y="2130"/>
            <a:ext cx="9142374" cy="4795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42538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250"/>
            <a:ext cx="4429125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759463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83"/>
            <a:ext cx="298132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783"/>
            <a:ext cx="4552950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43016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" y="0"/>
            <a:ext cx="4885809" cy="443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3045" y="3494929"/>
            <a:ext cx="4644008" cy="336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93795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545"/>
            <a:ext cx="7704856" cy="651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7987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0"/>
            <a:ext cx="8420100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80434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5223"/>
            <a:ext cx="6696744" cy="67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195913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17" y="0"/>
            <a:ext cx="8801100" cy="461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72769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63488" cy="5013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49449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714750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1124744"/>
            <a:ext cx="5284090" cy="3417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84522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543"/>
            <a:ext cx="8343900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8546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Оружейная палата: 10 фактов об уникальной сокровищнице Москв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6672"/>
            <a:ext cx="8716396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078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Другая 1">
      <a:dk1>
        <a:srgbClr val="F2F2F2"/>
      </a:dk1>
      <a:lt1>
        <a:srgbClr val="F2F2F2"/>
      </a:lt1>
      <a:dk2>
        <a:srgbClr val="F2F2F2"/>
      </a:dk2>
      <a:lt2>
        <a:srgbClr val="F2F2F2"/>
      </a:lt2>
      <a:accent1>
        <a:srgbClr val="A59689"/>
      </a:accent1>
      <a:accent2>
        <a:srgbClr val="716356"/>
      </a:accent2>
      <a:accent3>
        <a:srgbClr val="716356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75</TotalTime>
  <Words>33</Words>
  <Application>Microsoft Office PowerPoint</Application>
  <PresentationFormat>Экран (4:3)</PresentationFormat>
  <Paragraphs>12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NewsPrint</vt:lpstr>
      <vt:lpstr>Виртуальное путешествие</vt:lpstr>
      <vt:lpstr>Виртуальное путешествие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Виртуальное путешествие</dc:title>
  <dc:creator>Admin</dc:creator>
  <cp:lastModifiedBy>Admin</cp:lastModifiedBy>
  <cp:revision>9</cp:revision>
  <dcterms:created xsi:type="dcterms:W3CDTF">2020-11-18T15:44:18Z</dcterms:created>
  <dcterms:modified xsi:type="dcterms:W3CDTF">2020-11-18T17:10:24Z</dcterms:modified>
</cp:coreProperties>
</file>