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6" r:id="rId4"/>
    <p:sldId id="259" r:id="rId5"/>
    <p:sldId id="261" r:id="rId6"/>
    <p:sldId id="270" r:id="rId7"/>
    <p:sldId id="262" r:id="rId8"/>
    <p:sldId id="263" r:id="rId9"/>
    <p:sldId id="264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Устюгова\Desktop\201511201444290000002011_avtobusyi-4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14290"/>
            <a:ext cx="3071834" cy="2252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8992" y="3286124"/>
            <a:ext cx="5715008" cy="1398587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Georgia" pitchFamily="18" charset="0"/>
              </a:rPr>
              <a:t>Деятельность</a:t>
            </a:r>
            <a:r>
              <a:rPr lang="ru-RU" sz="3600" b="1" dirty="0" smtClean="0">
                <a:latin typeface="Georgia" pitchFamily="18" charset="0"/>
              </a:rPr>
              <a:t/>
            </a:r>
            <a:br>
              <a:rPr lang="ru-RU" sz="3600" b="1" dirty="0" smtClean="0">
                <a:latin typeface="Georgia" pitchFamily="18" charset="0"/>
              </a:rPr>
            </a:br>
            <a:r>
              <a:rPr lang="ru-RU" sz="3600" b="1" dirty="0" smtClean="0">
                <a:latin typeface="Georgia" pitchFamily="18" charset="0"/>
              </a:rPr>
              <a:t>кадетского класса </a:t>
            </a:r>
            <a:r>
              <a:rPr lang="ru-RU" sz="3600" b="1" dirty="0" smtClean="0">
                <a:latin typeface="Georgia" pitchFamily="18" charset="0"/>
              </a:rPr>
              <a:t/>
            </a:r>
            <a:br>
              <a:rPr lang="ru-RU" sz="3600" b="1" dirty="0" smtClean="0">
                <a:latin typeface="Georgia" pitchFamily="18" charset="0"/>
              </a:rPr>
            </a:br>
            <a:r>
              <a:rPr lang="ru-RU" sz="2200" b="1" dirty="0" smtClean="0">
                <a:latin typeface="Georgia" pitchFamily="18" charset="0"/>
              </a:rPr>
              <a:t>по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2200" b="1" dirty="0" smtClean="0">
                <a:latin typeface="Georgia" pitchFamily="18" charset="0"/>
              </a:rPr>
              <a:t>направлению</a:t>
            </a:r>
            <a:r>
              <a:rPr lang="ru-RU" sz="2200" b="1" dirty="0" smtClean="0">
                <a:latin typeface="Georgia" pitchFamily="18" charset="0"/>
              </a:rPr>
              <a:t/>
            </a:r>
            <a:br>
              <a:rPr lang="ru-RU" sz="2200" b="1" dirty="0" smtClean="0">
                <a:latin typeface="Georgia" pitchFamily="18" charset="0"/>
              </a:rPr>
            </a:br>
            <a:r>
              <a:rPr lang="ru-RU" sz="2200" b="1" dirty="0" smtClean="0">
                <a:latin typeface="Georgia" pitchFamily="18" charset="0"/>
              </a:rPr>
              <a:t>«ПОЖАРНОЕ ДЕЛО» 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1026" name="Picture 2" descr="C:\Users\Устюгова\Desktop\Screenshot_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52"/>
            <a:ext cx="5500726" cy="1706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Устюгова\Desktop\Pictures\Odnoklassniki\IMG_20190530_2231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785926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Устюгова\Desktop\20210901_130835.jpg"/>
          <p:cNvPicPr/>
          <p:nvPr/>
        </p:nvPicPr>
        <p:blipFill>
          <a:blip r:embed="rId5" cstate="print"/>
          <a:srcRect l="2243" r="10269"/>
          <a:stretch>
            <a:fillRect/>
          </a:stretch>
        </p:blipFill>
        <p:spPr bwMode="auto">
          <a:xfrm>
            <a:off x="214282" y="4357694"/>
            <a:ext cx="3429024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357686" y="5857892"/>
            <a:ext cx="46434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 smtClean="0">
                <a:latin typeface="Georgia" panose="02040502050405020303" pitchFamily="18" charset="0"/>
              </a:rPr>
              <a:t>Классный руководитель:  </a:t>
            </a:r>
            <a:r>
              <a:rPr lang="ru-RU" sz="1600" b="1" dirty="0" err="1" smtClean="0">
                <a:latin typeface="Georgia" panose="02040502050405020303" pitchFamily="18" charset="0"/>
              </a:rPr>
              <a:t>Устюгова</a:t>
            </a:r>
            <a:r>
              <a:rPr lang="ru-RU" sz="1600" b="1" dirty="0" smtClean="0">
                <a:latin typeface="Georgia" panose="02040502050405020303" pitchFamily="18" charset="0"/>
              </a:rPr>
              <a:t> С.М.</a:t>
            </a:r>
            <a:r>
              <a:rPr lang="ru-RU" sz="1600" b="1" dirty="0" smtClean="0">
                <a:latin typeface="Georgia" panose="02040502050405020303" pitchFamily="18" charset="0"/>
              </a:rPr>
              <a:t> </a:t>
            </a:r>
            <a:endParaRPr lang="ru-RU" sz="1600" b="1" dirty="0" smtClean="0">
              <a:latin typeface="Georgia" panose="02040502050405020303" pitchFamily="18" charset="0"/>
            </a:endParaRPr>
          </a:p>
          <a:p>
            <a:pPr algn="r"/>
            <a:r>
              <a:rPr lang="ru-RU" sz="1600" b="1" dirty="0" smtClean="0">
                <a:latin typeface="Georgia" panose="02040502050405020303" pitchFamily="18" charset="0"/>
              </a:rPr>
              <a:t>Воспитатель: </a:t>
            </a:r>
            <a:r>
              <a:rPr lang="ru-RU" sz="1600" b="1" dirty="0" smtClean="0">
                <a:latin typeface="Georgia" panose="02040502050405020303" pitchFamily="18" charset="0"/>
              </a:rPr>
              <a:t>Коломин А.А.</a:t>
            </a:r>
            <a:endParaRPr lang="ru-RU" sz="1600" b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6829444" cy="91759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Georgia" pitchFamily="18" charset="0"/>
              </a:rPr>
              <a:t>Модель кадетского образования в МБОУ ТСОШ</a:t>
            </a:r>
            <a:endParaRPr lang="ru-RU" sz="2400" b="1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571612"/>
            <a:ext cx="3400420" cy="121444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400" b="1" dirty="0" smtClean="0">
                <a:solidFill>
                  <a:srgbClr val="C00000"/>
                </a:solidFill>
                <a:latin typeface="Georgia" pitchFamily="18" charset="0"/>
              </a:rPr>
              <a:t>Урочная деятельность в соответствии с ФГОС ООО</a:t>
            </a:r>
            <a:endParaRPr lang="ru-RU" sz="14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2643182"/>
            <a:ext cx="1643074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743580" y="857232"/>
            <a:ext cx="3400420" cy="142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Внеурочная деятельность: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400" dirty="0" smtClean="0">
                <a:latin typeface="Georgia" pitchFamily="18" charset="0"/>
              </a:rPr>
              <a:t>История </a:t>
            </a:r>
            <a:r>
              <a:rPr lang="ru-RU" sz="1400" dirty="0" err="1" smtClean="0">
                <a:latin typeface="Georgia" pitchFamily="18" charset="0"/>
              </a:rPr>
              <a:t>кадетства</a:t>
            </a:r>
            <a:endParaRPr lang="ru-RU" sz="1400" dirty="0" smtClean="0">
              <a:latin typeface="Georgia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ОФП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400" dirty="0" smtClean="0">
                <a:latin typeface="Georgia" pitchFamily="18" charset="0"/>
              </a:rPr>
              <a:t>Огневая подготовка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400" dirty="0" smtClean="0">
                <a:latin typeface="Georgia" pitchFamily="18" charset="0"/>
              </a:rPr>
              <a:t>Строевая подготовка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2054" name="Picture 6" descr="C:\Users\Устюгова\Desktop\i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71546"/>
            <a:ext cx="1634144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 descr="C:\Users\Устюгова\Desktop\активный-че-овек-d-работая-на-внешней-машине-тренера-fitnes-718323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285860"/>
            <a:ext cx="1362076" cy="136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Содержимое 2"/>
          <p:cNvSpPr txBox="1">
            <a:spLocks/>
          </p:cNvSpPr>
          <p:nvPr/>
        </p:nvSpPr>
        <p:spPr>
          <a:xfrm>
            <a:off x="2000232" y="2714620"/>
            <a:ext cx="3400420" cy="121444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Дополнительное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предпрофессиональное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 образование: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400" dirty="0" smtClean="0">
                <a:latin typeface="Georgia" pitchFamily="18" charset="0"/>
              </a:rPr>
              <a:t>Пожарное дело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Пожарно-прикладной спорт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5429256" y="4500570"/>
            <a:ext cx="3400420" cy="192882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Воспитательная программа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направления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000" dirty="0" smtClean="0">
                <a:latin typeface="Georgia" pitchFamily="18" charset="0"/>
              </a:rPr>
              <a:t>Духовно-нравственное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Гражданско-патриотическое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000" dirty="0" smtClean="0">
                <a:latin typeface="Georgia" pitchFamily="18" charset="0"/>
              </a:rPr>
              <a:t>Военно-патриотическое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20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Здоровьесберегающее</a:t>
            </a:r>
            <a:endParaRPr kumimoji="0" lang="ru-RU" sz="20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000" dirty="0" smtClean="0">
                <a:latin typeface="Georgia" pitchFamily="18" charset="0"/>
              </a:rPr>
              <a:t>Художественно-эстетическое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000" dirty="0" err="1" smtClean="0">
                <a:latin typeface="Georgia" pitchFamily="18" charset="0"/>
              </a:rPr>
              <a:t>Профориентационное</a:t>
            </a:r>
            <a:r>
              <a:rPr lang="ru-RU" sz="2000" dirty="0" smtClean="0">
                <a:latin typeface="Georgia" pitchFamily="18" charset="0"/>
              </a:rPr>
              <a:t>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16" name="Рисунок 15" descr="C:\Users\Устюгова\Desktop\Pictures\фото кадеты\IMG_20181117_1142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285992"/>
            <a:ext cx="3071834" cy="2155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Содержимое 2"/>
          <p:cNvSpPr txBox="1">
            <a:spLocks/>
          </p:cNvSpPr>
          <p:nvPr/>
        </p:nvSpPr>
        <p:spPr>
          <a:xfrm>
            <a:off x="214282" y="4500570"/>
            <a:ext cx="3929090" cy="192882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Наши партнеры: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200" dirty="0" smtClean="0">
                <a:latin typeface="Georgia" pitchFamily="18" charset="0"/>
              </a:rPr>
              <a:t>Отряд Государственной противопожарной службы МЧС России по ЯНАО (ОГПС) по Тазовскому району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200" dirty="0" err="1" smtClean="0">
                <a:latin typeface="Georgia" pitchFamily="18" charset="0"/>
              </a:rPr>
              <a:t>Ямалспас</a:t>
            </a:r>
            <a:r>
              <a:rPr lang="ru-RU" sz="2200" dirty="0" smtClean="0">
                <a:latin typeface="Georgia" pitchFamily="18" charset="0"/>
              </a:rPr>
              <a:t>, Тазовский поисково-спасательный отряд</a:t>
            </a:r>
            <a:endParaRPr kumimoji="0" lang="ru-RU" sz="2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200" dirty="0" smtClean="0">
                <a:latin typeface="Georgia" pitchFamily="18" charset="0"/>
              </a:rPr>
              <a:t>МБУ «Молодежный центр», </a:t>
            </a:r>
            <a:r>
              <a:rPr lang="ru-RU" sz="2200" dirty="0" smtClean="0">
                <a:latin typeface="Georgia" pitchFamily="18" charset="0"/>
              </a:rPr>
              <a:t>В</a:t>
            </a:r>
            <a:r>
              <a:rPr lang="ru-RU" sz="2200" dirty="0" smtClean="0">
                <a:latin typeface="Georgia" pitchFamily="18" charset="0"/>
              </a:rPr>
              <a:t>олонтеры Победы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200" dirty="0" smtClean="0">
                <a:latin typeface="Georgia" pitchFamily="18" charset="0"/>
              </a:rPr>
              <a:t>Стрелковый тир п. Тазовский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2058" name="Picture 10" descr="C:\Users\Устюгова\Desktop\i (6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3929066"/>
            <a:ext cx="1330087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Устюгова\Desktop\Screenshot_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390833" cy="5643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Устюгова\Desktop\Pictures\Odnoklassniki\IMG_20201215_22571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3857652" cy="2727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:\восстановлено\Фото архив\77. Мини-футбол\DSC_06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8604"/>
            <a:ext cx="3929090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:\восстановлено\Фото архив\5к 19-20\IMG_20191117_164919.jpg"/>
          <p:cNvPicPr/>
          <p:nvPr/>
        </p:nvPicPr>
        <p:blipFill>
          <a:blip r:embed="rId4" cstate="print"/>
          <a:srcRect l="6558" t="29268" r="19672" b="2439"/>
          <a:stretch>
            <a:fillRect/>
          </a:stretch>
        </p:blipFill>
        <p:spPr bwMode="auto">
          <a:xfrm>
            <a:off x="500034" y="3214686"/>
            <a:ext cx="400052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D:\восстановлено\Фото архив\5к 19-20\5 класс\DSC_169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429000"/>
            <a:ext cx="364333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i="1" dirty="0" smtClean="0">
                <a:latin typeface="Georgia" pitchFamily="18" charset="0"/>
              </a:rPr>
              <a:t>Участие в соревнованиях и проектах </a:t>
            </a:r>
            <a:r>
              <a:rPr lang="ru-RU" sz="2200" b="1" i="1" dirty="0" smtClean="0">
                <a:latin typeface="Georgia" pitchFamily="18" charset="0"/>
              </a:rPr>
              <a:t>военно-спортивно-прикладной </a:t>
            </a:r>
            <a:r>
              <a:rPr lang="ru-RU" sz="2200" b="1" i="1" dirty="0" smtClean="0">
                <a:latin typeface="Georgia" pitchFamily="18" charset="0"/>
              </a:rPr>
              <a:t>направленности</a:t>
            </a:r>
            <a:r>
              <a:rPr lang="ru-RU" sz="2200" dirty="0" smtClean="0">
                <a:latin typeface="Georgia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85720" y="3071810"/>
            <a:ext cx="3071834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Районные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 соревнования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400" b="1" baseline="0" dirty="0" smtClean="0">
                <a:solidFill>
                  <a:srgbClr val="C00000"/>
                </a:solidFill>
                <a:latin typeface="Georgia" pitchFamily="18" charset="0"/>
              </a:rPr>
              <a:t>«Юный пожарный»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7" name="Рисунок 6" descr="D:\восстановлено\Фото архив\фоточки\DSC_04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857232"/>
            <a:ext cx="2898774" cy="2122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:\восстановлено\Фото архив\фоточки\DSC_00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786190"/>
            <a:ext cx="3071834" cy="2143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357158" y="6000768"/>
            <a:ext cx="3071834" cy="571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Социально-патриотическая акция «День призывника»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3077" name="Picture 5" descr="D:\восстановлено\Фото архив\грамоты 8 к\1 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928670"/>
            <a:ext cx="1428760" cy="2014934"/>
          </a:xfrm>
          <a:prstGeom prst="rect">
            <a:avLst/>
          </a:prstGeom>
          <a:noFill/>
        </p:spPr>
      </p:pic>
      <p:sp>
        <p:nvSpPr>
          <p:cNvPr id="15" name="Содержимое 2"/>
          <p:cNvSpPr txBox="1">
            <a:spLocks/>
          </p:cNvSpPr>
          <p:nvPr/>
        </p:nvSpPr>
        <p:spPr>
          <a:xfrm>
            <a:off x="6429388" y="3786190"/>
            <a:ext cx="2571800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В</a:t>
            </a:r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оенно-спортивные </a:t>
            </a:r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соревнования среди </a:t>
            </a:r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юношей </a:t>
            </a:r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допризывного возраста</a:t>
            </a:r>
            <a:b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</a:b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</a:endParaRPr>
          </a:p>
        </p:txBody>
      </p:sp>
      <p:pic>
        <p:nvPicPr>
          <p:cNvPr id="18" name="Рисунок 17" descr="C:\Users\Устюгова\Desktop\Screenshot_12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3143248"/>
            <a:ext cx="3019428" cy="3567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D:\восстановлено\Фото архив\фотки класс\военная игра\IMG_20190317_132546.jpg"/>
          <p:cNvPicPr/>
          <p:nvPr/>
        </p:nvPicPr>
        <p:blipFill>
          <a:blip r:embed="rId6" cstate="print"/>
          <a:srcRect l="13923" t="14716" r="11518" b="13112"/>
          <a:stretch>
            <a:fillRect/>
          </a:stretch>
        </p:blipFill>
        <p:spPr bwMode="auto">
          <a:xfrm>
            <a:off x="5072066" y="928670"/>
            <a:ext cx="3786214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D:\восстановлено\Фото архив\Зарница\DSC_9688.JPG"/>
          <p:cNvPicPr/>
          <p:nvPr/>
        </p:nvPicPr>
        <p:blipFill>
          <a:blip r:embed="rId7" cstate="print"/>
          <a:srcRect l="10823" t="7215" r="19428" b="18826"/>
          <a:stretch>
            <a:fillRect/>
          </a:stretch>
        </p:blipFill>
        <p:spPr bwMode="auto">
          <a:xfrm>
            <a:off x="6572264" y="4714884"/>
            <a:ext cx="2428892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Устюгова\Desktop\Screenshot_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5849964" cy="6000792"/>
          </a:xfrm>
          <a:prstGeom prst="rect">
            <a:avLst/>
          </a:prstGeom>
          <a:noFill/>
        </p:spPr>
      </p:pic>
      <p:pic>
        <p:nvPicPr>
          <p:cNvPr id="7" name="Рисунок 6" descr="C:\Users\Устюгова\Desktop\Pictures\Подборка фотографий\Парад 9 Мая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357166"/>
            <a:ext cx="2613022" cy="2037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Устюгова\Desktop\Pictures\Подборка фотографий\Вахта памяти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428868"/>
            <a:ext cx="250033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Устюгова\Desktop\Pictures\Подборка фотографий\Мероприятие Битва знатоков истории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500570"/>
            <a:ext cx="2571736" cy="1966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1" name="Picture 5" descr="C:\Users\Устюгова\Desktop\Screenshot_3.png"/>
          <p:cNvPicPr>
            <a:picLocks noChangeAspect="1" noChangeArrowheads="1"/>
          </p:cNvPicPr>
          <p:nvPr/>
        </p:nvPicPr>
        <p:blipFill>
          <a:blip r:embed="rId2"/>
          <a:srcRect t="3731"/>
          <a:stretch>
            <a:fillRect/>
          </a:stretch>
        </p:blipFill>
        <p:spPr bwMode="auto">
          <a:xfrm>
            <a:off x="357158" y="214290"/>
            <a:ext cx="8501122" cy="1143009"/>
          </a:xfrm>
          <a:prstGeom prst="rect">
            <a:avLst/>
          </a:prstGeom>
          <a:noFill/>
        </p:spPr>
      </p:pic>
      <p:pic>
        <p:nvPicPr>
          <p:cNvPr id="4102" name="Picture 6" descr="D:\восстановлено\Фото архив\фоточки\DSC_02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4071965" cy="2697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D:\восстановлено\Фото архив\фоточки\DSC_00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143380"/>
            <a:ext cx="414340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D:\восстановлено\Фото архив\фоточки\DSC_075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500174"/>
            <a:ext cx="385765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Устюгова\Desktop\Pictures\Подборка фотографий\ЮнАрктика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4143380"/>
            <a:ext cx="385765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Устюгова\Desktop\Pictures\im-upload-image-1541859014109.jpg"/>
          <p:cNvPicPr/>
          <p:nvPr/>
        </p:nvPicPr>
        <p:blipFill>
          <a:blip r:embed="rId7" cstate="print"/>
          <a:srcRect l="9781" t="5528" r="2352" b="14664"/>
          <a:stretch>
            <a:fillRect/>
          </a:stretch>
        </p:blipFill>
        <p:spPr bwMode="auto">
          <a:xfrm>
            <a:off x="3500430" y="2500306"/>
            <a:ext cx="221457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Georgia" pitchFamily="18" charset="0"/>
              </a:rPr>
              <a:t>Окружное </a:t>
            </a:r>
            <a:r>
              <a:rPr lang="ru-RU" sz="2000" b="1" dirty="0" smtClean="0">
                <a:latin typeface="Georgia" pitchFamily="18" charset="0"/>
              </a:rPr>
              <a:t>Первенства по военно-прикладным видам спорта «Патриот»</a:t>
            </a:r>
            <a:endParaRPr lang="ru-RU" sz="2000" dirty="0">
              <a:latin typeface="Georgia" pitchFamily="18" charset="0"/>
            </a:endParaRPr>
          </a:p>
        </p:txBody>
      </p:sp>
      <p:pic>
        <p:nvPicPr>
          <p:cNvPr id="5122" name="Picture 2" descr="D:\восстановлено\Фото архив\общее фото 8\IMG_20170926_1643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4413954" cy="2482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:\восстановлено\Фото архив\Новая папка (2)\IMG_20170926_143021.jpg"/>
          <p:cNvPicPr/>
          <p:nvPr/>
        </p:nvPicPr>
        <p:blipFill>
          <a:blip r:embed="rId3" cstate="print"/>
          <a:srcRect l="11201" r="5223" b="7255"/>
          <a:stretch>
            <a:fillRect/>
          </a:stretch>
        </p:blipFill>
        <p:spPr bwMode="auto">
          <a:xfrm>
            <a:off x="428596" y="3929066"/>
            <a:ext cx="4286280" cy="2599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D:\восстановлено\Фото архив\грамоты 8 к\14052018155910.jpg"/>
          <p:cNvPicPr>
            <a:picLocks noChangeAspect="1" noChangeArrowheads="1"/>
          </p:cNvPicPr>
          <p:nvPr/>
        </p:nvPicPr>
        <p:blipFill>
          <a:blip r:embed="rId4" cstate="print"/>
          <a:srcRect l="3243" t="1256" r="5225" b="8317"/>
          <a:stretch>
            <a:fillRect/>
          </a:stretch>
        </p:blipFill>
        <p:spPr bwMode="auto">
          <a:xfrm>
            <a:off x="5000628" y="1357298"/>
            <a:ext cx="3643338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Устюгова\Desktop\Screenshot_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42852"/>
            <a:ext cx="3357586" cy="3363680"/>
          </a:xfrm>
          <a:prstGeom prst="rect">
            <a:avLst/>
          </a:prstGeom>
          <a:noFill/>
        </p:spPr>
      </p:pic>
      <p:pic>
        <p:nvPicPr>
          <p:cNvPr id="9219" name="Picture 3" descr="C:\Users\Устюгова\Desktop\Screenshot_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357562"/>
            <a:ext cx="3454818" cy="3359556"/>
          </a:xfrm>
          <a:prstGeom prst="rect">
            <a:avLst/>
          </a:prstGeom>
          <a:noFill/>
        </p:spPr>
      </p:pic>
      <p:pic>
        <p:nvPicPr>
          <p:cNvPr id="9220" name="Picture 4" descr="C:\Users\Устюгова\Desktop\Screenshot_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42852"/>
            <a:ext cx="3500462" cy="3186031"/>
          </a:xfrm>
          <a:prstGeom prst="rect">
            <a:avLst/>
          </a:prstGeom>
          <a:noFill/>
        </p:spPr>
      </p:pic>
      <p:pic>
        <p:nvPicPr>
          <p:cNvPr id="9221" name="Picture 5" descr="C:\Users\Устюгова\Desktop\Screenshot_9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2428868"/>
            <a:ext cx="4483932" cy="4143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Устюгова\Desktop\Screenshot_2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4068630" cy="3971935"/>
          </a:xfrm>
          <a:prstGeom prst="rect">
            <a:avLst/>
          </a:prstGeom>
          <a:noFill/>
        </p:spPr>
      </p:pic>
      <p:pic>
        <p:nvPicPr>
          <p:cNvPr id="12291" name="Picture 3" descr="C:\Users\Устюгова\Desktop\Screenshot_22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28662" y="3357562"/>
            <a:ext cx="5191850" cy="3381847"/>
          </a:xfrm>
          <a:prstGeom prst="rect">
            <a:avLst/>
          </a:prstGeom>
          <a:noFill/>
        </p:spPr>
      </p:pic>
      <p:pic>
        <p:nvPicPr>
          <p:cNvPr id="12292" name="Picture 4" descr="C:\Users\Устюгова\Desktop\Screenshot_1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214290"/>
            <a:ext cx="4293891" cy="3781419"/>
          </a:xfrm>
          <a:prstGeom prst="rect">
            <a:avLst/>
          </a:prstGeom>
          <a:noFill/>
        </p:spPr>
      </p:pic>
      <p:pic>
        <p:nvPicPr>
          <p:cNvPr id="12293" name="Picture 5" descr="C:\Users\Устюгова\Desktop\Screenshot_2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3714752"/>
            <a:ext cx="2134736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Устюгова\Desktop\Screenshot_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259305" cy="4376749"/>
          </a:xfrm>
          <a:prstGeom prst="rect">
            <a:avLst/>
          </a:prstGeom>
          <a:noFill/>
        </p:spPr>
      </p:pic>
      <p:pic>
        <p:nvPicPr>
          <p:cNvPr id="6" name="Рисунок 5" descr="D:\восстановлено\Фото архив\5к 19-20\5 класс\DSC_19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714884"/>
            <a:ext cx="2500330" cy="1908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6" descr="D:\восстановлено\Фото архив\5к 19-20\5 класс\DSC_5039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786322"/>
            <a:ext cx="2822968" cy="1839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D:\восстановлено\Фото архив\5к 19-20\5 класс\IMG_0375.JPG"/>
          <p:cNvPicPr/>
          <p:nvPr/>
        </p:nvPicPr>
        <p:blipFill>
          <a:blip r:embed="rId5" cstate="print"/>
          <a:srcRect t="7777"/>
          <a:stretch>
            <a:fillRect/>
          </a:stretch>
        </p:blipFill>
        <p:spPr bwMode="auto">
          <a:xfrm>
            <a:off x="5929322" y="4786322"/>
            <a:ext cx="292895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 descr="C:\Users\Устюгова\Desktop\Screenshot_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214290"/>
            <a:ext cx="3420657" cy="4491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86874" cy="4525963"/>
          </a:xfrm>
        </p:spPr>
        <p:txBody>
          <a:bodyPr/>
          <a:lstStyle/>
          <a:p>
            <a:pPr algn="r">
              <a:buNone/>
            </a:pPr>
            <a:r>
              <a:rPr lang="ru-RU" dirty="0" smtClean="0"/>
              <a:t>	</a:t>
            </a:r>
            <a:r>
              <a:rPr lang="ru-RU" sz="1800" dirty="0" smtClean="0">
                <a:latin typeface="Georgia" pitchFamily="18" charset="0"/>
              </a:rPr>
              <a:t>По </a:t>
            </a:r>
            <a:r>
              <a:rPr lang="ru-RU" sz="1800" dirty="0" smtClean="0">
                <a:latin typeface="Georgia" pitchFamily="18" charset="0"/>
              </a:rPr>
              <a:t>окончании кадетского класса учащиеся получают</a:t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>свидетельство о дополнительном образовании и рекомендательное</a:t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>письмо в соответствующие профилю учебные заведения страны. </a:t>
            </a:r>
            <a:br>
              <a:rPr lang="ru-RU" sz="1800" dirty="0" smtClean="0">
                <a:latin typeface="Georgia" pitchFamily="18" charset="0"/>
              </a:rPr>
            </a:br>
            <a:endParaRPr lang="ru-RU" sz="1800" dirty="0">
              <a:latin typeface="Georgia" pitchFamily="18" charset="0"/>
            </a:endParaRPr>
          </a:p>
        </p:txBody>
      </p:sp>
      <p:pic>
        <p:nvPicPr>
          <p:cNvPr id="6" name="Рисунок 5" descr="C:\Users\Устюгова\Desktop\Pictures\Odnoklassniki\IMG_20190528_22420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3214686"/>
            <a:ext cx="4857784" cy="3299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Устюгова\Desktop\Pictures\Odnoklassniki\IMG_20190523_2133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736"/>
            <a:ext cx="4390715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Устюгова\Desktop\Pictures\Odnoklassniki\IMG_20201215_22582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429132"/>
            <a:ext cx="3357586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Устюгова\Desktop\Pictures\Odnoklassniki\IMG_20190523_21204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1428736"/>
            <a:ext cx="292895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158" y="142852"/>
            <a:ext cx="1143008" cy="114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120</Words>
  <PresentationFormat>Экран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Деятельность кадетского класса  по направлению «ПОЖАРНОЕ ДЕЛО»  </vt:lpstr>
      <vt:lpstr>Модель кадетского образования в МБОУ ТСОШ</vt:lpstr>
      <vt:lpstr>Слайд 3</vt:lpstr>
      <vt:lpstr>Слайд 4</vt:lpstr>
      <vt:lpstr>Участие в соревнованиях и проектах военно-спортивно-прикладной направленности  </vt:lpstr>
      <vt:lpstr>Слайд 6</vt:lpstr>
      <vt:lpstr>Слайд 7</vt:lpstr>
      <vt:lpstr>Окружное Первенства по военно-прикладным видам спорта «Патриот»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Устюгова</dc:creator>
  <cp:lastModifiedBy>Устюгова</cp:lastModifiedBy>
  <cp:revision>45</cp:revision>
  <dcterms:created xsi:type="dcterms:W3CDTF">2021-09-22T05:20:59Z</dcterms:created>
  <dcterms:modified xsi:type="dcterms:W3CDTF">2021-09-22T12:38:10Z</dcterms:modified>
</cp:coreProperties>
</file>