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57" r:id="rId5"/>
    <p:sldId id="274" r:id="rId6"/>
    <p:sldId id="275" r:id="rId7"/>
    <p:sldId id="259" r:id="rId8"/>
    <p:sldId id="263" r:id="rId9"/>
    <p:sldId id="291" r:id="rId10"/>
    <p:sldId id="261" r:id="rId11"/>
    <p:sldId id="264" r:id="rId12"/>
    <p:sldId id="270" r:id="rId13"/>
    <p:sldId id="271" r:id="rId14"/>
    <p:sldId id="280" r:id="rId15"/>
    <p:sldId id="279" r:id="rId16"/>
    <p:sldId id="297" r:id="rId17"/>
    <p:sldId id="286" r:id="rId18"/>
    <p:sldId id="290" r:id="rId19"/>
    <p:sldId id="294" r:id="rId20"/>
    <p:sldId id="265" r:id="rId21"/>
    <p:sldId id="277" r:id="rId22"/>
    <p:sldId id="284" r:id="rId23"/>
    <p:sldId id="287" r:id="rId24"/>
    <p:sldId id="298" r:id="rId25"/>
    <p:sldId id="282" r:id="rId26"/>
    <p:sldId id="299" r:id="rId27"/>
    <p:sldId id="272" r:id="rId28"/>
    <p:sldId id="281" r:id="rId29"/>
    <p:sldId id="260" r:id="rId30"/>
    <p:sldId id="301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58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541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014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3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040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45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3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550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267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17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594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9F878-6E9B-45B0-86F6-E9AEF353998B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ACBB-656E-4407-A0B2-ADDDB7A573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504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hoto-120223408_456240236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vk.com/photo99176871_45723997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vk.com/photo-120223408_45624024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s://vk.com/photo-120223408_456240229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hoto-120223408_456240750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vk.com/photo99176871_45623981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hoto-120223408_456241078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vk.com/photo-120223408_45624076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hyperlink" Target="https://vk.com/photo-120223408_45624075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vk.com/photo-120223408_45623999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hyperlink" Target="https://vk.com/photo-120223408_456239984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vk.com/photo99176871_45723996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vk.com/photo-120223408_45624153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hyperlink" Target="https://vk.com/photo182304166_456245404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vk.com/photo-120223408_45624119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hyperlink" Target="https://vk.com/photo-120223408_456241167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hoto-120223408_456239636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s://vk.com/photo99176871_45623919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hoto-120223408_457241782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999209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sz="4900" b="1" dirty="0">
                <a:solidFill>
                  <a:srgbClr val="00B050"/>
                </a:solidFill>
              </a:rPr>
              <a:t>Взаимодействие с семьями воспитанников в  образовательной организации в условиях реализации ФОП ДО</a:t>
            </a:r>
            <a:endParaRPr lang="ru-RU" sz="4900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80689" y="3602038"/>
            <a:ext cx="5654565" cy="1655762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Воспитатель МАДОУ детский сад №39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г.Нефтекамска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Шаяхметова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Инзиля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Рафаэловна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84" y="2879834"/>
            <a:ext cx="2964410" cy="365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4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s://bigslide.ru/images/28/27558/960/img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73" y="0"/>
            <a:ext cx="12360165" cy="694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332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Взаимодействие участников образовательного процесса Родитель Педагог Ребёнок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51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159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   Семья и детский сад – два важных института социализации детей. Воспитательные функции их различны, но для всестороннего развития личности ребёнка необходимо их взаимодействие .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74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196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 descr="J:\Лучшие детские сады России\Гузель Мансуровна\Родительское собрание в подготовительных группах\bb1e08bffb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365124"/>
            <a:ext cx="5016062" cy="6100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3" descr="https://sun9-37.userapi.com/c846419/v846419590/50867/b5vFoX5pSOw.jpg">
            <a:hlinkClick r:id="rId3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045" y="365124"/>
            <a:ext cx="5265682" cy="6100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3556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33.userapi.com/c854124/v854124380/15b71d/5ktyzRNE_YI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5076461" cy="4648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27906"/>
            <a:ext cx="5058030" cy="552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20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Цель взаимодействия с семьями сделать родителей активными участниками педагогического процесса, оказав им помощь в реализации ответственности за воспитание и обучение детей.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94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80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1897710" cy="749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78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s://sun9-6.userapi.com/c840323/v840323590/84e14/2VZeqGstBG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04" y="255489"/>
            <a:ext cx="5940425" cy="445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s://sun9-37.userapi.com/c846217/v846217590/5538d/rqcxvs2T1dg.jpg">
            <a:hlinkClick r:id="rId4"/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64" y="1800324"/>
            <a:ext cx="4412532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2644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Основные задачи педагогического коллектива в работе с родителям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392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8" name="Picture 10" descr="https://slide-share.ru/slide/1974164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868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235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6" name="Picture 4" descr="https://cf.ppt-online.org/files/slide/h/HvxbwCulA5BsKazWR1djLXpFYqEgODy6N8Phm2/slide-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355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://cf.ppt-online.org/files/slide/h/HvxbwCulA5BsKazWR1djLXpFYqEgODy6N8Phm2/slide-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3" y="0"/>
            <a:ext cx="121079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075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J:\фото для Ирины Эдуардовне\DSCN062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65125"/>
            <a:ext cx="5257801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sun9-47.userapi.com/c848636/v848636902/da315/2O92X0bEKqM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737" y="1793240"/>
            <a:ext cx="5202621" cy="4455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4581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37.userapi.com/c845217/v845217020/1f57a3/fYqeLj1JkpE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4"/>
            <a:ext cx="4437993" cy="6130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0" y="365126"/>
            <a:ext cx="5143500" cy="61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38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D:\Рабочий стол\ворды\с контакта\фото библ\DSC0386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7" y="490811"/>
            <a:ext cx="5843800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D:\Рабочий стол\ворды\с контакта\фото библ\DSC0377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352" y="2301766"/>
            <a:ext cx="5139558" cy="40760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7703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17" y="365125"/>
            <a:ext cx="5573345" cy="4351338"/>
          </a:xfrm>
          <a:prstGeom prst="rect">
            <a:avLst/>
          </a:prstGeom>
        </p:spPr>
      </p:pic>
      <p:pic>
        <p:nvPicPr>
          <p:cNvPr id="9" name="Объект 3" descr="https://sun9-68.userapi.com/c852124/v852124073/c0379/MeDB9L_I6oI.jpg">
            <a:hlinkClick r:id="rId3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589" y="1124725"/>
            <a:ext cx="5320575" cy="5469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79249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68.userapi.com/c849228/v849228902/ddedc/Xo9WL6Bd5WI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52" y="207031"/>
            <a:ext cx="5801784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sun9-47.userapi.com/c848636/v848636902/da315/2O92X0bEKqM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383" y="1971915"/>
            <a:ext cx="5181307" cy="4455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7603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71.userapi.com/c841624/v841624416/51671/MOmcv1YF1O0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31" y="365125"/>
            <a:ext cx="4765987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sun9-53.userapi.com/c840532/v840532416/3bc81/O-O3Ddc2Hyc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979" y="1765738"/>
            <a:ext cx="4971393" cy="4472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6248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6" name="Picture 4" descr="http://900igr.net/up/datas/97711/00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66" y="-84083"/>
            <a:ext cx="11950262" cy="626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880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27.userapi.com/c858320/v858320126/cb045/2GSPeBTQ0p4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50" y="365125"/>
            <a:ext cx="5171126" cy="4122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K:\шежере\DSC00596.JP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293" y="2375338"/>
            <a:ext cx="5464066" cy="3762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28324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58.userapi.com/c851136/v851136883/d870d/_BeYmh3YuoY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21" y="365125"/>
            <a:ext cx="5318235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s://sun9-31.userapi.com/c845020/v845020077/1d2cb8/lqdNIyr3cUE.jpg">
            <a:hlinkClick r:id="rId4"/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862" y="2764221"/>
            <a:ext cx="5282800" cy="38331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6196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sun9-63.userapi.com/c844417/v844417359/1b6610/5-RMLnAfSH8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5362903" cy="5888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s://sun9-19.userapi.com/c844216/v844216359/1bc3ac/jKZBWI5td84.jpg">
            <a:hlinkClick r:id="rId4"/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537" y="365125"/>
            <a:ext cx="4918842" cy="58885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7570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07032"/>
            <a:ext cx="4700753" cy="4351338"/>
          </a:xfrm>
        </p:spPr>
      </p:pic>
      <p:pic>
        <p:nvPicPr>
          <p:cNvPr id="5" name="Объект 3" descr="https://sun9-45.userapi.com/c639418/v639418364/5ccf4/8tWAETJfh90.jpg">
            <a:hlinkClick r:id="rId3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01" y="1690688"/>
            <a:ext cx="5801784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90132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689" y="365125"/>
            <a:ext cx="10515600" cy="1325563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 descr="https://sun9-27.userapi.com/c840535/v840535510/243ce/mZqG0c5sFtg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252" y="743498"/>
            <a:ext cx="4950409" cy="4501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224" y="1502979"/>
            <a:ext cx="4702065" cy="502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7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21" y="365125"/>
            <a:ext cx="4956997" cy="330298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961" y="249511"/>
            <a:ext cx="5143500" cy="32161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0" y="3581290"/>
            <a:ext cx="5143500" cy="31688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21" y="3941379"/>
            <a:ext cx="4771697" cy="280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435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K:\шежере\DSC0053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365125"/>
            <a:ext cx="5268310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K:\шежере\DSC00575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290" y="2119914"/>
            <a:ext cx="5360277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4708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DSC_356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59280"/>
            <a:ext cx="5709745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s://sun9-29.userapi.com/c855432/v855432080/143a58/Yv2a_07nr3E.jpg">
            <a:hlinkClick r:id="rId3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061" y="2330121"/>
            <a:ext cx="5129098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49877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https://myslide.ru/documents_3/2ab4e263d7d117e1ab629662b5b7e15c/img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0028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033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900igr.net/up/datas/232594/01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3" y="0"/>
            <a:ext cx="120028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495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12</Words>
  <Application>Microsoft Office PowerPoint</Application>
  <PresentationFormat>Широкоэкранный</PresentationFormat>
  <Paragraphs>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Тема Office</vt:lpstr>
      <vt:lpstr>   Взаимодействие с семьями воспитанников в  образовательной организации в условиях реализации ФОП ДО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с семьями воспитанников в  образовательной организации в условиях реализации ФГОС ДО</dc:title>
  <dc:creator>user</dc:creator>
  <cp:lastModifiedBy>Камилла Шаяхметова</cp:lastModifiedBy>
  <cp:revision>22</cp:revision>
  <dcterms:created xsi:type="dcterms:W3CDTF">2019-11-23T16:32:27Z</dcterms:created>
  <dcterms:modified xsi:type="dcterms:W3CDTF">2024-10-14T09:26:23Z</dcterms:modified>
</cp:coreProperties>
</file>