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72" r:id="rId3"/>
    <p:sldId id="264" r:id="rId4"/>
    <p:sldId id="276" r:id="rId5"/>
    <p:sldId id="282" r:id="rId6"/>
    <p:sldId id="258" r:id="rId7"/>
    <p:sldId id="267" r:id="rId8"/>
    <p:sldId id="260" r:id="rId9"/>
    <p:sldId id="281" r:id="rId10"/>
    <p:sldId id="263" r:id="rId11"/>
    <p:sldId id="28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6" autoAdjust="0"/>
  </p:normalViewPr>
  <p:slideViewPr>
    <p:cSldViewPr>
      <p:cViewPr>
        <p:scale>
          <a:sx n="96" d="100"/>
          <a:sy n="96" d="100"/>
        </p:scale>
        <p:origin x="-1980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A3E4E-B8CC-41D2-BD7D-6905E2E59F2C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08662-5E62-41B0-9E0B-8B4B5EE81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82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08662-5E62-41B0-9E0B-8B4B5EE8199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61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E1ECF-DDDF-420D-93FD-304E1E05F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E8DD-11FD-4400-B4AB-606B5B39CA6B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3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F825D-65A9-460A-998D-7BC9A937B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5997-AFCD-49DC-A0B2-18CD3812956A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71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082EA-6DCC-497D-B229-2EB3E0185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D3B7-21F9-4324-9496-0797861BC017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20CA2-9D36-4EF4-8C7D-5189432C3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40C9B-6D65-43D7-96C7-3DE1FEC510BD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68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A26E1-F1B5-4B39-A60A-D603FE93B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19881-E8D2-4F90-B16E-9179C24D92EC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64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1347D-ABF1-40AA-B3AC-E73D87BFB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8C2EA-7A0C-45AA-89F7-1E724988F558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05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50D50-7A6A-4A36-AB40-DC1BC53C6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3CF89-2C25-4200-A090-F5E1A7C74EF0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39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814E2-A39E-4069-B0A5-F7E9602F8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805AB-99EA-40CA-BBE9-45347BB3E74A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605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70630-ED06-44DA-AB56-C6DB527A8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741BD-1F7C-4E81-9929-2B8DA4646D2C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933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CB1FB-0D3B-4DE8-977A-24DBA8721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A3175-9D86-4D83-871D-0E3421EB2A33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1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B29A9-284D-4402-B417-0D8E9F823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32544-0501-4940-A161-192E185CD542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796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F22A88-D99D-432A-BFF1-BBEBEA313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2D0254-0059-4783-BD93-3A0AEF837767}" type="datetimeFigureOut">
              <a:rPr lang="ru-RU"/>
              <a:pPr>
                <a:defRPr/>
              </a:pPr>
              <a:t>09.10.2024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E7BC29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D092A7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9C85C0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2"/>
          <p:cNvSpPr>
            <a:spLocks noGrp="1"/>
          </p:cNvSpPr>
          <p:nvPr>
            <p:ph sz="quarter" idx="4294967295"/>
          </p:nvPr>
        </p:nvSpPr>
        <p:spPr>
          <a:xfrm>
            <a:off x="539750" y="260350"/>
            <a:ext cx="7632700" cy="576263"/>
          </a:xfrm>
        </p:spPr>
        <p:txBody>
          <a:bodyPr/>
          <a:lstStyle/>
          <a:p>
            <a:pPr marL="68263" indent="0" algn="ctr" eaLnBrk="1" hangingPunct="1">
              <a:buFont typeface="Arial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Владимирская область </a:t>
            </a:r>
          </a:p>
          <a:p>
            <a:pPr marL="68263" indent="0" algn="ctr" eaLnBrk="1" hangingPunct="1">
              <a:buFont typeface="Arial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города Коврова «Средняя общеобразовательная школа № 10 имени Героя Советского Союза Владимира Александровича Бурматова»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700" y="1487650"/>
            <a:ext cx="8280400" cy="1223962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биологии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«Изучаем  клетку»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35087" y="4312682"/>
            <a:ext cx="3888432" cy="8540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400" dirty="0"/>
              <a:t> </a:t>
            </a:r>
            <a:endParaRPr lang="ru-RU" sz="1400" dirty="0" smtClean="0"/>
          </a:p>
          <a:p>
            <a:pPr fontAlgn="auto">
              <a:spcAft>
                <a:spcPts val="0"/>
              </a:spcAft>
              <a:defRPr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Дороненкова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Юрьевна,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биологии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10 г.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Коврова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719138" y="6021388"/>
            <a:ext cx="78486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82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639763" indent="-2730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004888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12395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1325563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17827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2399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26971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1543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SzPct val="76000"/>
              <a:buFont typeface="Wingdings 2" pitchFamily="18" charset="2"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Ковров 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alt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8567738" y="6319838"/>
            <a:ext cx="541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/>
              <a:t>1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21146"/>
            <a:ext cx="4270261" cy="320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защите проекта: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Представить модель клетки</a:t>
            </a:r>
          </a:p>
          <a:p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Ответить на вопросы: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состоят живые организмы?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клетка?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особенности строения и жизнедеятельности представленной вами клетки?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Поделитесь своими впечатлениями о   проекте, индивидуальной работе, общении в группе</a:t>
            </a:r>
            <a:endParaRPr lang="ru-RU" sz="2800" b="1" u="sng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1" name="Прямоугольник 2"/>
          <p:cNvSpPr>
            <a:spLocks noChangeArrowheads="1"/>
          </p:cNvSpPr>
          <p:nvPr/>
        </p:nvSpPr>
        <p:spPr bwMode="auto">
          <a:xfrm>
            <a:off x="8645525" y="6296025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/>
              <a:t>10</a:t>
            </a:r>
            <a:endParaRPr lang="ru-RU" alt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2"/>
            <a:ext cx="7620000" cy="3240088"/>
          </a:xfrm>
        </p:spPr>
        <p:txBody>
          <a:bodyPr/>
          <a:lstStyle/>
          <a:p>
            <a:pPr algn="r"/>
            <a:r>
              <a:rPr lang="ru-RU" sz="3200" b="1" dirty="0">
                <a:latin typeface="Comic Sans MS" panose="030F0702030302020204" pitchFamily="66" charset="0"/>
              </a:rPr>
              <a:t>“ Для разнообразнейших элементарных частей организмов существует общий принцип строения и развития, и этим принципом является образование клеток”</a:t>
            </a:r>
            <a:br>
              <a:rPr lang="ru-RU" sz="3200" b="1" dirty="0">
                <a:latin typeface="Comic Sans MS" panose="030F0702030302020204" pitchFamily="66" charset="0"/>
              </a:rPr>
            </a:br>
            <a:r>
              <a:rPr lang="ru-RU" sz="3200" b="1" dirty="0">
                <a:latin typeface="Comic Sans MS" panose="030F0702030302020204" pitchFamily="66" charset="0"/>
              </a:rPr>
              <a:t>                                      Теодор </a:t>
            </a:r>
            <a:r>
              <a:rPr lang="ru-RU" sz="3200" b="1" dirty="0" smtClean="0">
                <a:latin typeface="Comic Sans MS" panose="030F0702030302020204" pitchFamily="66" charset="0"/>
              </a:rPr>
              <a:t>Шванн</a:t>
            </a:r>
            <a:endParaRPr lang="ru-RU" sz="3200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0485" name="Прямоугольник 3"/>
          <p:cNvSpPr>
            <a:spLocks noChangeArrowheads="1"/>
          </p:cNvSpPr>
          <p:nvPr/>
        </p:nvSpPr>
        <p:spPr bwMode="auto">
          <a:xfrm>
            <a:off x="8532813" y="6237288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/>
              <a:t>11</a:t>
            </a:r>
            <a:endParaRPr lang="ru-RU" altLang="ru-RU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4" y="2451629"/>
            <a:ext cx="4609208" cy="397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00013"/>
            <a:ext cx="7620000" cy="114300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предложения…..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2"/>
          <p:cNvSpPr>
            <a:spLocks noChangeArrowheads="1"/>
          </p:cNvSpPr>
          <p:nvPr/>
        </p:nvSpPr>
        <p:spPr bwMode="auto">
          <a:xfrm>
            <a:off x="8675688" y="6313488"/>
            <a:ext cx="303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/>
              <a:t>2</a:t>
            </a:r>
          </a:p>
        </p:txBody>
      </p:sp>
      <p:sp>
        <p:nvSpPr>
          <p:cNvPr id="3" name="Овальная выноска 2"/>
          <p:cNvSpPr/>
          <p:nvPr/>
        </p:nvSpPr>
        <p:spPr>
          <a:xfrm>
            <a:off x="1810138" y="1071027"/>
            <a:ext cx="4371596" cy="151216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345480" y="1412776"/>
            <a:ext cx="3302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Живые организмы состоят из…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95536" y="3212976"/>
            <a:ext cx="4443604" cy="147674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358201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Клетка  - это…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991" y="5070903"/>
            <a:ext cx="4816244" cy="1646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5" y="5445224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узнать о клетках организмов…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7128916" cy="428625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исследовать живую клетку!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наука изучает </a:t>
            </a: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ЦИТОЛОГИЯ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называются </a:t>
            </a: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ученые, изучающие </a:t>
            </a: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 организмов? </a:t>
            </a: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ЦИТОЛОГИ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22860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Думаю, что не все успешно справились с заданием, значит: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1" name="Прямоугольник 3"/>
          <p:cNvSpPr>
            <a:spLocks noChangeArrowheads="1"/>
          </p:cNvSpPr>
          <p:nvPr/>
        </p:nvSpPr>
        <p:spPr bwMode="auto">
          <a:xfrm>
            <a:off x="8604250" y="63087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/>
              <a:t>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4620"/>
            <a:ext cx="3159556" cy="368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13"/>
            <a:ext cx="831905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ВПЕРЕД, ИССЛЕДОВАТЕЛИ-ЦИТОЛОГИ!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8748713" y="6227763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/>
              <a:t>4</a:t>
            </a:r>
            <a:endParaRPr lang="ru-RU" alt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1" b="3361"/>
          <a:stretch/>
        </p:blipFill>
        <p:spPr bwMode="auto">
          <a:xfrm>
            <a:off x="683568" y="1205205"/>
            <a:ext cx="7277675" cy="539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110" y="124969"/>
            <a:ext cx="7620000" cy="850106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клеток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7375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724233" cy="503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64528"/>
            <a:ext cx="7857116" cy="530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581" y="1196752"/>
            <a:ext cx="4302302" cy="54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9" y="1064528"/>
            <a:ext cx="8285286" cy="50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9" y="908155"/>
            <a:ext cx="8427620" cy="561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48464" y="6425311"/>
            <a:ext cx="39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9" y="908155"/>
            <a:ext cx="8400440" cy="570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97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136904" cy="6233021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 готовы стать участниками нашего проекта </a:t>
            </a:r>
            <a:r>
              <a:rPr lang="ru-RU" alt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«Изучаем клетку»?</a:t>
            </a:r>
            <a:endParaRPr lang="ru-RU" alt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Значит, отправляемся в путешествие «Мир клеток»</a:t>
            </a:r>
          </a:p>
          <a:p>
            <a:pPr marL="114300" indent="0" eaLnBrk="1" hangingPunct="1">
              <a:buNone/>
            </a:pPr>
            <a:r>
              <a:rPr lang="ru-RU" altLang="ru-RU" sz="28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нас ждет?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Знакомство с увеличительными </a:t>
            </a:r>
          </a:p>
          <a:p>
            <a:pPr marL="114300" indent="0" eaLnBrk="1" hangingPunct="1"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приборами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Работа с текстами учебника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Просмотр видеофрагментов</a:t>
            </a:r>
          </a:p>
          <a:p>
            <a:pPr marL="114300" indent="0" eaLnBrk="1" hangingPunct="1"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и презентаций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Выполнение лабораторных  работ</a:t>
            </a:r>
          </a:p>
          <a:p>
            <a:pPr eaLnBrk="1" hangingPunct="1"/>
            <a:r>
              <a:rPr lang="ru-RU" alt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Работа в группе</a:t>
            </a:r>
          </a:p>
          <a:p>
            <a:pPr eaLnBrk="1" hangingPunct="1"/>
            <a:r>
              <a:rPr lang="ru-RU" alt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Изучение дополнительных источников информации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 Создание и представление моделей клеток</a:t>
            </a:r>
          </a:p>
        </p:txBody>
      </p:sp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8675688" y="6308725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/>
              <a:t>6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91456"/>
            <a:ext cx="2454398" cy="327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Прямоугольник 2"/>
          <p:cNvSpPr>
            <a:spLocks noChangeArrowheads="1"/>
          </p:cNvSpPr>
          <p:nvPr/>
        </p:nvSpPr>
        <p:spPr bwMode="auto">
          <a:xfrm>
            <a:off x="8675688" y="6340475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/>
              <a:t>7</a:t>
            </a:r>
            <a:endParaRPr lang="ru-RU" alt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332656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царства живой природы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ed-atlas.ru/wp-content/uploads/2018/01/pr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06866"/>
            <a:ext cx="2548718" cy="191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jnxxyintpk1.cdn.shift8web.ca/wp-content/uploads/2019/11/kak-bakterii-pritajutsja-jelektrichestv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3230872" cy="181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279687" cy="184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0325"/>
            <a:ext cx="2660193" cy="198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r="8654"/>
          <a:stretch/>
        </p:blipFill>
        <p:spPr bwMode="auto">
          <a:xfrm>
            <a:off x="3282370" y="1151692"/>
            <a:ext cx="2355575" cy="193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1966" y="5817255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рганизмы каких царств состоят из клеток?</a:t>
            </a:r>
            <a:endParaRPr lang="ru-RU" sz="2800" b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8604250" y="6308725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7BC29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D092A7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C85C0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/>
              <a:t>8</a:t>
            </a:r>
            <a:endParaRPr lang="ru-RU" altLang="ru-RU" sz="1800" dirty="0"/>
          </a:p>
        </p:txBody>
      </p:sp>
      <p:sp>
        <p:nvSpPr>
          <p:cNvPr id="5" name="Овал 4"/>
          <p:cNvSpPr/>
          <p:nvPr/>
        </p:nvSpPr>
        <p:spPr>
          <a:xfrm>
            <a:off x="2123728" y="21501"/>
            <a:ext cx="464593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ученых - </a:t>
            </a:r>
            <a:r>
              <a:rPr lang="ru-RU" sz="2800" b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цитологов</a:t>
            </a:r>
            <a:endParaRPr lang="ru-RU" sz="2800" u="sng" dirty="0"/>
          </a:p>
        </p:txBody>
      </p:sp>
      <p:sp>
        <p:nvSpPr>
          <p:cNvPr id="8" name="Овал 7"/>
          <p:cNvSpPr/>
          <p:nvPr/>
        </p:nvSpPr>
        <p:spPr>
          <a:xfrm>
            <a:off x="181100" y="1268760"/>
            <a:ext cx="309634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бактериологи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20072" y="1533669"/>
            <a:ext cx="309634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микологи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01215" y="3933056"/>
            <a:ext cx="309634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ботаники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5221492" y="4005064"/>
            <a:ext cx="309634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зоологи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01215" y="2805269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 модель бактериальной клетки</a:t>
            </a:r>
            <a:endParaRPr lang="ru-RU" sz="2000" b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9631" y="5847336"/>
            <a:ext cx="3240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 модель </a:t>
            </a:r>
            <a:endParaRPr lang="ru-RU" sz="2000" b="1" u="sng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животной клетки</a:t>
            </a:r>
            <a:endParaRPr lang="ru-RU" sz="2000" b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7" y="5687099"/>
            <a:ext cx="31180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 модель </a:t>
            </a:r>
            <a:endParaRPr lang="ru-RU" sz="2000" b="1" u="sng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растительной </a:t>
            </a:r>
            <a:r>
              <a:rPr lang="ru-RU" sz="20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3105835"/>
            <a:ext cx="2934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 модель </a:t>
            </a:r>
            <a:endParaRPr lang="ru-RU" sz="2000" b="1" u="sng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грибной </a:t>
            </a:r>
            <a:r>
              <a:rPr lang="ru-RU" sz="20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47525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модели клетки:</a:t>
            </a: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– это объект, способный отражать существенные черты клетки как биологической системы.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Модель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объемная или имеет объемные органоиды.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Модель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отражает особенности ее строения у организмов определенного царства живой природы.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Может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изготовлена из любого материала: бумага, пластилин, пенопласт, пластик и т.д.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Органоиды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 обозначены на модели.</a:t>
            </a:r>
          </a:p>
          <a:p>
            <a:pPr lvl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Творческий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приветствуется!</a:t>
            </a:r>
          </a:p>
        </p:txBody>
      </p:sp>
      <p:pic>
        <p:nvPicPr>
          <p:cNvPr id="1026" name="Picture 2" descr="D:\Наташа\фотки\проекты\IMG_24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" t="18305" r="9315" b="4007"/>
          <a:stretch/>
        </p:blipFill>
        <p:spPr bwMode="auto">
          <a:xfrm>
            <a:off x="4788024" y="689422"/>
            <a:ext cx="3600400" cy="239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Наташа\фотки\школа 2015\пректы кгта\IMG_2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319" y="3138762"/>
            <a:ext cx="3600400" cy="270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76456" y="645333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23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471</TotalTime>
  <Words>304</Words>
  <Application>Microsoft Office PowerPoint</Application>
  <PresentationFormat>Экран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Соседство</vt:lpstr>
      <vt:lpstr>Презентация PowerPoint</vt:lpstr>
      <vt:lpstr>Закончите предложения…..</vt:lpstr>
      <vt:lpstr>Думаю, что не все успешно справились с заданием, значит:</vt:lpstr>
      <vt:lpstr>ВПЕРЕД, ИССЛЕДОВАТЕЛИ-ЦИТОЛОГИ!</vt:lpstr>
      <vt:lpstr>Мир клеток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к защите проекта:</vt:lpstr>
      <vt:lpstr>“ Для разнообразнейших элементарных частей организмов существует общий принцип строения и развития, и этим принципом является образование клеток”                                       Теодор Шванн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Пользователь Windows</dc:creator>
  <cp:lastModifiedBy>Admin</cp:lastModifiedBy>
  <cp:revision>49</cp:revision>
  <dcterms:created xsi:type="dcterms:W3CDTF">2020-10-28T12:10:10Z</dcterms:created>
  <dcterms:modified xsi:type="dcterms:W3CDTF">2024-10-09T18:21:39Z</dcterms:modified>
</cp:coreProperties>
</file>