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80" r:id="rId2"/>
    <p:sldId id="281" r:id="rId3"/>
    <p:sldId id="290" r:id="rId4"/>
    <p:sldId id="278" r:id="rId5"/>
    <p:sldId id="265" r:id="rId6"/>
    <p:sldId id="282" r:id="rId7"/>
    <p:sldId id="270" r:id="rId8"/>
    <p:sldId id="259" r:id="rId9"/>
    <p:sldId id="283" r:id="rId10"/>
    <p:sldId id="264" r:id="rId11"/>
    <p:sldId id="266" r:id="rId12"/>
    <p:sldId id="262" r:id="rId13"/>
    <p:sldId id="284" r:id="rId14"/>
    <p:sldId id="258" r:id="rId15"/>
    <p:sldId id="285" r:id="rId16"/>
    <p:sldId id="268" r:id="rId17"/>
    <p:sldId id="269" r:id="rId18"/>
    <p:sldId id="286" r:id="rId19"/>
    <p:sldId id="276" r:id="rId20"/>
    <p:sldId id="287" r:id="rId21"/>
    <p:sldId id="288" r:id="rId22"/>
    <p:sldId id="289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1" initials="1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2657"/>
            <a:ext cx="4932040" cy="246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cap="all" dirty="0">
                <a:solidFill>
                  <a:srgbClr val="002060"/>
                </a:solidFill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3600" b="1" cap="all" dirty="0">
                <a:solidFill>
                  <a:srgbClr val="002060"/>
                </a:solidFill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3600" b="1" cap="all" dirty="0" smtClean="0">
                <a:solidFill>
                  <a:srgbClr val="FF0000"/>
                </a:solidFill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 правила Дорожного движения</a:t>
            </a:r>
            <a:r>
              <a:rPr lang="ru-RU" sz="3200" b="1" cap="all" dirty="0" smtClean="0">
                <a:solidFill>
                  <a:srgbClr val="FF0000"/>
                </a:solidFill>
                <a:effectLst>
                  <a:outerShdw blurRad="127000" dist="200025" dir="27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9726"/>
            <a:ext cx="4032448" cy="37633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92080" y="56607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Исполнитель : воспитатель-Чистякова Татьяна Ивановна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46527"/>
            <a:ext cx="4903475" cy="283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75656" y="49725"/>
            <a:ext cx="4361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С. </a:t>
            </a:r>
            <a:r>
              <a:rPr lang="ru-RU" sz="2400" i="1" dirty="0" err="1" smtClean="0"/>
              <a:t>Новосолдатка</a:t>
            </a:r>
            <a:r>
              <a:rPr lang="ru-RU" sz="2400" i="1" dirty="0" smtClean="0"/>
              <a:t> </a:t>
            </a:r>
          </a:p>
          <a:p>
            <a:r>
              <a:rPr lang="ru-RU" sz="2400" i="1" dirty="0" smtClean="0"/>
              <a:t>Детский сад «Родничок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8593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72799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0125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s://sun9-43.userapi.com/c857236/v857236442/1a761a/F0BqKbXsEO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693" y="3011313"/>
            <a:ext cx="5400000" cy="381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188640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Цели и задачи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-36004" y="896525"/>
            <a:ext cx="9144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Цель проекта</a:t>
            </a:r>
            <a:r>
              <a:rPr lang="ru-RU" dirty="0"/>
              <a:t>: создание условий для усвоения и закрепления знаний детей и их родителей навыков безопасного осознанного поведения на улицах .</a:t>
            </a:r>
          </a:p>
          <a:p>
            <a:r>
              <a:rPr lang="ru-RU" i="1" dirty="0"/>
              <a:t>Задачи:</a:t>
            </a:r>
          </a:p>
          <a:p>
            <a:r>
              <a:rPr lang="ru-RU" dirty="0"/>
              <a:t>обобщение и расширение знаний детей о правилах дорожного движения;</a:t>
            </a:r>
          </a:p>
          <a:p>
            <a:r>
              <a:rPr lang="ru-RU" dirty="0"/>
              <a:t>с помощью разнообразных методов и приемов оптимизация работы с родителями детей старшего </a:t>
            </a:r>
            <a:r>
              <a:rPr lang="ru-RU" dirty="0" smtClean="0"/>
              <a:t>дошкольного </a:t>
            </a:r>
            <a:r>
              <a:rPr lang="ru-RU" dirty="0"/>
              <a:t>возраста по изучению и закреплению знаний о правилах дорожного движения;</a:t>
            </a:r>
          </a:p>
          <a:p>
            <a:r>
              <a:rPr lang="ru-RU" dirty="0"/>
              <a:t>формирование сознательного отношения к соблюдению правил дорожного движения.</a:t>
            </a:r>
          </a:p>
          <a:p>
            <a:r>
              <a:rPr lang="ru-RU" dirty="0"/>
              <a:t>укрепление и развитие материально-технической базы для работы по данному направлению;</a:t>
            </a:r>
          </a:p>
          <a:p>
            <a:r>
              <a:rPr lang="ru-RU" dirty="0"/>
              <a:t>выработка системы </a:t>
            </a:r>
            <a:r>
              <a:rPr lang="ru-RU" dirty="0" err="1"/>
              <a:t>воспитательно</a:t>
            </a:r>
            <a:r>
              <a:rPr lang="ru-RU" dirty="0"/>
              <a:t>-образовательной работы.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353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для през\img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15370" cy="61436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</a:rPr>
              <a:t>Светофор наш лучший друг, преданный и верный, без него мы как без рук, если откровенно!</a:t>
            </a:r>
            <a:endParaRPr lang="ru-RU" sz="2800" b="1" dirty="0">
              <a:solidFill>
                <a:srgbClr val="00B050"/>
              </a:solidFill>
            </a:endParaRPr>
          </a:p>
        </p:txBody>
      </p:sp>
      <p:pic>
        <p:nvPicPr>
          <p:cNvPr id="2050" name="Picture 2" descr="C:\Users\1\Desktop\для през\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85926"/>
            <a:ext cx="8358246" cy="48577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19" y="548680"/>
            <a:ext cx="9118234" cy="5485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3551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П</a:t>
            </a:r>
            <a:r>
              <a:rPr lang="ru-RU" sz="2800" b="1" dirty="0" smtClean="0">
                <a:solidFill>
                  <a:srgbClr val="0070C0"/>
                </a:solidFill>
              </a:rPr>
              <a:t>ешеходный переход. Он дает возможность людям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безопасности проход!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9218" name="Picture 2" descr="C:\Users\1\Desktop\для през\road_traffic_for_children_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857364"/>
            <a:ext cx="8072494" cy="45720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Правила дорожного движения, просты для изучения.</a:t>
            </a:r>
            <a:br>
              <a:rPr lang="ru-RU" sz="2400" b="1" dirty="0" smtClean="0">
                <a:solidFill>
                  <a:srgbClr val="0070C0"/>
                </a:solidFill>
              </a:rPr>
            </a:br>
            <a:r>
              <a:rPr lang="ru-RU" sz="2400" b="1" dirty="0" smtClean="0">
                <a:solidFill>
                  <a:srgbClr val="0070C0"/>
                </a:solidFill>
              </a:rPr>
              <a:t> Хоть пока мы малыши, правила мы знать должны!</a:t>
            </a:r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7170" name="Picture 2" descr="C:\Users\1\Desktop\для през\p070_1_perehod_dorogi_0_0_4370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14488"/>
            <a:ext cx="8501122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8985957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345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</a:rPr>
              <a:t>На проезжей части Не катайтесь, дети, Ни на роликах ни на велосипеде!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1\Desktop\для през\1_Kopirova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785926"/>
            <a:ext cx="8001055" cy="4643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Кататься на велосипеде нужно только на закрытых от движения машин площадках!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1\Desktop\для през\475025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857364"/>
            <a:ext cx="8358245" cy="4643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Никогда не забывай!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На дороге – не играй!</a:t>
            </a:r>
            <a:endParaRPr lang="ru-RU" b="1" dirty="0">
              <a:solidFill>
                <a:srgbClr val="00B0F0"/>
              </a:solidFill>
            </a:endParaRPr>
          </a:p>
        </p:txBody>
      </p:sp>
      <p:pic>
        <p:nvPicPr>
          <p:cNvPr id="5122" name="Picture 2" descr="C:\Users\1\Desktop\для през\51970501-v01_08_1200_1706200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14488"/>
            <a:ext cx="8001056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6" y="495378"/>
            <a:ext cx="9115733" cy="572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3384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Малышам опасно здесь,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Никогда вперед не лезь!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1\Desktop\для през\img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00200"/>
            <a:ext cx="8001055" cy="50435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" y="908720"/>
            <a:ext cx="9145016" cy="5494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9486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1534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ПОМНИ! Нельзя выбегать на проезжую часть.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Пользуйся пешеходным переходом!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8194" name="Picture 2" descr="C:\Users\1\Desktop\для през\p070_10_ne_vybegai_na_dorogu_0_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785786" y="1428736"/>
            <a:ext cx="7715304" cy="511319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Не торопись! </a:t>
            </a:r>
            <a:r>
              <a:rPr lang="ru-RU" sz="2800" b="1" dirty="0" smtClean="0">
                <a:solidFill>
                  <a:srgbClr val="7030A0"/>
                </a:solidFill>
              </a:rPr>
              <a:t>У остановки оглядись, Найди ближайший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00B050"/>
                </a:solidFill>
              </a:rPr>
              <a:t>ПЕРЕХОД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и он тебя не  подведет!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10242" name="Picture 2" descr="C:\Users\1\Desktop\для през\road_traffic_for_children_10_Kopirova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85926"/>
            <a:ext cx="8286807" cy="47149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70" y="1124744"/>
            <a:ext cx="9252520" cy="4813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88469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Ребята! Будьте всегда внимательны и осторожны. Соблюдайте правила дорожного движения!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3314" name="Picture 2" descr="C:\Users\1\Desktop\для през\win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00034" y="1571612"/>
            <a:ext cx="8001056" cy="49248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90616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68506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" y="980728"/>
            <a:ext cx="9134156" cy="4714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841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144000" cy="5077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9804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5852" y="2928934"/>
            <a:ext cx="664373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i="1" dirty="0" smtClean="0">
                <a:solidFill>
                  <a:srgbClr val="7030A0"/>
                </a:solidFill>
              </a:rPr>
              <a:t> </a:t>
            </a:r>
          </a:p>
          <a:p>
            <a:pPr>
              <a:buNone/>
            </a:pPr>
            <a:endParaRPr lang="ru-RU" sz="3200" i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3200" i="1" dirty="0" smtClean="0">
                <a:solidFill>
                  <a:srgbClr val="7030A0"/>
                </a:solidFill>
              </a:rPr>
              <a:t>     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367" y="1052736"/>
            <a:ext cx="6336704" cy="534646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670</TotalTime>
  <Words>122</Words>
  <Application>Microsoft Office PowerPoint</Application>
  <PresentationFormat>Экран (4:3)</PresentationFormat>
  <Paragraphs>25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Светофор наш лучший друг, преданный и верный, без него мы как без рук, если откровенно!</vt:lpstr>
      <vt:lpstr>Презентация PowerPoint</vt:lpstr>
      <vt:lpstr>Пешеходный переход. Он дает возможность людям  безопасности проход!</vt:lpstr>
      <vt:lpstr>Правила дорожного движения, просты для изучения.  Хоть пока мы малыши, правила мы знать должны!</vt:lpstr>
      <vt:lpstr>Презентация PowerPoint</vt:lpstr>
      <vt:lpstr>На проезжей части Не катайтесь, дети, Ни на роликах ни на велосипеде!</vt:lpstr>
      <vt:lpstr>Кататься на велосипеде нужно только на закрытых от движения машин площадках!</vt:lpstr>
      <vt:lpstr>Никогда не забывай! На дороге – не играй!</vt:lpstr>
      <vt:lpstr>Презентация PowerPoint</vt:lpstr>
      <vt:lpstr>Малышам опасно здесь,  Никогда вперед не лезь!</vt:lpstr>
      <vt:lpstr>Презентация PowerPoint</vt:lpstr>
      <vt:lpstr>ПОМНИ! Нельзя выбегать на проезжую часть. Пользуйся пешеходным переходом!</vt:lpstr>
      <vt:lpstr>Не торопись! У остановки оглядись, Найди ближайший ПЕРЕХОД  и он тебя не  подведет!</vt:lpstr>
      <vt:lpstr>Презентация PowerPoint</vt:lpstr>
      <vt:lpstr>Ребята! Будьте всегда внимательны и осторожны. Соблюдайте правила дорожного движения!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Тамара</cp:lastModifiedBy>
  <cp:revision>75</cp:revision>
  <dcterms:created xsi:type="dcterms:W3CDTF">2015-06-07T07:20:07Z</dcterms:created>
  <dcterms:modified xsi:type="dcterms:W3CDTF">2020-11-18T10:00:53Z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1677919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