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74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24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8F9E6-863F-4DA1-B4BF-CCC9B68A997E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59AFC-E317-4541-ACD0-2EC4B553B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59AFC-E317-4541-ACD0-2EC4B553B51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2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B3C69-111E-4486-B395-C1A20C243310}" type="datetimeFigureOut">
              <a:rPr lang="ru-RU" smtClean="0"/>
              <a:pPr/>
              <a:t>06.10.2021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BFB6-2AE8-47C4-B7A4-AA4FFF051E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7772400" cy="1470025"/>
          </a:xfrm>
        </p:spPr>
        <p:txBody>
          <a:bodyPr>
            <a:no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технологий в разновозрастной группе для детей со сложным дефектом развития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4786322"/>
            <a:ext cx="6400800" cy="852478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 Ахметова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Марина Васильевна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DCIM\101MSDCF\DSC012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4500594" cy="3071834"/>
          </a:xfrm>
          <a:prstGeom prst="rect">
            <a:avLst/>
          </a:prstGeom>
          <a:noFill/>
        </p:spPr>
      </p:pic>
      <p:pic>
        <p:nvPicPr>
          <p:cNvPr id="4099" name="Picture 3" descr="G:\DCIM\101MSDCF\DSC012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57166"/>
            <a:ext cx="3929090" cy="3071834"/>
          </a:xfrm>
          <a:prstGeom prst="rect">
            <a:avLst/>
          </a:prstGeom>
          <a:noFill/>
        </p:spPr>
      </p:pic>
      <p:pic>
        <p:nvPicPr>
          <p:cNvPr id="4100" name="Picture 4" descr="G:\DCIM\101MSDCF\DSC013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4143380"/>
            <a:ext cx="3357586" cy="2500330"/>
          </a:xfrm>
          <a:prstGeom prst="rect">
            <a:avLst/>
          </a:prstGeom>
          <a:noFill/>
        </p:spPr>
      </p:pic>
      <p:pic>
        <p:nvPicPr>
          <p:cNvPr id="4101" name="Picture 5" descr="G:\DCIM\101MSDCF\DSC0134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4143380"/>
            <a:ext cx="2000264" cy="2500330"/>
          </a:xfrm>
          <a:prstGeom prst="rect">
            <a:avLst/>
          </a:prstGeom>
          <a:noFill/>
        </p:spPr>
      </p:pic>
      <p:pic>
        <p:nvPicPr>
          <p:cNvPr id="4102" name="Picture 6" descr="D:\Мама флешка\музыка выпуск\презентация выпуска\DSC0025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5929322" y="4143380"/>
            <a:ext cx="2946810" cy="2500330"/>
          </a:xfrm>
          <a:prstGeom prst="rect">
            <a:avLst/>
          </a:prstGeom>
          <a:noFill/>
        </p:spPr>
      </p:pic>
      <p:pic>
        <p:nvPicPr>
          <p:cNvPr id="10" name="Picture 2" descr="G:\DCIM\101MSDCF\DSC012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4500594" cy="307183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Здоровье – это самое ценное,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есть у человека.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Н.А. Семашко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технологии-это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комплекс разнообразных форм и видов деятельности, направленный на сохранение и укрепление здоровья воспитанников ДОУ.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Любая педагогическая технология должна быть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Виды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технологий в коррекционной группе: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Технология сохранения и стимулирования здоровья,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способствующие предотвращению состояний переутомления (динамические паузы, гимнастика пальчиковая, дыхательная, для глаз).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Коррекционные технологии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(артикуляционная гимнастика, релаксация,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сказкотерапия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куклотерапия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музыкатерапия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упражнения)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Технологии обучения здоровому образу жизни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бодрящая гимнастика).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Нашу группу посещают 14 детей. Дети с ДЦП, синдромом Дауна, нарушением зрения, дети с ЗПРР. Все  отстают в своем психофизическом развитии, имеют задержку в речевом развитии, проблемы с развитием общей и мелкой моторики, памяти, внимания и мышления. Все дети ослаблены соматически, снижена сопротивляемость инфекционным заболеваниям. У них как правило недостаточно  сформированы пространственные  отношения, недостаточно временных понятий, что в конечном итоге без своевременной дефектологической помощи приводит к стойким специфическим ошибкам  речи и снижает возможность успешного обучения в школе.</a:t>
            </a:r>
          </a:p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Решение данной проблемы видится во внедрении элементов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технологий, использование которых в воспитательно-образовательном и коррекционно-развивающем процессе идет на пользу здоровья детей. Неслучайно коррекционную работу называют еще и лечебной.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ама флешка\музыка выпуск\презентация выпуска\DSC002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0"/>
            <a:ext cx="3929090" cy="22859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Артикуляционная гимнастика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Данный вид гимнастики является одним из самых эффективных средств формирования и коррекции правильного звукопроизношения. В нашей группе артикуляционная гимнастика проводится ежедневно как дефектологом на индивидуальных занятиях, так и воспитателями во вторую половину дня во время проведения коррекционного часа. При проведении артикуляционной гимнастики используем музыку , это повышает эффективность гимнастики. Широкое применение получила артикуляционная гимнастика  «Сказка о веселом язычке».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G:\DCIM\101MSDCF\DSC01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4304068"/>
            <a:ext cx="3357554" cy="233964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Дыхательная гимнастика корректирует нарушения речевого дыхания, помогает выработать диафрагмальное дыхание, а также продолжительность, силу и правильное распределение выдоха. Дыхание влияет на звукопроизношение, артикуляцию и развитие голоса. Выполнение дыхательной гимнастики помогает сохранить, укрепить здоровье ребенка. Она дает возможность зарядиться бодростью и жизнерадостностью, сохранять высокую работоспособность.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Кроме того, дыхательная гимнастика оказывает на организм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ребенка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комплексное лечебное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воздействие.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G:\DCIM\101MSDCF\DSC01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4214818"/>
            <a:ext cx="3500462" cy="24288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Гимнастика для глаз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71612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 детей в нашей группе существуют проблемы со зрением:  косоглазие, астигматизм, частичная атрофия зрительного нерва. Поэтому регулярная тренировка глаз очень важна для сохранения и улучшения зрения, профилактики заболеваний глаз. Комплекс упражнений для глаз помогает снять усталость, улучшает кровообращение. В ходе упражнений ребенок многократно закрывает глаза,  при этом роговица глаза смазывается слезой. Если роговица глаза не будет смазываться слезой, то она высохнет и повредиться, что приведет к нарушению и потере зрения. Упражнения проводятся в игровой форме.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ама флешка\музыка выпуск\презентация выпуска\SAM_00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256"/>
            <a:ext cx="3643338" cy="2428892"/>
          </a:xfrm>
          <a:prstGeom prst="rect">
            <a:avLst/>
          </a:prstGeom>
          <a:noFill/>
        </p:spPr>
      </p:pic>
      <p:pic>
        <p:nvPicPr>
          <p:cNvPr id="2051" name="Picture 3" descr="G:\DCIM\101MSDCF\DSC013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286256"/>
            <a:ext cx="3857652" cy="24288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Речевые области формируются под влиянием импульсов, поступающих от пальцев рук. Пальчиковая гимнастика способствует концентрированию внимания, а в дальнейшем облегчит будущим школьникам усвоение навыков письма. Игра с пальчиками стимулирует клетки головного мозга. Кратковременная игра с пальчиками отвлекает ребенка, приносит удовольствие, а у детей с алалией и дизартрией помогает корректировать подвижность и дифференциацию пальцев рук.</a:t>
            </a:r>
          </a:p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3074" name="Picture 2" descr="G:\DCIM\101MSDCF\DSC013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643314"/>
            <a:ext cx="4286248" cy="30003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Двигательная гимнастика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Проведение динамических пауз предупреждает переутомление, служит средством эмоциональной разрядки, снимает статическую нагрузку, раскрепощает моторику и речь детей.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G:\DCIM\101MSDCF\DSC013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786190"/>
            <a:ext cx="4000528" cy="278608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Самомассаж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Массаж является одним из средств лечебно-профилактической работы, наиболее полно влияет на здоровье и самочувствие каждого ребенка.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доступен всем, даже малышам. Упражнения игрового массажа и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самомассажа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в сочетании с пальчиковыми упражнениями (совокупность движений тела, мелкой моторики рук, в сопровождении с текстом обогащают не только внутренний мир ребенка, но и оказывают положительное воздействие на развитие памяти, мышления, развивают фантазию, способствует снятию напряжения.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Потирание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кончиков пальцев успокаивает нервную систему.</a:t>
            </a:r>
          </a:p>
          <a:p>
            <a:endParaRPr lang="ru-RU" dirty="0"/>
          </a:p>
        </p:txBody>
      </p:sp>
      <p:pic>
        <p:nvPicPr>
          <p:cNvPr id="5122" name="Picture 2" descr="G:\DCIM\101MSDCF\DSC013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214818"/>
            <a:ext cx="3357586" cy="2428892"/>
          </a:xfrm>
          <a:prstGeom prst="rect">
            <a:avLst/>
          </a:prstGeom>
          <a:noFill/>
        </p:spPr>
      </p:pic>
      <p:pic>
        <p:nvPicPr>
          <p:cNvPr id="5123" name="Picture 3" descr="G:\DCIM\101MSDCF\DSC013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214818"/>
            <a:ext cx="3429024" cy="24288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упражнения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занятиях и в свободной деятельности детей используем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упражнения, которые дают возможность задействовать те участки мозга, которые раньше не принимали участия в учении, и решить проблему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неуспешности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Коррекционно-развивающая работа направлена от движения к мышлению, а не наоборот. Используем упражнения «Колечки», «Кулак-ребро-ладонь», «Ухо-нос».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G:\DCIM\101MSDCF\DSC013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4000504"/>
            <a:ext cx="4286280" cy="27146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Релаксация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Комплекс упражнений на релаксацию используем для обучения детей управлению собственным мышечным тонусом, приемом расслабления различных групп мышц. Релаксационные упражнения проводим во время занятий, если у детей возникло двигательное напряжение или беспокойство. Упражнения проводим под музыкальное сопровождение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D:\Мама флешка\1 группа\_DSC25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857628"/>
            <a:ext cx="4286281" cy="27146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уклотерапия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куклотерапии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совершенствование мелкой моторики руки и координации движений; развитие посредством куклы способов выражения эмоций, чувств, состояний, движений, которые в обычной жизни по каким-либо причинам ребенок не может или не позволяет себя проявлять; обучение способам адекватного телесного выражения различных эмоций, чувств, состояний и др. Ребенку легче произнести правильно звук, если он хочет понравиться кукле или говорит слоги, слова, предложения за куклу. Работая с куклой, говоря за нее, ребенок по-иному относится к своей собственной речи. Кукла служит для ребенка своего рода защитой, психологической опорой в его публичном выступлении.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D:\Мама флешка\Новая папка\SDC137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572008"/>
            <a:ext cx="2857488" cy="2143116"/>
          </a:xfrm>
          <a:prstGeom prst="rect">
            <a:avLst/>
          </a:prstGeom>
          <a:noFill/>
        </p:spPr>
      </p:pic>
      <p:pic>
        <p:nvPicPr>
          <p:cNvPr id="1026" name="Picture 2" descr="D:\Мама флешка\1 группа\Все фото по 1 гр\IMG_68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643446"/>
            <a:ext cx="3571901" cy="207170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Бодрящая гимнастика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200" dirty="0" smtClean="0"/>
              <a:t>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Помогает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детскому организму проснуться, улучшает настроение, поднимает мышечный тонус. Во время ее проведения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включаем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музыкальное сопровождение. Хорошо, если после пробуждения дети услышат свои любимые детские песни или спокойную приятную музыку. Выполняется ежедневно после дневного сна, 5-10 мин. Форма проведения различна: упражнения на кроватках,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ходьба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 ребристым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дощечкам, массажным дорожкам. Все это оказывает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закаливающий эффект.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G:\DCIM\101MSDCF\DSC013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929066"/>
            <a:ext cx="3357586" cy="2643206"/>
          </a:xfrm>
          <a:prstGeom prst="rect">
            <a:avLst/>
          </a:prstGeom>
          <a:noFill/>
        </p:spPr>
      </p:pic>
      <p:pic>
        <p:nvPicPr>
          <p:cNvPr id="7171" name="Picture 3" descr="G:\DCIM\101MSDCF\DSC013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929066"/>
            <a:ext cx="3532107" cy="264908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Музыкотерапия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Музыкотерапия-это лекарство, которое слушают. Что способствует профилактике и лечению нервно-психических заболеваний, снимает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миланхолию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умиротворяет, расслабляет и активизирует, вселяет веселье, вызывает приток энергии.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Мама флешка\1 группа\Все фото по 1 гр\2012 День  добра и милосерд\IMG_43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7" y="3643314"/>
            <a:ext cx="4857785" cy="300039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Использование указанных оздоровительных технологий проходит в игровом варианте: обучение и оздоровительные техники остаются в памяти ребенка надолго.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Таким образом, очень важно, чтобы каждая из рассмотренных технологий имела оздоровительную направленность, а используемая в комплексе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деятельность в итоге сформировала бы у ребенка стойкую мотивацию на здоровый образ жизни.</a:t>
            </a:r>
            <a:endParaRPr lang="ru-RU" dirty="0"/>
          </a:p>
        </p:txBody>
      </p:sp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0.gstatic.com/images?q=tbn:ANd9GcTdY0AWhTv1ipOqgQFMJDXARNE4i8j7ThPlRMzZRp-Xi-jYRcTQ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91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903</Words>
  <Application>Microsoft Office PowerPoint</Application>
  <PresentationFormat>Экран (4:3)</PresentationFormat>
  <Paragraphs>43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  Применение здоровьесберегающих технологий в разновозрастной группе для детей со сложным дефектом развития</vt:lpstr>
      <vt:lpstr>Слайд 2</vt:lpstr>
      <vt:lpstr>Здоровье – это самое ценное,  что есть у человека. Н.А. Семашко</vt:lpstr>
      <vt:lpstr>Виды здоровьесберегающих технологий в коррекционной группе:</vt:lpstr>
      <vt:lpstr>Слайд 5</vt:lpstr>
      <vt:lpstr>Артикуляционная гимнастика</vt:lpstr>
      <vt:lpstr>Дыхательная гимнастика</vt:lpstr>
      <vt:lpstr>Гимнастика для глаз</vt:lpstr>
      <vt:lpstr>Пальчиковая гимнастика</vt:lpstr>
      <vt:lpstr>Двигательная гимнастика</vt:lpstr>
      <vt:lpstr>Самомассаж</vt:lpstr>
      <vt:lpstr>Кинезиологические упражнения</vt:lpstr>
      <vt:lpstr>Релаксация</vt:lpstr>
      <vt:lpstr>Куклотерапия</vt:lpstr>
      <vt:lpstr>Бодрящая гимнастика</vt:lpstr>
      <vt:lpstr>Музыкотерапия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здоровьесберегающих технологий в разновозрастной группе с детьми с ОВЗ</dc:title>
  <dc:creator>Артур</dc:creator>
  <cp:lastModifiedBy>777</cp:lastModifiedBy>
  <cp:revision>54</cp:revision>
  <dcterms:created xsi:type="dcterms:W3CDTF">2014-10-14T09:42:19Z</dcterms:created>
  <dcterms:modified xsi:type="dcterms:W3CDTF">2021-10-06T15:39:41Z</dcterms:modified>
</cp:coreProperties>
</file>