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4" r:id="rId4"/>
    <p:sldId id="275" r:id="rId5"/>
    <p:sldId id="276" r:id="rId6"/>
    <p:sldId id="277" r:id="rId7"/>
    <p:sldId id="282" r:id="rId8"/>
    <p:sldId id="278" r:id="rId9"/>
    <p:sldId id="279" r:id="rId10"/>
    <p:sldId id="280" r:id="rId11"/>
    <p:sldId id="281" r:id="rId12"/>
    <p:sldId id="273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DC7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352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640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44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31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885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006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936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49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77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978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51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27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p.ru/daily/27474/4681322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U07BZi3rnd4" TargetMode="External"/><Relationship Id="rId4" Type="http://schemas.openxmlformats.org/officeDocument/2006/relationships/hyperlink" Target="https://rusinno.ru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796136" y="4365104"/>
            <a:ext cx="309634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Подготовила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Преподаватель высшей категории 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ФКПОУ «ОГЭКИ»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Кобзева Татьяна Ивановна</a:t>
            </a:r>
          </a:p>
          <a:p>
            <a:pPr algn="r"/>
            <a:endParaRPr lang="ru-RU" dirty="0" smtClean="0"/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915816" y="687179"/>
            <a:ext cx="590512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ФКПОУ «ОГЭКИ»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Мнтруда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РФ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51799" y="6165304"/>
            <a:ext cx="1733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Оренбург,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2026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\\192.168.0.1\общая\МЕТОДИЧЕСКИЙ КАБИНЕТ\А - ОЛИМПИАДЫ и КОНКУРСЫ 2023-2024\январь - июнь 2024\А - НПК ЮНОСТЬ.ИННОВАЦИИ.ПЕРСПЕКТИВЫ, 2024\эмблема НПК ОГЭКИ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2826229" cy="253449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3105835"/>
            <a:ext cx="6480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Амбициозные государственные проекты в науке и образовании</a:t>
            </a:r>
            <a:endParaRPr lang="ru-RU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393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31840" y="188640"/>
            <a:ext cx="4032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2" descr="https://cdn.futura-sciences.com/buildsv6/images/wide1920/9/3/e/93e6b285c3_102084_02-161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2" descr="\\192.168.0.1\общая\МЕТОДИЧЕСКИЙ КАБИНЕТ\А - ОЛИМПИАДЫ и КОНКУРСЫ 2023-2024\январь - июнь 2024\А - НПК ЮНОСТЬ.ИННОВАЦИИ.ПЕРСПЕКТИВЫ, 2024\эмблема НПК ОГЭКИ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63" y="261304"/>
            <a:ext cx="2152297" cy="193013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1600" y="3212977"/>
            <a:ext cx="724986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Образование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это важный этап в жизни каждого человека, который в последующем влияет на все сферы жизни - от профессиональной до личной и является одним из главных факторов его благосостояния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будущем. Ведущую роль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формировании личности, мировоззрения, жизненных устремлений,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выработку  образовательной  стратегии  и  мотивации  на получение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образования играет семья.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Таким образом, семья является одним из ключевых, базовых элементов в обеспечении доступности образования, в том числе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высшего. Не менее важна  в этом роль государства. Именно государство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обеспечивает финансирование образования, регулирует образовательный процесс, гарантирует доступность образования для всех граждан и контролирует его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качество, а также повышает престиж образования и науки в обществе путем различных реформ и проектов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50306"/>
            <a:ext cx="3944446" cy="2266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420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9419" y="274638"/>
            <a:ext cx="7725069" cy="380243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Меня заинтересовали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проекты создания кампусов мирового уровня в нашей стране. Кампус (лат. –«поле, открытое пространство») – университетский (институтский, студенческий) городок. Программа по созданию сети университетских кампусов мирового уровня по всей России в рамках национального проекта «Наука и университеты» стартовала в 2021 году по поручению президента РФ,  Путина В.В.. Кампус  включает в себя множество объектов инфраструктуры для учебы, жизни, занятий научной деятельностью и спортом (университет, лаборатории, спортивные площадки, библиотеку, бассейн и другие).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817"/>
            <a:ext cx="1239419" cy="1109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293095"/>
            <a:ext cx="6389687" cy="2531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589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776864" cy="4042343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Кто сможет пользоваться объектами кампуса?</a:t>
            </a:r>
            <a:br>
              <a:rPr lang="ru-RU" sz="2000" dirty="0" smtClean="0"/>
            </a:br>
            <a:r>
              <a:rPr lang="ru-RU" sz="2000" dirty="0" smtClean="0"/>
              <a:t>Будет ли доступно обучение для студентов с ОВЗ?</a:t>
            </a:r>
            <a:br>
              <a:rPr lang="ru-RU" sz="2000" dirty="0" smtClean="0"/>
            </a:br>
            <a:r>
              <a:rPr lang="ru-RU" sz="2000" dirty="0" smtClean="0"/>
              <a:t>     Посещать </a:t>
            </a:r>
            <a:r>
              <a:rPr lang="ru-RU" sz="2000" dirty="0"/>
              <a:t>объекты кампуса могут и жители города при условии решения вопросов регистрации посетителей и общей безопасности. Кампусы строятся по требованиям современной </a:t>
            </a:r>
            <a:r>
              <a:rPr lang="ru-RU" sz="2000" dirty="0" err="1"/>
              <a:t>безбарьерной</a:t>
            </a:r>
            <a:r>
              <a:rPr lang="ru-RU" sz="2000" dirty="0"/>
              <a:t> среды. </a:t>
            </a:r>
            <a:r>
              <a:rPr lang="ru-RU" sz="2000" dirty="0" smtClean="0"/>
              <a:t>Проект </a:t>
            </a:r>
            <a:r>
              <a:rPr lang="ru-RU" sz="2000" dirty="0"/>
              <a:t>по созданию кампусов направлен на привлечение талантливой молодежи в науку, повышение вовлеченности профессионального сообщества в эффективное решение стратегически важных вопросов в научной сфере. Сейчас строятся 8 кампусов и 17 проектируются. Благодаря национальному проекту «Наука и университеты» до 2030 года в России построят как минимум 25 университетских кампусов мирового уровня, в которых разместятся более 150 тысяч студентов и сотрудников.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34"/>
            <a:ext cx="1238250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316981"/>
            <a:ext cx="3373363" cy="2250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21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704856" cy="351440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1800" dirty="0"/>
              <a:t> </a:t>
            </a:r>
            <a:r>
              <a:rPr lang="ru-RU" sz="1800" dirty="0" smtClean="0"/>
              <a:t>Для </a:t>
            </a:r>
            <a:r>
              <a:rPr lang="ru-RU" sz="1800" dirty="0"/>
              <a:t>создания </a:t>
            </a:r>
            <a:r>
              <a:rPr lang="ru-RU" sz="1800" dirty="0" err="1"/>
              <a:t>безбарьерной</a:t>
            </a:r>
            <a:r>
              <a:rPr lang="ru-RU" sz="1800" dirty="0"/>
              <a:t> среды наверняка будут найдены новые решения, но также будет учитываться опыт уже работающих в этой системе кампусов. Например, опыт ДВФУ. Объекты университета на острове Русском изначально строились с расчетом на то, что в нем будут обучаться маломобильные студенты. Все корпуса и подъезды оборудованы приспособлениями, которые позволяют заехать на коляске в любую аудиторию, подняться на высокие этажи на эскалаторе или в лифте. Корпуса соединены между собой переходами, чтобы по ним можно было перемещаться, не выходя на улицу. Места для маломобильных, слабовидящих и слабослышащих предусмотрены в аудиториях, гостиничных корпусах, жилых и административных корпусах. В кампусе около 300 лифтов и столько же доступных инвалидам туалетных комнат. Уже сейчас в университете учатся 170 студентов, нуждающихся в особых условиях. Для них обустроены пандусы, лифты с широкими дверями, их селят в общежитиях поближе к учебным корпусам в комнатах со специальными бытовыми удобствами, например, душем на полу.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821082"/>
            <a:ext cx="4343251" cy="2898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8946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7139136" cy="3154362"/>
          </a:xfrm>
        </p:spPr>
        <p:txBody>
          <a:bodyPr>
            <a:normAutofit/>
          </a:bodyPr>
          <a:lstStyle/>
          <a:p>
            <a:pPr algn="just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 некоторыми ребятами даже живет кто-то из родителей. К слову, они не только помогают своему ребенку, но и могут устроиться на работу в кампусе. Студенты, имеющие первую и вторую формы инвалидности, не платят за проживание в общежитиях. Одна из последних новостей в ДВФУ - открытие инклюзивной школы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волонтерства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выпускники которой будут сопровождать обучение студентов с ОВЗ и, возможно, жить с ними в одной комнате, постоянно помогая в быту. 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736" y="3429000"/>
            <a:ext cx="4435971" cy="3182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816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60648"/>
            <a:ext cx="6707376" cy="6597352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Преподаватель кафедры Тихоокеанской Азии Восточного института ДВФУ Иван Писарев на протяжении многих лет встречается с выпускниками школ и студентами, убеждая, что инвалидность - не приговор и не препятствие для получения высшего образования. С командой студентов он снял в прошлом году документальный фильм "#Саша, ты сможешь", чтобы помочь детям, которые могли бы поступить в вуз, но боятся из-за ОВЗ. В 2023 году в ДВФУ для студентов с ОВЗ организованы занятия в бассейне, для чего закуплено специальное оборудование для спуска и подъема из воды. Есть два адаптированных для особых студентов тренажерных зала, предусмотрены и индивидуальные занятия по лечебной физкультуре.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08" y="4725144"/>
            <a:ext cx="2711338" cy="1912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65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6419056" cy="365841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 smtClean="0"/>
              <a:t>      На </a:t>
            </a:r>
            <a:r>
              <a:rPr lang="ru-RU" sz="2400" dirty="0"/>
              <a:t>базе Московского государственного технического университета (МГТУ) им. Н.Э. Баумана, с которым поддерживает связь наше учебное заведение, строят инновационный кампус. Здесь создают современные образовательные площадки и научные кластеры, спортивные сооружения и открытые городские пространства. Полноценный запуск </a:t>
            </a:r>
            <a:r>
              <a:rPr lang="ru-RU" sz="2400" dirty="0" err="1"/>
              <a:t>Бауманского</a:t>
            </a:r>
            <a:r>
              <a:rPr lang="ru-RU" sz="2400" dirty="0"/>
              <a:t> кампуса запланирован на начало 2024 года.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4881425" cy="3249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5131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619672" y="274638"/>
                <a:ext cx="7067128" cy="4378498"/>
              </a:xfrm>
            </p:spPr>
            <p:txBody>
              <a:bodyPr>
                <a:noAutofit/>
              </a:bodyPr>
              <a:lstStyle/>
              <a:p>
                <a:pPr algn="just"/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     В 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этом университете для детей с ОВЗ и инвалидов кроме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безбарьерной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 среды предусмотрен широкий спектр технического оснащения студентов с различными нозологиями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ru-RU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ru-RU" sz="2400" i="1">
                            <a:latin typeface="Cambria Math"/>
                          </a:rPr>
                          <m:t>5</m:t>
                        </m:r>
                      </m:e>
                    </m:d>
                  </m:oMath>
                </a14:m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, координационно-реабилитационная работа, квоты для поступления, адаптированные программы и небольшие группы для занятий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b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br>
                  <a:rPr lang="ru-RU" sz="2400" dirty="0">
                    <a:latin typeface="Times New Roman" pitchFamily="18" charset="0"/>
                    <a:cs typeface="Times New Roman" pitchFamily="18" charset="0"/>
                  </a:rPr>
                </a:b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    Наш 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губернатор, Денис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Паслер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, также заявил о необходимости построения кампуса в Оренбурге.</a:t>
                </a:r>
                <a:br>
                  <a:rPr lang="ru-RU" sz="2400" dirty="0">
                    <a:latin typeface="Times New Roman" pitchFamily="18" charset="0"/>
                    <a:cs typeface="Times New Roman" pitchFamily="18" charset="0"/>
                  </a:rPr>
                </a:br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619672" y="274638"/>
                <a:ext cx="7067128" cy="4378498"/>
              </a:xfrm>
              <a:blipFill rotWithShape="1">
                <a:blip r:embed="rId2"/>
                <a:stretch>
                  <a:fillRect l="-1381" r="-12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4198"/>
            <a:ext cx="4824536" cy="2713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07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74638"/>
            <a:ext cx="6275040" cy="6322714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Среди студентов первого курса нашего колледжа я провела опрос, который показал, что 44% опрошенных хотели бы или планируют получить высшее образование, 56% опрошенных не хотят и не планируют получить высшее образование из-за неуверенности в своих силах, трудностях в процессе обучения, удовлетворенности средним профессиональным образованием, затрудненным материальным положением и по другим причинам.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конечном итоге, в основном, от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поддержки и участия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семьи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формировании образовательной стратегии будет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зависеть решение студента о получении высшего образования.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00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344816" cy="3312368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Нетрудно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увидеть из подобранного материала, какое мощное движение в направлении науки и образовании будет создано в нашей стране, очень надеюсь, что наши студенты, при поддержке своих семей  и государства также смогут влиться в этот поток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1243013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74" y="3232853"/>
            <a:ext cx="5402263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7666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555776" y="404664"/>
            <a:ext cx="401597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Список источников информации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\\192.168.0.1\общая\МЕТОДИЧЕСКИЙ КАБИНЕТ\А - ОЛИМПИАДЫ и КОНКУРСЫ 2023-2024\январь - июнь 2024\А - НПК ЮНОСТЬ.ИННОВАЦИИ.ПЕРСПЕКТИВЫ, 2024\эмблема НПК ОГЭКИ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63" y="4509120"/>
            <a:ext cx="2152297" cy="193013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612845"/>
            <a:ext cx="62464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lvl="0"/>
            <a:r>
              <a:rPr lang="ru-RU" dirty="0" smtClean="0"/>
              <a:t>1. Колесникова </a:t>
            </a:r>
            <a:r>
              <a:rPr lang="ru-RU" dirty="0"/>
              <a:t>Е.Ю., Новикова Е.М. Влияние семьи на формирование мотивации к получению высшего профессионального образования у учащихся с инвалидностью // Социологические исследования. 2014. № 4. С.124-131</a:t>
            </a:r>
          </a:p>
          <a:p>
            <a:pPr lvl="0"/>
            <a:r>
              <a:rPr lang="ru-RU" dirty="0" smtClean="0"/>
              <a:t>2. Государство </a:t>
            </a:r>
            <a:r>
              <a:rPr lang="ru-RU" dirty="0"/>
              <a:t>и образование: ключевая роль государства в современном образовательном процессе // Научные </a:t>
            </a:r>
            <a:r>
              <a:rPr lang="ru-RU" dirty="0" err="1"/>
              <a:t>Статьи.Ру</a:t>
            </a:r>
            <a:r>
              <a:rPr lang="ru-RU" dirty="0"/>
              <a:t> — портал для студентов и аспирантов. — Дата последнего обновления статьи: 19.10.2023. — URL https://nauchniestati.ru/spravka/rol-gosudarstva-v-sovremennom-obrazovatelnom-proczesse/ (дата обращения: 25.03.2024).</a:t>
            </a:r>
          </a:p>
          <a:p>
            <a:pPr lvl="0"/>
            <a:r>
              <a:rPr lang="ru-RU" u="sng" dirty="0" smtClean="0">
                <a:hlinkClick r:id="rId3"/>
              </a:rPr>
              <a:t>3. https</a:t>
            </a:r>
            <a:r>
              <a:rPr lang="ru-RU" u="sng" dirty="0">
                <a:hlinkClick r:id="rId3"/>
              </a:rPr>
              <a:t>://www.kp.ru/daily/27474/4681322/</a:t>
            </a:r>
            <a:endParaRPr lang="ru-RU" dirty="0"/>
          </a:p>
          <a:p>
            <a:pPr lvl="0"/>
            <a:r>
              <a:rPr lang="ru-RU" u="sng" dirty="0" smtClean="0">
                <a:hlinkClick r:id="rId4"/>
              </a:rPr>
              <a:t>4. https</a:t>
            </a:r>
            <a:r>
              <a:rPr lang="ru-RU" u="sng" dirty="0">
                <a:hlinkClick r:id="rId4"/>
              </a:rPr>
              <a:t>://rusinno.ru/</a:t>
            </a:r>
            <a:endParaRPr lang="ru-RU" dirty="0"/>
          </a:p>
          <a:p>
            <a:pPr lvl="0"/>
            <a:r>
              <a:rPr lang="ru-RU" u="sng" dirty="0" smtClean="0">
                <a:hlinkClick r:id="rId5"/>
              </a:rPr>
              <a:t>5. https</a:t>
            </a:r>
            <a:r>
              <a:rPr lang="ru-RU" u="sng" dirty="0">
                <a:hlinkClick r:id="rId5"/>
              </a:rPr>
              <a:t>://www.youtube.com/watch?v=U07BZi3rnd4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1340768"/>
            <a:ext cx="775084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БЛАГОДАРЮ </a:t>
            </a:r>
          </a:p>
          <a:p>
            <a:pPr algn="ctr"/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7200" b="1" dirty="0">
                <a:latin typeface="Times New Roman" pitchFamily="18" charset="0"/>
                <a:cs typeface="Times New Roman" pitchFamily="18" charset="0"/>
              </a:rPr>
              <a:t>ВНИМАНИЕ !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-\Desktop\image-0-02-05-e1deba0216d2cc5b5a484e15e3b2e0e2cf7a03830b5d0f9bfc6b814bb6b93a41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61048"/>
            <a:ext cx="2808312" cy="23114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075274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560</TotalTime>
  <Words>903</Words>
  <Application>Microsoft Office PowerPoint</Application>
  <PresentationFormat>Экран (4:3)</PresentationFormat>
  <Paragraphs>28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      Меня заинтересовали проекты создания кампусов мирового уровня в нашей стране. Кампус (лат. –«поле, открытое пространство») – университетский (институтский, студенческий) городок. Программа по созданию сети университетских кампусов мирового уровня по всей России в рамках национального проекта «Наука и университеты» стартовала в 2021 году по поручению президента РФ,  Путина В.В.. Кампус  включает в себя множество объектов инфраструктуры для учебы, жизни, занятий научной деятельностью и спортом (университет, лаборатории, спортивные площадки, библиотеку, бассейн и другие). </vt:lpstr>
      <vt:lpstr>Кто сможет пользоваться объектами кампуса? Будет ли доступно обучение для студентов с ОВЗ?      Посещать объекты кампуса могут и жители города при условии решения вопросов регистрации посетителей и общей безопасности. Кампусы строятся по требованиям современной безбарьерной среды. Проект по созданию кампусов направлен на привлечение талантливой молодежи в науку, повышение вовлеченности профессионального сообщества в эффективное решение стратегически важных вопросов в научной сфере. Сейчас строятся 8 кампусов и 17 проектируются. Благодаря национальному проекту «Наука и университеты» до 2030 года в России построят как минимум 25 университетских кампусов мирового уровня, в которых разместятся более 150 тысяч студентов и сотрудников.</vt:lpstr>
      <vt:lpstr> Для создания безбарьерной среды наверняка будут найдены новые решения, но также будет учитываться опыт уже работающих в этой системе кампусов. Например, опыт ДВФУ. Объекты университета на острове Русском изначально строились с расчетом на то, что в нем будут обучаться маломобильные студенты. Все корпуса и подъезды оборудованы приспособлениями, которые позволяют заехать на коляске в любую аудиторию, подняться на высокие этажи на эскалаторе или в лифте. Корпуса соединены между собой переходами, чтобы по ним можно было перемещаться, не выходя на улицу. Места для маломобильных, слабовидящих и слабослышащих предусмотрены в аудиториях, гостиничных корпусах, жилых и административных корпусах. В кампусе около 300 лифтов и столько же доступных инвалидам туалетных комнат. Уже сейчас в университете учатся 170 студентов, нуждающихся в особых условиях. Для них обустроены пандусы, лифты с широкими дверями, их селят в общежитиях поближе к учебным корпусам в комнатах со специальными бытовыми удобствами, например, душем на полу. </vt:lpstr>
      <vt:lpstr>С некоторыми ребятами даже живет кто-то из родителей. К слову, они не только помогают своему ребенку, но и могут устроиться на работу в кампусе. Студенты, имеющие первую и вторую формы инвалидности, не платят за проживание в общежитиях. Одна из последних новостей в ДВФУ - открытие инклюзивной школы волонтерства, выпускники которой будут сопровождать обучение студентов с ОВЗ и, возможно, жить с ними в одной комнате, постоянно помогая в быту. </vt:lpstr>
      <vt:lpstr>Преподаватель кафедры Тихоокеанской Азии Восточного института ДВФУ Иван Писарев на протяжении многих лет встречается с выпускниками школ и студентами, убеждая, что инвалидность - не приговор и не препятствие для получения высшего образования. С командой студентов он снял в прошлом году документальный фильм "#Саша, ты сможешь", чтобы помочь детям, которые могли бы поступить в вуз, но боятся из-за ОВЗ. В 2023 году в ДВФУ для студентов с ОВЗ организованы занятия в бассейне, для чего закуплено специальное оборудование для спуска и подъема из воды. Есть два адаптированных для особых студентов тренажерных зала, предусмотрены и индивидуальные занятия по лечебной физкультуре. </vt:lpstr>
      <vt:lpstr>      На базе Московского государственного технического университета (МГТУ) им. Н.Э. Баумана, с которым поддерживает связь наше учебное заведение, строят инновационный кампус. Здесь создают современные образовательные площадки и научные кластеры, спортивные сооружения и открытые городские пространства. Полноценный запуск Бауманского кампуса запланирован на начало 2024 года. </vt:lpstr>
      <vt:lpstr>      В этом университете для детей с ОВЗ и инвалидов кроме безбарьерной среды предусмотрен широкий спектр технического оснащения студентов с различными нозологиями[5], координационно-реабилитационная работа, квоты для поступления, адаптированные программы и небольшие группы для занятий.       Наш губернатор, Денис Паслер, также заявил о необходимости построения кампуса в Оренбурге. </vt:lpstr>
      <vt:lpstr>Среди студентов первого курса нашего колледжа я провела опрос, который показал, что 44% опрошенных хотели бы или планируют получить высшее образование, 56% опрошенных не хотят и не планируют получить высшее образование из-за неуверенности в своих силах, трудностях в процессе обучения, удовлетворенности средним профессиональным образованием, затрудненным материальным положением и по другим причинам.    В конечном итоге, в основном, от  поддержки и участия семьи в формировании образовательной стратегии будет зависеть решение студента о получении высшего образования. </vt:lpstr>
      <vt:lpstr>     Нетрудно увидеть из подобранного материала, какое мощное движение в направлении науки и образовании будет создано в нашей стране, очень надеюсь, что наши студенты, при поддержке своих семей  и государства также смогут влиться в этот поток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преподаватель_31</cp:lastModifiedBy>
  <cp:revision>177</cp:revision>
  <dcterms:modified xsi:type="dcterms:W3CDTF">2026-01-14T11:21:13Z</dcterms:modified>
</cp:coreProperties>
</file>