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7" r:id="rId3"/>
    <p:sldId id="260" r:id="rId4"/>
    <p:sldId id="263" r:id="rId5"/>
    <p:sldId id="256" r:id="rId6"/>
    <p:sldId id="264" r:id="rId7"/>
    <p:sldId id="268" r:id="rId8"/>
    <p:sldId id="269" r:id="rId9"/>
    <p:sldId id="257" r:id="rId10"/>
    <p:sldId id="266" r:id="rId11"/>
    <p:sldId id="272" r:id="rId12"/>
    <p:sldId id="25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569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054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920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26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8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644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699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585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682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745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854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6C36D-3DBA-40C5-B997-8C7DCDAA7BD9}" type="datetimeFigureOut">
              <a:rPr lang="ru-RU" smtClean="0"/>
              <a:t>26.12.2024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1A4BA-2302-4ED2-8A14-4E398A869B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25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249251"/>
            <a:ext cx="9144000" cy="4008549"/>
          </a:xfrm>
        </p:spPr>
        <p:txBody>
          <a:bodyPr>
            <a:normAutofit fontScale="92500"/>
          </a:bodyPr>
          <a:lstStyle/>
          <a:p>
            <a:endParaRPr lang="ru-RU" sz="4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КЛУБ</a:t>
            </a: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«МЫ ВМЕСТЕ!»</a:t>
            </a: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РАСТИМ ПАТРИОТОВ РОССИИ</a:t>
            </a:r>
          </a:p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МЫ СИЛА!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leg_Gazmanov_-_Vpered_Rossiya_2852427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8616" end="117425.2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8890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21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2" r="2176"/>
          <a:stretch/>
        </p:blipFill>
        <p:spPr>
          <a:xfrm>
            <a:off x="103031" y="0"/>
            <a:ext cx="11951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7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" y="689020"/>
            <a:ext cx="6001555" cy="60015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969" y="154546"/>
            <a:ext cx="6048776" cy="6048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4269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78" y="940158"/>
            <a:ext cx="5917842" cy="5917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580" y="111616"/>
            <a:ext cx="5967212" cy="5967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580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85857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36516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2"/>
            <a:ext cx="12192000" cy="679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32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4883" r="9061"/>
          <a:stretch/>
        </p:blipFill>
        <p:spPr>
          <a:xfrm>
            <a:off x="1764405" y="83712"/>
            <a:ext cx="8216264" cy="6690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6987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996" y="189292"/>
            <a:ext cx="8582008" cy="6479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28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032" y="0"/>
            <a:ext cx="5401936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49952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8" r="7527"/>
          <a:stretch/>
        </p:blipFill>
        <p:spPr>
          <a:xfrm>
            <a:off x="2524256" y="1197735"/>
            <a:ext cx="7568486" cy="5479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668" y="180304"/>
            <a:ext cx="12518264" cy="1017431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 ЖЕСТЯНЫХ БАНОК </a:t>
            </a:r>
            <a:b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ИЗГОТОВЛЕНИЯ СВЕЧЕЙ 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52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2" t="16525" r="18701" b="16433"/>
          <a:stretch/>
        </p:blipFill>
        <p:spPr>
          <a:xfrm>
            <a:off x="3039413" y="127106"/>
            <a:ext cx="5808372" cy="6603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36042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p14:dur="250" advClick="0" advTm="2000">
        <p15:prstTrans prst="peelOff"/>
      </p:transition>
    </mc:Choice>
    <mc:Fallback>
      <p:transition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17</Words>
  <Application>Microsoft Office PowerPoint</Application>
  <PresentationFormat>Широкоэкранный</PresentationFormat>
  <Paragraphs>6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СБОР ЖЕСТЯНЫХ БАНОК  ДЛЯ ИЗГОТОВЛЕНИЯ СВЕЧЕЙ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8</cp:revision>
  <dcterms:created xsi:type="dcterms:W3CDTF">2024-12-26T14:46:37Z</dcterms:created>
  <dcterms:modified xsi:type="dcterms:W3CDTF">2024-12-26T15:46:20Z</dcterms:modified>
</cp:coreProperties>
</file>