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0" r:id="rId3"/>
    <p:sldId id="257" r:id="rId4"/>
    <p:sldId id="258" r:id="rId5"/>
    <p:sldId id="259" r:id="rId6"/>
    <p:sldId id="260" r:id="rId7"/>
    <p:sldId id="265" r:id="rId8"/>
    <p:sldId id="269" r:id="rId9"/>
    <p:sldId id="268" r:id="rId10"/>
    <p:sldId id="267" r:id="rId11"/>
    <p:sldId id="266" r:id="rId12"/>
    <p:sldId id="261" r:id="rId13"/>
    <p:sldId id="262" r:id="rId14"/>
    <p:sldId id="263" r:id="rId15"/>
    <p:sldId id="264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05.03.2014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05.03.2014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05.03.2014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05.03.2014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/>
          <a:lstStyle/>
          <a:p>
            <a:endParaRPr lang="ru-RU" sz="1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54442" y="4000504"/>
            <a:ext cx="5114778" cy="1428760"/>
          </a:xfrm>
        </p:spPr>
        <p:txBody>
          <a:bodyPr>
            <a:normAutofit fontScale="85000" lnSpcReduction="20000"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Проект «Мы краеведы»</a:t>
            </a:r>
          </a:p>
          <a:p>
            <a:r>
              <a:rPr lang="ru-RU" dirty="0" smtClean="0"/>
              <a:t>Подготовила воспитатель </a:t>
            </a:r>
            <a:r>
              <a:rPr lang="ru-RU" dirty="0" err="1" smtClean="0"/>
              <a:t>Турмухамбетова</a:t>
            </a:r>
            <a:r>
              <a:rPr lang="ru-RU" dirty="0" smtClean="0"/>
              <a:t> А.Е</a:t>
            </a:r>
            <a:endParaRPr lang="ru-RU" dirty="0"/>
          </a:p>
        </p:txBody>
      </p:sp>
      <p:pic>
        <p:nvPicPr>
          <p:cNvPr id="1026" name="Picture 2" descr="C:\Users\Azam\Desktop\RxsahEWyJN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54" y="571480"/>
            <a:ext cx="5072098" cy="285752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400" dirty="0" smtClean="0"/>
              <a:t>ПРОЕКТ </a:t>
            </a:r>
            <a:br>
              <a:rPr lang="ru-RU" sz="1400" dirty="0" smtClean="0"/>
            </a:br>
            <a:r>
              <a:rPr lang="ru-RU" sz="1400" dirty="0" smtClean="0"/>
              <a:t>ПАРЦИАЛЬНОЙ ОБРАЗОВАТЕЛЬНОЙ ПРОГРАММЫ </a:t>
            </a:r>
            <a:br>
              <a:rPr lang="ru-RU" sz="1400" dirty="0" smtClean="0"/>
            </a:br>
            <a:r>
              <a:rPr lang="ru-RU" sz="1400" dirty="0" smtClean="0"/>
              <a:t>РАЗВИТИЯ У ДЕТЕЙ СТАРШЕГО ДОШКОЛЬНОГО ВОЗРАСТА </a:t>
            </a:r>
            <a:br>
              <a:rPr lang="ru-RU" sz="1400" dirty="0" smtClean="0"/>
            </a:br>
            <a:r>
              <a:rPr lang="ru-RU" sz="1400" dirty="0" smtClean="0"/>
              <a:t> ПОСРЕДСТВОМ ПОЗНАВАТЕЛЬНОЙ  АКТИВНОСТИ</a:t>
            </a:r>
            <a:br>
              <a:rPr lang="ru-RU" sz="1400" dirty="0" smtClean="0"/>
            </a:br>
            <a:r>
              <a:rPr lang="ru-RU" sz="1400" dirty="0" smtClean="0"/>
              <a:t>Представлений о малой Родине</a:t>
            </a:r>
            <a:endParaRPr lang="ru-RU" sz="140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r>
              <a:rPr lang="ru-RU" sz="1600" dirty="0" smtClean="0"/>
              <a:t>Муниципальное дошкольное образовательное бюджетное  учреждение Детский сад комбинированного вида «Сказка» </a:t>
            </a:r>
            <a:r>
              <a:rPr lang="ru-RU" sz="1600" dirty="0" err="1" smtClean="0"/>
              <a:t>п.Домбаровсикй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Актуальность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Учитывая то, что именно в дошкольном возрасте у каждого ребенка начинает складываться своя собственная картина окружающего мира, мы понимаем, что успешность её становления зависит от того, насколько эффективно будет оказана помощь ребенку в процессе «примерки» постоянно расширяющего мира к его небольшому жизненному опыту и считаем, что, именно актуальность  продиктовала нам необходимость разработки  проекта «Юные краеведы», в которой сделана попытка систематизировать опыт работы коллектива нашего ДОУ по данному направлению и направить свои действия на достижение устойчивых положительных результатов в работе с детьми, сотрудниками и родителями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Проза о Моей Родине</a:t>
            </a:r>
            <a:endParaRPr lang="ru-RU" dirty="0"/>
          </a:p>
        </p:txBody>
      </p:sp>
      <p:sp>
        <p:nvSpPr>
          <p:cNvPr id="9" name="Подзаголовок 8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 fontAlgn="t"/>
            <a:r>
              <a:rPr lang="ru-RU" sz="1000" dirty="0" smtClean="0"/>
              <a:t>В степном большом краю,</a:t>
            </a:r>
          </a:p>
          <a:p>
            <a:pPr algn="ctr" fontAlgn="t"/>
            <a:r>
              <a:rPr lang="ru-RU" sz="1000" dirty="0" smtClean="0"/>
              <a:t>Далеком от столицы,</a:t>
            </a:r>
          </a:p>
          <a:p>
            <a:pPr algn="ctr" fontAlgn="t"/>
            <a:r>
              <a:rPr lang="ru-RU" sz="1000" dirty="0" smtClean="0"/>
              <a:t>Раскинулся Домбаровский район.</a:t>
            </a:r>
          </a:p>
          <a:p>
            <a:pPr algn="ctr" fontAlgn="t"/>
            <a:r>
              <a:rPr lang="ru-RU" sz="1000" dirty="0" smtClean="0"/>
              <a:t>Среди полей тюльпанных я родился</a:t>
            </a:r>
          </a:p>
          <a:p>
            <a:pPr algn="ctr" fontAlgn="t"/>
            <a:r>
              <a:rPr lang="ru-RU" sz="1000" dirty="0" smtClean="0"/>
              <a:t>И все В степном большом краю,</a:t>
            </a:r>
          </a:p>
          <a:p>
            <a:pPr algn="ctr" fontAlgn="t"/>
            <a:r>
              <a:rPr lang="ru-RU" sz="1000" dirty="0" smtClean="0"/>
              <a:t>Далеком от столицы,</a:t>
            </a:r>
          </a:p>
          <a:p>
            <a:pPr algn="ctr" fontAlgn="t"/>
            <a:r>
              <a:rPr lang="ru-RU" sz="1000" dirty="0" smtClean="0"/>
              <a:t>Раскинулся Домбаровский район.</a:t>
            </a:r>
          </a:p>
          <a:p>
            <a:pPr algn="ctr" fontAlgn="t"/>
            <a:r>
              <a:rPr lang="ru-RU" sz="1000" dirty="0" smtClean="0"/>
              <a:t>Среди полей тюльпанных я родился</a:t>
            </a:r>
          </a:p>
          <a:p>
            <a:pPr algn="ctr" fontAlgn="t"/>
            <a:r>
              <a:rPr lang="ru-RU" sz="1000" dirty="0" smtClean="0"/>
              <a:t>И всем сердцем в отчий дом влюблен.</a:t>
            </a:r>
          </a:p>
          <a:p>
            <a:pPr algn="ctr" fontAlgn="t"/>
            <a:r>
              <a:rPr lang="ru-RU" sz="1000" dirty="0" smtClean="0"/>
              <a:t>Мой милый край,</a:t>
            </a:r>
          </a:p>
          <a:p>
            <a:pPr algn="ctr" fontAlgn="t"/>
            <a:r>
              <a:rPr lang="ru-RU" sz="1000" dirty="0" smtClean="0"/>
              <a:t>Признаюсь не тая:</a:t>
            </a:r>
          </a:p>
          <a:p>
            <a:pPr algn="ctr" fontAlgn="t"/>
            <a:r>
              <a:rPr lang="ru-RU" sz="1000" dirty="0" smtClean="0"/>
              <a:t>Ты — Родина великая моя,</a:t>
            </a:r>
          </a:p>
          <a:p>
            <a:pPr algn="ctr" fontAlgn="t"/>
            <a:r>
              <a:rPr lang="ru-RU" sz="1000" dirty="0" smtClean="0"/>
              <a:t>России приграничный уголок,</a:t>
            </a:r>
          </a:p>
          <a:p>
            <a:pPr algn="ctr" fontAlgn="t"/>
            <a:r>
              <a:rPr lang="ru-RU" sz="1000" dirty="0" smtClean="0"/>
              <a:t>Судьбы моей священный огонек...</a:t>
            </a:r>
          </a:p>
          <a:p>
            <a:pPr algn="ctr" fontAlgn="t"/>
            <a:r>
              <a:rPr lang="ru-RU" sz="1000" dirty="0" smtClean="0"/>
              <a:t>всем сердцем в отчий дом влюблен.</a:t>
            </a:r>
          </a:p>
          <a:p>
            <a:pPr algn="ctr" fontAlgn="t"/>
            <a:r>
              <a:rPr lang="ru-RU" sz="1000" dirty="0" smtClean="0"/>
              <a:t>Мой милый край,</a:t>
            </a:r>
          </a:p>
          <a:p>
            <a:pPr algn="ctr" fontAlgn="t"/>
            <a:r>
              <a:rPr lang="ru-RU" sz="1000" dirty="0" smtClean="0"/>
              <a:t>Признаюсь не тая:</a:t>
            </a:r>
          </a:p>
          <a:p>
            <a:pPr algn="ctr" fontAlgn="t"/>
            <a:r>
              <a:rPr lang="ru-RU" sz="1000" dirty="0" smtClean="0"/>
              <a:t>Ты — Родина великая моя,</a:t>
            </a:r>
          </a:p>
          <a:p>
            <a:pPr algn="ctr" fontAlgn="t"/>
            <a:r>
              <a:rPr lang="ru-RU" sz="1000" dirty="0" smtClean="0"/>
              <a:t>России приграничный уголок,</a:t>
            </a:r>
          </a:p>
          <a:p>
            <a:pPr algn="ctr" fontAlgn="t"/>
            <a:r>
              <a:rPr lang="ru-RU" sz="1000" dirty="0" smtClean="0"/>
              <a:t>Судьбы моей священный огонек...</a:t>
            </a:r>
          </a:p>
          <a:p>
            <a:pPr algn="ctr"/>
            <a:r>
              <a:rPr lang="ru-RU" sz="1000" dirty="0" smtClean="0"/>
              <a:t> </a:t>
            </a:r>
          </a:p>
          <a:p>
            <a:pPr algn="ctr"/>
            <a:endParaRPr lang="ru-RU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 smtClean="0"/>
              <a:t>Цель</a:t>
            </a:r>
            <a:r>
              <a:rPr lang="ru-RU" dirty="0" smtClean="0"/>
              <a:t>: Формирование первоначальных представлений о малой Родине средствами познавательной активности</a:t>
            </a:r>
          </a:p>
          <a:p>
            <a:r>
              <a:rPr lang="ru-RU" b="1" dirty="0" smtClean="0"/>
              <a:t>Задачи:</a:t>
            </a:r>
            <a:endParaRPr lang="ru-RU" dirty="0" smtClean="0"/>
          </a:p>
          <a:p>
            <a:pPr lvl="0"/>
            <a:r>
              <a:rPr lang="ru-RU" b="1" dirty="0" smtClean="0"/>
              <a:t>Обучающие:</a:t>
            </a:r>
            <a:endParaRPr lang="ru-RU" dirty="0" smtClean="0"/>
          </a:p>
          <a:p>
            <a:pPr lvl="0"/>
            <a:r>
              <a:rPr lang="ru-RU" dirty="0" smtClean="0"/>
              <a:t>Формировать интерес к истории родного края, его культуре и природе.</a:t>
            </a:r>
          </a:p>
          <a:p>
            <a:pPr lvl="0"/>
            <a:r>
              <a:rPr lang="ru-RU" dirty="0" smtClean="0"/>
              <a:t>Расширить представления о людях населяющих район (профессии, многонациональность и т.д.)</a:t>
            </a:r>
          </a:p>
          <a:p>
            <a:r>
              <a:rPr lang="ru-RU" b="1" dirty="0" smtClean="0"/>
              <a:t>   2. Развивающие:</a:t>
            </a:r>
            <a:endParaRPr lang="ru-RU" dirty="0" smtClean="0"/>
          </a:p>
          <a:p>
            <a:pPr lvl="0"/>
            <a:r>
              <a:rPr lang="ru-RU" dirty="0" smtClean="0"/>
              <a:t>Развивать проектную и исследовательскую деятельность, умение ориентироваться в предметах материальной культуры, истории, экологии.</a:t>
            </a:r>
          </a:p>
          <a:p>
            <a:r>
              <a:rPr lang="ru-RU" b="1" dirty="0" smtClean="0"/>
              <a:t>   3. Воспитательные:</a:t>
            </a:r>
            <a:endParaRPr lang="ru-RU" dirty="0" smtClean="0"/>
          </a:p>
          <a:p>
            <a:pPr lvl="0"/>
            <a:r>
              <a:rPr lang="ru-RU" dirty="0" smtClean="0"/>
              <a:t>Воспитывать в детях чувство достоинства, гордости за свою семью, народ, поселок, осознанно-бережное, экологически-целесообразное отношение к человеку, к растениям, к животным, к неживой природе, к миру, созданному трудом человека в родном крае.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Флаг района</a:t>
            </a:r>
            <a:endParaRPr lang="ru-RU" dirty="0"/>
          </a:p>
        </p:txBody>
      </p:sp>
      <p:pic>
        <p:nvPicPr>
          <p:cNvPr id="4" name="Содержимое 3" descr="flag-municipalnogo-obrazovaniya-dombarovskij-rajon_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1571612"/>
            <a:ext cx="5500726" cy="478634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Тема «</a:t>
            </a:r>
            <a:r>
              <a:rPr lang="ru-RU" sz="2800" dirty="0" err="1" smtClean="0"/>
              <a:t>Домбаровский-мой</a:t>
            </a:r>
            <a:r>
              <a:rPr lang="ru-RU" sz="2800" dirty="0" smtClean="0"/>
              <a:t> чудный край»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Модуль 2.  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Тема 2.1. Домбаровский- мой чудный край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Содержание темы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История возникновения поселка .  Рассматривание иллюстраций.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Экскурсии – по районному поселку Домбаровский, центральную районную библиотеку,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Домбаровскую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среднюю общеобразовательную школу №1, спортивный комплекс «Колос», музей МОБУДО детей Д.Ц. «Радуга»</a:t>
            </a:r>
          </a:p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Формы, способы, методы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Организация детей- коллективное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Методы: 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Рассматривание иллюстраций;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Беседа;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Слушание Гимна Домбаровского района;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Чтение стихотворения,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Целевые прогулки,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Средства образования и развития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Музыкальный ряд: гимн Оренбургской области, гимн Домбаровского района.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Зрительный ряд: видео  и иллюстрации «Поселка Домбаровский»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Материалы и оборудование: фотографии с улицами поселка Домбаровский, Фотографии музыкальное сопровождение «Гимн Домбаровского района»</a:t>
            </a:r>
          </a:p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Характер взаимодействия участников образовательных отношений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Сотрудничество взрослых и детей: слушание, ответы   на вопросы воспитателя;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Сотрудничество между детьми: рассказывание об истории возникновение   поселка.</a:t>
            </a:r>
          </a:p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Виды деятельности детей 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Коммуникативная, трудовая, познавательно-исследовательская, музыкально-художественная, чтение .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Спортивный комплекс «Колос»</a:t>
            </a:r>
            <a:endParaRPr lang="ru-RU" sz="4000" dirty="0"/>
          </a:p>
        </p:txBody>
      </p:sp>
      <p:pic>
        <p:nvPicPr>
          <p:cNvPr id="4" name="Содержимое 3" descr="sport-v-dombaroskom-rajone_44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22466" r="22466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Степи Домбаровского района весной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CA8FVH2Y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24991" r="24991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Река «</a:t>
            </a:r>
            <a:r>
              <a:rPr lang="ru-RU" dirty="0" err="1" smtClean="0"/>
              <a:t>Кугутык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reka-kugutyk_2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2604" r="1260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/>
              <a:t>Тема «Достопримечательности поселка»</a:t>
            </a:r>
            <a:endParaRPr lang="ru-RU" sz="3200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ru-RU" sz="2800" b="1" dirty="0" smtClean="0"/>
              <a:t>2.2. Достопримечательности поселка</a:t>
            </a:r>
            <a:endParaRPr lang="ru-RU" sz="2800" dirty="0" smtClean="0"/>
          </a:p>
          <a:p>
            <a:r>
              <a:rPr lang="ru-RU" sz="2800" b="1" dirty="0" smtClean="0"/>
              <a:t>Содержание темы</a:t>
            </a:r>
            <a:endParaRPr lang="ru-RU" sz="2800" dirty="0" smtClean="0"/>
          </a:p>
          <a:p>
            <a:r>
              <a:rPr lang="ru-RU" sz="2800" dirty="0" smtClean="0"/>
              <a:t>Названия достопримечательностей поселка .  Особенности возникновения достопримечательностей. Экскурсия. Рассматривание иллюстраций ,памятники «Шахтеру»,</a:t>
            </a:r>
          </a:p>
          <a:p>
            <a:r>
              <a:rPr lang="ru-RU" sz="2800" b="1" dirty="0" smtClean="0"/>
              <a:t>Формы, способы, методы</a:t>
            </a:r>
            <a:endParaRPr lang="ru-RU" sz="2800" dirty="0" smtClean="0"/>
          </a:p>
          <a:p>
            <a:r>
              <a:rPr lang="ru-RU" sz="2800" dirty="0" smtClean="0"/>
              <a:t>Организация детей- коллективное</a:t>
            </a:r>
          </a:p>
          <a:p>
            <a:r>
              <a:rPr lang="ru-RU" sz="2800" dirty="0" smtClean="0"/>
              <a:t>Методы: </a:t>
            </a:r>
          </a:p>
          <a:p>
            <a:r>
              <a:rPr lang="ru-RU" sz="2800" dirty="0" smtClean="0"/>
              <a:t>Рассматривание иллюстраций;</a:t>
            </a:r>
          </a:p>
          <a:p>
            <a:r>
              <a:rPr lang="ru-RU" sz="2800" dirty="0" smtClean="0"/>
              <a:t>Беседа;</a:t>
            </a:r>
          </a:p>
          <a:p>
            <a:r>
              <a:rPr lang="ru-RU" sz="2800" dirty="0" smtClean="0"/>
              <a:t>Слушание Гимна Домбаровского района;</a:t>
            </a:r>
          </a:p>
          <a:p>
            <a:r>
              <a:rPr lang="ru-RU" sz="2800" dirty="0" smtClean="0"/>
              <a:t>Чтение стихотворения</a:t>
            </a:r>
          </a:p>
          <a:p>
            <a:r>
              <a:rPr lang="ru-RU" sz="2800" b="1" dirty="0" smtClean="0"/>
              <a:t>Средства образования и развития</a:t>
            </a:r>
            <a:endParaRPr lang="ru-RU" sz="2800" dirty="0" smtClean="0"/>
          </a:p>
          <a:p>
            <a:r>
              <a:rPr lang="ru-RU" sz="2800" dirty="0" smtClean="0"/>
              <a:t>Музыкальный ряд: гимн Оренбургской области, гимн Домбаровского района.</a:t>
            </a:r>
          </a:p>
          <a:p>
            <a:r>
              <a:rPr lang="ru-RU" sz="2800" dirty="0" smtClean="0"/>
              <a:t>Зрительный ряд: видео  и иллюстрации «Достопримечательности поселка»</a:t>
            </a:r>
          </a:p>
          <a:p>
            <a:r>
              <a:rPr lang="ru-RU" sz="2800" dirty="0" smtClean="0"/>
              <a:t>Материалы и оборудование: фотографии с достопримечательностями, музыкальное сопровождение «Гимн Домбаровского района»</a:t>
            </a:r>
          </a:p>
          <a:p>
            <a:r>
              <a:rPr lang="ru-RU" sz="2800" b="1" dirty="0" smtClean="0"/>
              <a:t>Характер взаимодействия участников образовательных отношений</a:t>
            </a:r>
            <a:endParaRPr lang="ru-RU" sz="2800" dirty="0" smtClean="0"/>
          </a:p>
          <a:p>
            <a:r>
              <a:rPr lang="ru-RU" sz="2800" dirty="0" smtClean="0"/>
              <a:t>Сотрудничество взрослых и детей: слушание,  на вопросы воспитателя;</a:t>
            </a:r>
          </a:p>
          <a:p>
            <a:r>
              <a:rPr lang="ru-RU" sz="2800" dirty="0" smtClean="0"/>
              <a:t>Сотрудничество между детьми: рассказывание о достопримечательностях поселка.</a:t>
            </a:r>
          </a:p>
          <a:p>
            <a:r>
              <a:rPr lang="ru-RU" sz="2800" b="1" dirty="0" smtClean="0"/>
              <a:t>Виды деятельности детей </a:t>
            </a:r>
            <a:endParaRPr lang="ru-RU" sz="2800" dirty="0" smtClean="0"/>
          </a:p>
          <a:p>
            <a:r>
              <a:rPr lang="ru-RU" sz="2800" dirty="0" smtClean="0"/>
              <a:t>Коммуникативная, трудовая, познавательно-исследовательская, музыкально-художественная, чтение .</a:t>
            </a:r>
          </a:p>
          <a:p>
            <a:endParaRPr lang="ru-RU" sz="8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Памятник «Шахтеру»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Месторасположение — на пересечении улиц Промышленной и Строительной — выбрано удачно, потому что в течение дня большая часть населения поселка проходит или про­езжает мимо памятника. Рядом пешеходная дорожка, по которой идут учащиеся школы № 2, автомобильный транспорт поселка и транзитные автомобили из Ясного и Светлого проезжают мимо.</a:t>
            </a:r>
          </a:p>
          <a:p>
            <a:endParaRPr lang="ru-RU" dirty="0"/>
          </a:p>
        </p:txBody>
      </p:sp>
      <p:pic>
        <p:nvPicPr>
          <p:cNvPr id="4" name="Содержимое 3" descr="pamyatnik-shaxteru_1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26471" r="26471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Центральная площадь 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amyatniki_2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2330" r="12330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Фонтан 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amyatniki_3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5928" r="5928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Организационное содержание</a:t>
            </a:r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/>
              <a:t>Материально-техническое обеспечение </a:t>
            </a:r>
            <a:endParaRPr lang="ru-RU" sz="2000" dirty="0" smtClean="0"/>
          </a:p>
          <a:p>
            <a:r>
              <a:rPr lang="ru-RU" sz="2000" dirty="0" smtClean="0"/>
              <a:t>Проектор ,мультимедиа</a:t>
            </a:r>
          </a:p>
          <a:p>
            <a:r>
              <a:rPr lang="ru-RU" sz="2000" dirty="0" smtClean="0"/>
              <a:t>Центр «Познание»,Центр «Природа» в группе детского сада;</a:t>
            </a:r>
          </a:p>
          <a:p>
            <a:r>
              <a:rPr lang="ru-RU" sz="2000" dirty="0" smtClean="0"/>
              <a:t>Наглядность (картотека слайдов, проекты);</a:t>
            </a:r>
          </a:p>
          <a:p>
            <a:r>
              <a:rPr lang="ru-RU" sz="2000" dirty="0" smtClean="0"/>
              <a:t>Атрибуты и оснащение для организации целевых прогулок, экскурсий, походов;</a:t>
            </a:r>
          </a:p>
          <a:p>
            <a:r>
              <a:rPr lang="ru-RU" sz="2000" dirty="0" smtClean="0"/>
              <a:t>Книги</a:t>
            </a:r>
            <a:r>
              <a:rPr lang="ru-RU" sz="2000" dirty="0" smtClean="0"/>
              <a:t>.</a:t>
            </a:r>
          </a:p>
          <a:p>
            <a:r>
              <a:rPr lang="ru-RU" sz="2000" dirty="0" smtClean="0"/>
              <a:t>Символика России , Оренбургской </a:t>
            </a:r>
            <a:r>
              <a:rPr lang="ru-RU" sz="2000" dirty="0" err="1" smtClean="0"/>
              <a:t>области,Домбаровского</a:t>
            </a:r>
            <a:r>
              <a:rPr lang="ru-RU" sz="2000" dirty="0" smtClean="0"/>
              <a:t> </a:t>
            </a:r>
            <a:r>
              <a:rPr lang="ru-RU" sz="2000" dirty="0" smtClean="0"/>
              <a:t>района :герб ,флаг</a:t>
            </a:r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200" dirty="0" smtClean="0"/>
              <a:t>В книге использованы материалы личных архивов жителей Домбаровского района.</a:t>
            </a:r>
          </a:p>
          <a:p>
            <a:r>
              <a:rPr lang="ru-RU" sz="2200" dirty="0" smtClean="0"/>
              <a:t>Книга представляет собой красочное издание, содержащее кроме исторического текста, зарисовок и рассказов о жителях района, иллюстрации основных исторических событий и лиц, принимавших участие в них с момента основания </a:t>
            </a:r>
            <a:r>
              <a:rPr lang="ru-RU" sz="2200" dirty="0" err="1" smtClean="0"/>
              <a:t>Домбаровской</a:t>
            </a:r>
            <a:r>
              <a:rPr lang="ru-RU" sz="2200" dirty="0" smtClean="0"/>
              <a:t> волости (1869 гол) и Домбаровского района (1927 год) до наших дней.</a:t>
            </a:r>
          </a:p>
          <a:p>
            <a:r>
              <a:rPr lang="ru-RU" sz="2200" dirty="0" smtClean="0"/>
              <a:t>© </a:t>
            </a:r>
            <a:r>
              <a:rPr lang="ru-RU" sz="2200" dirty="0" err="1" smtClean="0"/>
              <a:t>Масалов</a:t>
            </a:r>
            <a:r>
              <a:rPr lang="ru-RU" sz="2200" dirty="0" smtClean="0"/>
              <a:t> В., 2012</a:t>
            </a:r>
          </a:p>
          <a:p>
            <a:r>
              <a:rPr lang="ru-RU" sz="2200" dirty="0" smtClean="0"/>
              <a:t>© ООО Печатный дом «</a:t>
            </a:r>
            <a:r>
              <a:rPr lang="ru-RU" sz="2200" dirty="0" err="1" smtClean="0"/>
              <a:t>Димур</a:t>
            </a:r>
            <a:r>
              <a:rPr lang="ru-RU" sz="2200" dirty="0" smtClean="0"/>
              <a:t>», оформление, 2012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292</TotalTime>
  <Words>740</Words>
  <PresentationFormat>Экран (4:3)</PresentationFormat>
  <Paragraphs>104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Изящная</vt:lpstr>
      <vt:lpstr>Слайд 1</vt:lpstr>
      <vt:lpstr>ПРОЕКТ  ПАРЦИАЛЬНОЙ ОБРАЗОВАТЕЛЬНОЙ ПРОГРАММЫ  РАЗВИТИЯ У ДЕТЕЙ СТАРШЕГО ДОШКОЛЬНОГО ВОЗРАСТА   ПОСРЕДСТВОМ ПОЗНАВАТЕЛЬНОЙ  АКТИВНОСТИ Представлений о малой Родине</vt:lpstr>
      <vt:lpstr>Актуальность </vt:lpstr>
      <vt:lpstr>Проза о Моей Родине</vt:lpstr>
      <vt:lpstr>Слайд 5</vt:lpstr>
      <vt:lpstr>Флаг района</vt:lpstr>
      <vt:lpstr>Тема «Домбаровский-мой чудный край»</vt:lpstr>
      <vt:lpstr>Слайд 8</vt:lpstr>
      <vt:lpstr>Степи Домбаровского района весной</vt:lpstr>
      <vt:lpstr>Река «Кугутык»</vt:lpstr>
      <vt:lpstr>Тема «Достопримечательности поселка»</vt:lpstr>
      <vt:lpstr>Памятник «Шахтеру»</vt:lpstr>
      <vt:lpstr>Центральная площадь </vt:lpstr>
      <vt:lpstr>Фонтан </vt:lpstr>
      <vt:lpstr>Организационное содержание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Azam</dc:creator>
  <cp:lastModifiedBy>Azam</cp:lastModifiedBy>
  <cp:revision>33</cp:revision>
  <dcterms:created xsi:type="dcterms:W3CDTF">2014-03-03T17:38:40Z</dcterms:created>
  <dcterms:modified xsi:type="dcterms:W3CDTF">2014-03-05T14:34:59Z</dcterms:modified>
</cp:coreProperties>
</file>