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89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21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1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8" r:id="rId65"/>
    <p:sldId id="319" r:id="rId66"/>
    <p:sldId id="320" r:id="rId6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126" d="100"/>
          <a:sy n="126" d="100"/>
        </p:scale>
        <p:origin x="140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33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405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1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15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8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121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350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003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721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463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769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9D381-B6CA-4E6A-ACC2-2E96352F47B6}" type="datetimeFigureOut">
              <a:rPr lang="ru-RU" smtClean="0"/>
              <a:t>28.09.2024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EE406-22E7-453D-96D6-F4EFF0338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78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0743" y="-119036"/>
            <a:ext cx="7772400" cy="2387600"/>
          </a:xfrm>
        </p:spPr>
        <p:txBody>
          <a:bodyPr/>
          <a:lstStyle/>
          <a:p>
            <a:r>
              <a:rPr lang="ru-RU" dirty="0" smtClean="0"/>
              <a:t>Игра для учителей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69558" y="2268564"/>
            <a:ext cx="9253002" cy="1655762"/>
          </a:xfrm>
        </p:spPr>
        <p:txBody>
          <a:bodyPr>
            <a:noAutofit/>
          </a:bodyPr>
          <a:lstStyle/>
          <a:p>
            <a:r>
              <a:rPr lang="ru-RU" sz="7200" b="1" dirty="0" smtClean="0"/>
              <a:t>Слушайте меня внимательно, ведь я повторю всего 10 раз!</a:t>
            </a:r>
            <a:endParaRPr lang="ru-RU" sz="7200" b="1" dirty="0"/>
          </a:p>
        </p:txBody>
      </p:sp>
    </p:spTree>
    <p:extLst>
      <p:ext uri="{BB962C8B-B14F-4D97-AF65-F5344CB8AC3E}">
        <p14:creationId xmlns:p14="http://schemas.microsoft.com/office/powerpoint/2010/main" val="290052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712535"/>
            <a:ext cx="9458893" cy="1433107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               </a:t>
            </a:r>
            <a:r>
              <a:rPr lang="ru-RU" b="1" dirty="0" smtClean="0"/>
              <a:t>Правила игры:</a:t>
            </a:r>
            <a:br>
              <a:rPr lang="ru-RU" b="1" dirty="0" smtClean="0"/>
            </a:br>
            <a:r>
              <a:rPr lang="ru-RU" sz="4700" dirty="0" smtClean="0"/>
              <a:t>1. 6 туров</a:t>
            </a:r>
            <a:br>
              <a:rPr lang="ru-RU" sz="4700" dirty="0" smtClean="0"/>
            </a:br>
            <a:r>
              <a:rPr lang="ru-RU" sz="4700" dirty="0" smtClean="0"/>
              <a:t>2. В каждом туре по 7 вопросов,</a:t>
            </a:r>
            <a:br>
              <a:rPr lang="ru-RU" sz="4700" dirty="0" smtClean="0"/>
            </a:br>
            <a:r>
              <a:rPr lang="ru-RU" sz="4700" dirty="0" smtClean="0"/>
              <a:t>каждый правильный ответ – 1 балл</a:t>
            </a:r>
            <a:br>
              <a:rPr lang="ru-RU" sz="4700" dirty="0" smtClean="0"/>
            </a:br>
            <a:r>
              <a:rPr lang="ru-RU" sz="4700" dirty="0" smtClean="0"/>
              <a:t>3. На каждый вопрос даётся </a:t>
            </a:r>
            <a:r>
              <a:rPr lang="ru-RU" sz="4700" dirty="0" smtClean="0"/>
              <a:t>30 </a:t>
            </a:r>
            <a:r>
              <a:rPr lang="ru-RU" sz="4700" dirty="0" smtClean="0"/>
              <a:t>секунд,</a:t>
            </a:r>
            <a:br>
              <a:rPr lang="ru-RU" sz="4700" dirty="0" smtClean="0"/>
            </a:br>
            <a:r>
              <a:rPr lang="ru-RU" sz="4700" dirty="0" smtClean="0"/>
              <a:t>вопросы не повторяются</a:t>
            </a:r>
            <a:br>
              <a:rPr lang="ru-RU" sz="4700" dirty="0" smtClean="0"/>
            </a:br>
            <a:r>
              <a:rPr lang="ru-RU" sz="4700" dirty="0" smtClean="0"/>
              <a:t>4. Главное правило – радоваться</a:t>
            </a:r>
            <a:br>
              <a:rPr lang="ru-RU" sz="4700" dirty="0" smtClean="0"/>
            </a:br>
            <a:r>
              <a:rPr lang="ru-RU" sz="4700" dirty="0" smtClean="0"/>
              <a:t>и получать удовольствие от игры</a:t>
            </a:r>
            <a:br>
              <a:rPr lang="ru-RU" sz="47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201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720233"/>
            <a:ext cx="9458893" cy="23876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                  </a:t>
            </a:r>
            <a:r>
              <a:rPr lang="ru-RU" b="1" dirty="0" smtClean="0"/>
              <a:t>Туры игры:</a:t>
            </a:r>
            <a:br>
              <a:rPr lang="ru-RU" b="1" dirty="0" smtClean="0"/>
            </a:br>
            <a:r>
              <a:rPr lang="ru-RU" sz="4700" dirty="0" smtClean="0"/>
              <a:t>1. Разминка</a:t>
            </a:r>
            <a:br>
              <a:rPr lang="ru-RU" sz="4700" dirty="0" smtClean="0"/>
            </a:br>
            <a:r>
              <a:rPr lang="ru-RU" sz="4700" dirty="0" smtClean="0"/>
              <a:t>2. «Достаём двойные листочки»</a:t>
            </a:r>
            <a:br>
              <a:rPr lang="ru-RU" sz="4700" dirty="0" smtClean="0"/>
            </a:br>
            <a:r>
              <a:rPr lang="ru-RU" sz="4700" dirty="0" smtClean="0"/>
              <a:t>3. «Я учил, но… забыл»</a:t>
            </a:r>
            <a:br>
              <a:rPr lang="ru-RU" sz="4700" dirty="0" smtClean="0"/>
            </a:br>
            <a:r>
              <a:rPr lang="ru-RU" sz="4700" dirty="0" smtClean="0"/>
              <a:t>4. «Счастье – это когда тебя понимают»</a:t>
            </a:r>
            <a:br>
              <a:rPr lang="ru-RU" sz="4700" dirty="0" smtClean="0"/>
            </a:br>
            <a:r>
              <a:rPr lang="ru-RU" sz="4700" dirty="0" smtClean="0"/>
              <a:t>5. «Молчание – самый громкий звук»</a:t>
            </a:r>
            <a:br>
              <a:rPr lang="ru-RU" sz="4700" dirty="0" smtClean="0"/>
            </a:br>
            <a:r>
              <a:rPr lang="ru-RU" sz="4700" dirty="0" smtClean="0"/>
              <a:t>6. «У всякого безумия есть своя логика»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065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1 ТУР</a:t>
            </a:r>
            <a:br>
              <a:rPr lang="ru-RU" sz="10700" b="1" dirty="0" smtClean="0"/>
            </a:br>
            <a:r>
              <a:rPr lang="ru-RU" sz="10700" b="1" dirty="0" smtClean="0"/>
              <a:t>РАЗМИНКА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313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315632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1 вопрос</a:t>
            </a:r>
            <a:br>
              <a:rPr lang="ru-RU" sz="10700" b="1" dirty="0" smtClean="0"/>
            </a:br>
            <a:r>
              <a:rPr lang="ru-RU" sz="8000" b="1" dirty="0" smtClean="0"/>
              <a:t>Какого цвета стены в школьной столовой?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139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315632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2 вопрос</a:t>
            </a:r>
            <a:br>
              <a:rPr lang="ru-RU" sz="10700" b="1" dirty="0" smtClean="0"/>
            </a:br>
            <a:r>
              <a:rPr lang="ru-RU" sz="8000" b="1" dirty="0" smtClean="0"/>
              <a:t>Сколько ступеней ведут ко входу в школу?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88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3743725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3 вопрос</a:t>
            </a:r>
            <a:br>
              <a:rPr lang="ru-RU" sz="10700" b="1" dirty="0" smtClean="0"/>
            </a:br>
            <a:r>
              <a:rPr lang="ru-RU" sz="8000" b="1" dirty="0" smtClean="0"/>
              <a:t>В каком классе школы меньше всего девочек?</a:t>
            </a:r>
            <a:br>
              <a:rPr lang="ru-RU" sz="8000" b="1" dirty="0" smtClean="0"/>
            </a:br>
            <a:r>
              <a:rPr lang="ru-RU" sz="8000" b="1" dirty="0" smtClean="0"/>
              <a:t>А больше всего?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71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574965" y="3156329"/>
            <a:ext cx="10293956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4 вопрос</a:t>
            </a:r>
            <a:br>
              <a:rPr lang="ru-RU" sz="10700" b="1" dirty="0" smtClean="0"/>
            </a:br>
            <a:r>
              <a:rPr lang="ru-RU" sz="7600" b="1" dirty="0" smtClean="0"/>
              <a:t>В каком году был создан наш центр образования?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299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575284" y="3156329"/>
            <a:ext cx="10282458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5 вопрос</a:t>
            </a:r>
            <a:br>
              <a:rPr lang="ru-RU" sz="10700" b="1" dirty="0" smtClean="0"/>
            </a:br>
            <a:r>
              <a:rPr lang="ru-RU" sz="7300" b="1" dirty="0" smtClean="0"/>
              <a:t>Где в нашей школе можно найти телевизоры?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207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678537" y="4355343"/>
            <a:ext cx="10282458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6 вопрос</a:t>
            </a:r>
            <a:br>
              <a:rPr lang="ru-RU" sz="10700" b="1" dirty="0" smtClean="0"/>
            </a:br>
            <a:r>
              <a:rPr lang="ru-RU" sz="7100" b="1" dirty="0" smtClean="0"/>
              <a:t>Сколько стендов информации висит на 1 этаже, включая коридор</a:t>
            </a:r>
            <a:br>
              <a:rPr lang="ru-RU" sz="7100" b="1" dirty="0" smtClean="0"/>
            </a:br>
            <a:r>
              <a:rPr lang="ru-RU" sz="7100" b="1" dirty="0" smtClean="0"/>
              <a:t>до столовой?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65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678537" y="4355343"/>
            <a:ext cx="10282458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7 вопрос</a:t>
            </a:r>
            <a:br>
              <a:rPr lang="ru-RU" sz="10700" b="1" dirty="0" smtClean="0"/>
            </a:br>
            <a:r>
              <a:rPr lang="ru-RU" sz="6200" b="1" dirty="0" smtClean="0"/>
              <a:t>Если мы поднимемся на 2 </a:t>
            </a:r>
            <a:r>
              <a:rPr lang="ru-RU" sz="6200" b="1" dirty="0" err="1" smtClean="0"/>
              <a:t>эт</a:t>
            </a:r>
            <a:r>
              <a:rPr lang="ru-RU" sz="6200" b="1" dirty="0"/>
              <a:t/>
            </a:r>
            <a:br>
              <a:rPr lang="ru-RU" sz="6200" b="1" dirty="0"/>
            </a:br>
            <a:r>
              <a:rPr lang="ru-RU" sz="6200" b="1" dirty="0" smtClean="0"/>
              <a:t>по центр. лестнице, повернём направо и пройдём 30 метров,</a:t>
            </a:r>
            <a:br>
              <a:rPr lang="ru-RU" sz="6200" b="1" dirty="0" smtClean="0"/>
            </a:br>
            <a:r>
              <a:rPr lang="ru-RU" sz="6200" b="1" dirty="0" smtClean="0"/>
              <a:t>то вход в какой кабинет</a:t>
            </a:r>
            <a:br>
              <a:rPr lang="ru-RU" sz="6200" b="1" dirty="0" smtClean="0"/>
            </a:br>
            <a:r>
              <a:rPr lang="ru-RU" sz="6200" b="1" dirty="0" smtClean="0"/>
              <a:t>окажется ближе? 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332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СДАЁМ</a:t>
            </a:r>
            <a:br>
              <a:rPr lang="ru-RU" sz="10700" b="1" dirty="0" smtClean="0"/>
            </a:br>
            <a:r>
              <a:rPr lang="ru-RU" sz="10700" b="1" dirty="0" smtClean="0"/>
              <a:t>БЛАНКИ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1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7538" y="4343230"/>
            <a:ext cx="9458893" cy="2387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Ответы:</a:t>
            </a:r>
            <a:br>
              <a:rPr lang="ru-RU" sz="5300" b="1" dirty="0" smtClean="0"/>
            </a:br>
            <a:r>
              <a:rPr lang="ru-RU" sz="5300" b="1" dirty="0" smtClean="0"/>
              <a:t>1. Бирюзовые, персиковые</a:t>
            </a:r>
            <a:br>
              <a:rPr lang="ru-RU" sz="5300" b="1" dirty="0" smtClean="0"/>
            </a:br>
            <a:r>
              <a:rPr lang="ru-RU" sz="5300" b="1" dirty="0" smtClean="0"/>
              <a:t>2. 5 ступеней</a:t>
            </a:r>
            <a:br>
              <a:rPr lang="ru-RU" sz="5300" b="1" dirty="0" smtClean="0"/>
            </a:br>
            <a:r>
              <a:rPr lang="ru-RU" sz="5300" b="1" dirty="0" smtClean="0"/>
              <a:t>3. 8Б, 4А</a:t>
            </a:r>
            <a:br>
              <a:rPr lang="ru-RU" sz="5300" b="1" dirty="0" smtClean="0"/>
            </a:br>
            <a:r>
              <a:rPr lang="ru-RU" sz="5300" b="1" dirty="0" smtClean="0"/>
              <a:t>4. 2015</a:t>
            </a:r>
            <a:br>
              <a:rPr lang="ru-RU" sz="5300" b="1" dirty="0" smtClean="0"/>
            </a:br>
            <a:r>
              <a:rPr lang="ru-RU" sz="5300" b="1" dirty="0" smtClean="0"/>
              <a:t>5. 1 этаж, 2 этаж, водители</a:t>
            </a:r>
            <a:br>
              <a:rPr lang="ru-RU" sz="5300" b="1" dirty="0" smtClean="0"/>
            </a:br>
            <a:r>
              <a:rPr lang="ru-RU" sz="5300" b="1" dirty="0" smtClean="0"/>
              <a:t>6. 10</a:t>
            </a:r>
            <a:br>
              <a:rPr lang="ru-RU" sz="5300" b="1" dirty="0" smtClean="0"/>
            </a:br>
            <a:r>
              <a:rPr lang="ru-RU" sz="5300" b="1" dirty="0" smtClean="0"/>
              <a:t>7. Класс математики (Фокина)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693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59592" y="4361398"/>
            <a:ext cx="10221595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2 ТУР</a:t>
            </a:r>
            <a:br>
              <a:rPr lang="ru-RU" sz="10700" b="1" dirty="0" smtClean="0"/>
            </a:br>
            <a:r>
              <a:rPr lang="ru-RU" sz="10700" b="1" dirty="0" smtClean="0"/>
              <a:t>«Достаём</a:t>
            </a:r>
            <a:br>
              <a:rPr lang="ru-RU" sz="10700" b="1" dirty="0" smtClean="0"/>
            </a:br>
            <a:r>
              <a:rPr lang="ru-RU" sz="10700" b="1" dirty="0" smtClean="0"/>
              <a:t>двойные</a:t>
            </a:r>
            <a:br>
              <a:rPr lang="ru-RU" sz="10700" b="1" dirty="0" smtClean="0"/>
            </a:br>
            <a:r>
              <a:rPr lang="ru-RU" sz="10700" b="1" dirty="0" smtClean="0"/>
              <a:t>листочки»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28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3781" y="4367455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1 вопрос</a:t>
            </a:r>
            <a:br>
              <a:rPr lang="ru-RU" sz="10700" b="1" dirty="0" smtClean="0"/>
            </a:br>
            <a:r>
              <a:rPr lang="ru-RU" sz="4900" b="1" dirty="0" smtClean="0"/>
              <a:t>Учитель </a:t>
            </a:r>
            <a:r>
              <a:rPr lang="ru-RU" sz="4900" b="1" dirty="0"/>
              <a:t>химии что-то объясняет про катионы, анионы, изотопы, молярную массу и выводит на доске замысловатые </a:t>
            </a:r>
            <a:r>
              <a:rPr lang="ru-RU" sz="4900" b="1" dirty="0" smtClean="0"/>
              <a:t>формулы.</a:t>
            </a:r>
            <a:br>
              <a:rPr lang="ru-RU" sz="4900" b="1" dirty="0" smtClean="0"/>
            </a:br>
            <a:r>
              <a:rPr lang="ru-RU" sz="4900" b="1" dirty="0" smtClean="0"/>
              <a:t>И </a:t>
            </a:r>
            <a:r>
              <a:rPr lang="ru-RU" sz="4900" b="1" dirty="0"/>
              <a:t>вот — долгожданный «</a:t>
            </a:r>
            <a:r>
              <a:rPr lang="ru-RU" sz="4900" b="1" dirty="0" err="1"/>
              <a:t>дзззззз</a:t>
            </a:r>
            <a:r>
              <a:rPr lang="ru-RU" sz="4900" b="1" dirty="0" smtClean="0"/>
              <a:t>!».</a:t>
            </a:r>
            <a:br>
              <a:rPr lang="ru-RU" sz="4900" b="1" dirty="0" smtClean="0"/>
            </a:br>
            <a:r>
              <a:rPr lang="ru-RU" sz="4900" b="1" dirty="0" smtClean="0"/>
              <a:t>Вы </a:t>
            </a:r>
            <a:r>
              <a:rPr lang="ru-RU" sz="4900" b="1" dirty="0"/>
              <a:t>готовы выбегать в </a:t>
            </a:r>
            <a:r>
              <a:rPr lang="ru-RU" sz="4900" b="1" dirty="0" smtClean="0"/>
              <a:t>коридор,</a:t>
            </a:r>
            <a:br>
              <a:rPr lang="ru-RU" sz="4900" b="1" dirty="0" smtClean="0"/>
            </a:br>
            <a:r>
              <a:rPr lang="ru-RU" sz="4900" b="1" dirty="0" smtClean="0"/>
              <a:t>но </a:t>
            </a:r>
            <a:r>
              <a:rPr lang="ru-RU" sz="4900" b="1" dirty="0"/>
              <a:t>слышите от учителя </a:t>
            </a:r>
            <a:r>
              <a:rPr lang="ru-RU" sz="4900" b="1" dirty="0" smtClean="0"/>
              <a:t>фразу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91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3781" y="4367455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2 вопрос</a:t>
            </a:r>
            <a:br>
              <a:rPr lang="ru-RU" sz="10700" b="1" dirty="0" smtClean="0"/>
            </a:br>
            <a:r>
              <a:rPr lang="ru-RU" sz="4900" b="1" dirty="0" smtClean="0"/>
              <a:t>Сидите </a:t>
            </a:r>
            <a:r>
              <a:rPr lang="ru-RU" sz="4900" b="1" dirty="0"/>
              <a:t>вы на уроке, никого не трогаете, и вдруг вас вызывают к доске отвечать параграф. </a:t>
            </a:r>
            <a:r>
              <a:rPr lang="ru-RU" sz="4900" b="1" dirty="0" err="1"/>
              <a:t>Загвоздочка</a:t>
            </a:r>
            <a:r>
              <a:rPr lang="ru-RU" sz="4900" b="1" dirty="0"/>
              <a:t> — параграф не выучен. Учитель, само собой, просит дневник, который вы, конечно же, «забыли». И учитель произносит: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9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3781" y="3429000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3 вопрос</a:t>
            </a:r>
            <a:br>
              <a:rPr lang="ru-RU" sz="10700" b="1" dirty="0" smtClean="0"/>
            </a:br>
            <a:r>
              <a:rPr lang="ru-RU" sz="4900" b="1" dirty="0" smtClean="0"/>
              <a:t>Ситуация</a:t>
            </a:r>
            <a:r>
              <a:rPr lang="ru-RU" sz="4900" b="1" dirty="0"/>
              <a:t>: вы проспали и опаздываете на урок. Со всех ног мчитесь к кабинету и врываетесь в класс, не постучав в дверь. Что вы услышите: 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9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69559" y="4064841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4 вопрос</a:t>
            </a:r>
            <a:br>
              <a:rPr lang="ru-RU" sz="10700" b="1" dirty="0" smtClean="0"/>
            </a:br>
            <a:r>
              <a:rPr lang="ru-RU" sz="4900" b="1" dirty="0" smtClean="0"/>
              <a:t>Сосед-заговорщик </a:t>
            </a:r>
            <a:r>
              <a:rPr lang="ru-RU" sz="4900" b="1" dirty="0"/>
              <a:t>по парте рассказал до того смешную шутку, что от хохота не удержаться. Вы уже и рот ладонью зажимаете, и под парту прячетесь, но сдавленные смешки от учителя скрыть не удалось. Тогда звучит фраза: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70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3781" y="3828672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5 вопрос</a:t>
            </a:r>
            <a:br>
              <a:rPr lang="ru-RU" sz="10700" b="1" dirty="0" smtClean="0"/>
            </a:br>
            <a:r>
              <a:rPr lang="ru-RU" sz="4900" b="1" dirty="0" smtClean="0"/>
              <a:t>Учитель </a:t>
            </a:r>
            <a:r>
              <a:rPr lang="ru-RU" sz="4900" b="1" dirty="0"/>
              <a:t>предлагает выйти к доске, чтобы решить задачу. Вот только желающих нет. Совсем. Тогда преподаватель с тяжёлым вздохом замечает: 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275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3781" y="3828672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6 вопрос</a:t>
            </a:r>
            <a:r>
              <a:rPr lang="ru-RU" sz="10700" b="1" dirty="0"/>
              <a:t/>
            </a:r>
            <a:br>
              <a:rPr lang="ru-RU" sz="10700" b="1" dirty="0"/>
            </a:br>
            <a:r>
              <a:rPr lang="ru-RU" sz="4900" b="1" dirty="0" smtClean="0"/>
              <a:t>Учитель </a:t>
            </a:r>
            <a:r>
              <a:rPr lang="ru-RU" sz="4900" b="1" dirty="0"/>
              <a:t>по списку проверяет присутствующих. Одного из учеников в классе не оказалось, и дети хором кричат, что он заболел. Преподаватель решает уточнить: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643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3781" y="3828672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7 вопрос</a:t>
            </a:r>
            <a:r>
              <a:rPr lang="ru-RU" sz="10700" b="1" dirty="0"/>
              <a:t/>
            </a:r>
            <a:br>
              <a:rPr lang="ru-RU" sz="10700" b="1" dirty="0"/>
            </a:br>
            <a:r>
              <a:rPr lang="ru-RU" sz="4900" b="1" dirty="0" smtClean="0"/>
              <a:t>Очень шумный ученик на последней парте громко разговаривает, отвлекает других учеников, вставляет свои комментарии, в общем, сильно мешает вести урок, привлекая к себе внимание. </a:t>
            </a:r>
            <a:r>
              <a:rPr lang="ru-RU" sz="4900" b="1" dirty="0"/>
              <a:t>Учитель не может сдержать </a:t>
            </a:r>
            <a:r>
              <a:rPr lang="ru-RU" sz="4900" b="1" dirty="0" smtClean="0"/>
              <a:t>слов: 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109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СДАЁМ</a:t>
            </a:r>
            <a:br>
              <a:rPr lang="ru-RU" sz="10700" b="1" dirty="0" smtClean="0"/>
            </a:br>
            <a:r>
              <a:rPr lang="ru-RU" sz="10700" b="1" dirty="0" smtClean="0"/>
              <a:t>БЛАНКИ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87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532" y="4864016"/>
            <a:ext cx="9458893" cy="2387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Ответы:</a:t>
            </a:r>
            <a:br>
              <a:rPr lang="ru-RU" sz="5300" b="1" dirty="0" smtClean="0"/>
            </a:br>
            <a:r>
              <a:rPr lang="ru-RU" sz="4900" b="1" dirty="0" smtClean="0"/>
              <a:t>1. Звонок для учителя!</a:t>
            </a:r>
            <a:br>
              <a:rPr lang="ru-RU" sz="4900" b="1" dirty="0" smtClean="0"/>
            </a:br>
            <a:r>
              <a:rPr lang="ru-RU" sz="4900" b="1" dirty="0" smtClean="0"/>
              <a:t>2. А голову ты дома не забыл?</a:t>
            </a:r>
            <a:br>
              <a:rPr lang="ru-RU" sz="4900" b="1" dirty="0" smtClean="0"/>
            </a:br>
            <a:r>
              <a:rPr lang="ru-RU" sz="4900" b="1" dirty="0" smtClean="0"/>
              <a:t>3. Выйди и зайди нормально</a:t>
            </a:r>
            <a:br>
              <a:rPr lang="ru-RU" sz="4900" b="1" dirty="0" smtClean="0"/>
            </a:br>
            <a:r>
              <a:rPr lang="ru-RU" sz="4900" b="1" dirty="0" smtClean="0"/>
              <a:t>4. Расскажи всем, посмеёмся вместе</a:t>
            </a:r>
            <a:br>
              <a:rPr lang="ru-RU" sz="4900" b="1" dirty="0" smtClean="0"/>
            </a:br>
            <a:r>
              <a:rPr lang="ru-RU" sz="4900" b="1" dirty="0" smtClean="0"/>
              <a:t>5. Лес рук!</a:t>
            </a:r>
            <a:br>
              <a:rPr lang="ru-RU" sz="4900" b="1" dirty="0" smtClean="0"/>
            </a:br>
            <a:r>
              <a:rPr lang="ru-RU" sz="4900" b="1" dirty="0" smtClean="0"/>
              <a:t>6. Воспалением хитрости? Аллергией на учёбу</a:t>
            </a:r>
            <a:br>
              <a:rPr lang="ru-RU" sz="4900" b="1" dirty="0" smtClean="0"/>
            </a:br>
            <a:r>
              <a:rPr lang="ru-RU" sz="4900" b="1" dirty="0" smtClean="0"/>
              <a:t>7. Может ты выйдешь вместо меня проведёшь урок?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513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59592" y="4361398"/>
            <a:ext cx="10221595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3 ТУР</a:t>
            </a:r>
            <a:br>
              <a:rPr lang="ru-RU" sz="10700" b="1" dirty="0" smtClean="0"/>
            </a:br>
            <a:r>
              <a:rPr lang="ru-RU" sz="10700" b="1" dirty="0" smtClean="0"/>
              <a:t>«Я учил, но</a:t>
            </a:r>
            <a:br>
              <a:rPr lang="ru-RU" sz="10700" b="1" dirty="0" smtClean="0"/>
            </a:br>
            <a:r>
              <a:rPr lang="ru-RU" sz="10700" b="1" dirty="0" smtClean="0"/>
              <a:t>…</a:t>
            </a:r>
            <a:br>
              <a:rPr lang="ru-RU" sz="10700" b="1" dirty="0" smtClean="0"/>
            </a:br>
            <a:r>
              <a:rPr lang="ru-RU" sz="10700" b="1" dirty="0" smtClean="0"/>
              <a:t>забыл!»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024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1 вопрос</a:t>
            </a:r>
            <a:br>
              <a:rPr lang="ru-RU" sz="10700" b="1" dirty="0" smtClean="0"/>
            </a:br>
            <a:r>
              <a:rPr lang="ru-RU" sz="4800" b="1" dirty="0"/>
              <a:t>Начнем с простого — 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r>
              <a:rPr lang="ru-RU" sz="4800" b="1" dirty="0" smtClean="0"/>
              <a:t>сможете </a:t>
            </a:r>
            <a:r>
              <a:rPr lang="ru-RU" sz="4800" b="1" dirty="0"/>
              <a:t>назвать правильный 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r>
              <a:rPr lang="ru-RU" sz="4800" b="1" dirty="0" smtClean="0"/>
              <a:t>порядок </a:t>
            </a:r>
            <a:r>
              <a:rPr lang="ru-RU" sz="4800" b="1" dirty="0"/>
              <a:t>планет 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r>
              <a:rPr lang="ru-RU" sz="4800" b="1" dirty="0" smtClean="0"/>
              <a:t>Солнечной </a:t>
            </a:r>
            <a:r>
              <a:rPr lang="ru-RU" sz="4800" b="1" dirty="0"/>
              <a:t>системы?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0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253865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2 вопрос</a:t>
            </a:r>
            <a:br>
              <a:rPr lang="ru-RU" sz="10700" b="1" dirty="0" smtClean="0"/>
            </a:br>
            <a:r>
              <a:rPr lang="ru-RU" sz="4800" b="1" dirty="0" err="1"/>
              <a:t>Вопрос</a:t>
            </a:r>
            <a:r>
              <a:rPr lang="ru-RU" sz="4800" b="1" dirty="0"/>
              <a:t> из литературы: </a:t>
            </a:r>
            <a:r>
              <a:rPr lang="ru-RU" sz="4800" b="1" dirty="0" smtClean="0"/>
              <a:t>главный </a:t>
            </a:r>
            <a:r>
              <a:rPr lang="ru-RU" sz="4800" b="1" dirty="0"/>
              <a:t>герой романа </a:t>
            </a:r>
            <a:r>
              <a:rPr lang="ru-RU" sz="4800" b="1" dirty="0" smtClean="0"/>
              <a:t>Тургенева </a:t>
            </a:r>
            <a:r>
              <a:rPr lang="ru-RU" sz="4800" b="1" dirty="0"/>
              <a:t>«Отцы и дети» Евгений Базаров умер от заражения крови. Как он его получил?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52469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2792994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3 вопрос</a:t>
            </a:r>
            <a:br>
              <a:rPr lang="ru-RU" sz="10700" b="1" dirty="0" smtClean="0"/>
            </a:br>
            <a:r>
              <a:rPr lang="ru-RU" sz="4800" b="1" dirty="0"/>
              <a:t>Немного биологии: 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r>
              <a:rPr lang="ru-RU" sz="4800" b="1" dirty="0" smtClean="0"/>
              <a:t>вспомните</a:t>
            </a:r>
            <a:r>
              <a:rPr lang="ru-RU" sz="4800" b="1" dirty="0"/>
              <a:t>, у кого пестик, 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r>
              <a:rPr lang="ru-RU" sz="4800" b="1" dirty="0" smtClean="0"/>
              <a:t>а </a:t>
            </a:r>
            <a:r>
              <a:rPr lang="ru-RU" sz="4800" b="1" dirty="0"/>
              <a:t>у кого тычинка?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17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3338" y="2823272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4 вопрос</a:t>
            </a:r>
            <a:br>
              <a:rPr lang="ru-RU" sz="10700" b="1" dirty="0" smtClean="0"/>
            </a:br>
            <a:r>
              <a:rPr lang="ru-RU" sz="4800" b="1" dirty="0" smtClean="0"/>
              <a:t>А теперь география:</a:t>
            </a:r>
            <a:br>
              <a:rPr lang="ru-RU" sz="4800" b="1" dirty="0" smtClean="0"/>
            </a:br>
            <a:r>
              <a:rPr lang="ru-RU" sz="4800" b="1" dirty="0" smtClean="0"/>
              <a:t>перечислите, какие океаны</a:t>
            </a:r>
            <a:br>
              <a:rPr lang="ru-RU" sz="4800" b="1" dirty="0" smtClean="0"/>
            </a:br>
            <a:r>
              <a:rPr lang="ru-RU" sz="4800" b="1" dirty="0" smtClean="0"/>
              <a:t>омывают Россию?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416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2756660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5 вопрос</a:t>
            </a:r>
            <a:br>
              <a:rPr lang="ru-RU" sz="10700" b="1" dirty="0" smtClean="0"/>
            </a:br>
            <a:r>
              <a:rPr lang="ru-RU" sz="4800" b="1" dirty="0"/>
              <a:t>Ноты размещаются на нотном стане, который также называется нотоносец. Сколько линий входит в его состав?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019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1999707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6 вопрос</a:t>
            </a:r>
            <a:br>
              <a:rPr lang="ru-RU" sz="10700" b="1" dirty="0" smtClean="0"/>
            </a:br>
            <a:r>
              <a:rPr lang="ru-RU" sz="4800" b="1" dirty="0" smtClean="0"/>
              <a:t>Немного истории: </a:t>
            </a:r>
            <a:br>
              <a:rPr lang="ru-RU" sz="4800" b="1" dirty="0" smtClean="0"/>
            </a:br>
            <a:r>
              <a:rPr lang="ru-RU" sz="4800" b="1" dirty="0" smtClean="0"/>
              <a:t>какое максимальное число союзных</a:t>
            </a:r>
            <a:br>
              <a:rPr lang="ru-RU" sz="4800" b="1" dirty="0" smtClean="0"/>
            </a:br>
            <a:r>
              <a:rPr lang="ru-RU" sz="4800" b="1" dirty="0" smtClean="0"/>
              <a:t>республик было в СССР?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76584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2504" y="1999707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7 вопрос</a:t>
            </a:r>
            <a:br>
              <a:rPr lang="ru-RU" sz="10700" b="1" dirty="0" smtClean="0"/>
            </a:br>
            <a:r>
              <a:rPr lang="ru-RU" sz="4800" b="1" dirty="0" smtClean="0"/>
              <a:t>Какой элемент периодической</a:t>
            </a:r>
            <a:br>
              <a:rPr lang="ru-RU" sz="4800" b="1" dirty="0" smtClean="0"/>
            </a:br>
            <a:r>
              <a:rPr lang="ru-RU" sz="4800" b="1" dirty="0" smtClean="0"/>
              <a:t>системы химических элементов</a:t>
            </a:r>
            <a:br>
              <a:rPr lang="ru-RU" sz="4800" b="1" dirty="0" smtClean="0"/>
            </a:br>
            <a:r>
              <a:rPr lang="ru-RU" sz="4800" b="1" dirty="0" smtClean="0"/>
              <a:t>обозначается как </a:t>
            </a:r>
            <a:r>
              <a:rPr lang="en-US" sz="4800" b="1" dirty="0" smtClean="0"/>
              <a:t>Ag</a:t>
            </a:r>
            <a:r>
              <a:rPr lang="ru-RU" sz="4800" b="1" dirty="0" smtClean="0"/>
              <a:t>?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45082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СДАЁМ</a:t>
            </a:r>
            <a:br>
              <a:rPr lang="ru-RU" sz="10700" b="1" dirty="0" smtClean="0"/>
            </a:br>
            <a:r>
              <a:rPr lang="ru-RU" sz="10700" b="1" dirty="0" smtClean="0"/>
              <a:t>БЛАНКИ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88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874781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1. Меркурий, Венера, Земля, Марс,</a:t>
            </a:r>
            <a:br>
              <a:rPr lang="ru-RU" sz="4700" b="1" dirty="0" smtClean="0"/>
            </a:br>
            <a:r>
              <a:rPr lang="ru-RU" sz="4700" b="1" dirty="0" smtClean="0"/>
              <a:t>Юпитер, Сатурн, Уран, Нептун</a:t>
            </a:r>
            <a:br>
              <a:rPr lang="ru-RU" sz="4700" b="1" dirty="0" smtClean="0"/>
            </a:br>
            <a:r>
              <a:rPr lang="ru-RU" sz="4700" b="1" dirty="0" smtClean="0"/>
              <a:t>2. Порезался при вскрытии трупа</a:t>
            </a:r>
            <a:br>
              <a:rPr lang="ru-RU" sz="4700" b="1" dirty="0" smtClean="0"/>
            </a:br>
            <a:r>
              <a:rPr lang="ru-RU" sz="4700" b="1" dirty="0" smtClean="0"/>
              <a:t>3. Пестик – женский, тычинка – мужской</a:t>
            </a:r>
            <a:br>
              <a:rPr lang="ru-RU" sz="4700" b="1" dirty="0" smtClean="0"/>
            </a:br>
            <a:r>
              <a:rPr lang="ru-RU" sz="4700" b="1" dirty="0" smtClean="0"/>
              <a:t>4. Атлантический, Тихий, Северный Ледовитый</a:t>
            </a:r>
            <a:br>
              <a:rPr lang="ru-RU" sz="4700" b="1" dirty="0" smtClean="0"/>
            </a:br>
            <a:r>
              <a:rPr lang="ru-RU" sz="4700" b="1" dirty="0" smtClean="0"/>
              <a:t>5. 5 основных линий</a:t>
            </a:r>
            <a:br>
              <a:rPr lang="ru-RU" sz="4700" b="1" dirty="0" smtClean="0"/>
            </a:br>
            <a:r>
              <a:rPr lang="ru-RU" sz="4700" b="1" dirty="0" smtClean="0"/>
              <a:t>6. 16 (с 1940 по 1956 годы)</a:t>
            </a:r>
            <a:br>
              <a:rPr lang="ru-RU" sz="4700" b="1" dirty="0" smtClean="0"/>
            </a:br>
            <a:r>
              <a:rPr lang="ru-RU" sz="4700" b="1" dirty="0" smtClean="0"/>
              <a:t>7. Серебро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664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ПЕРЕРЫВ</a:t>
            </a:r>
            <a:br>
              <a:rPr lang="ru-RU" sz="10700" b="1" dirty="0" smtClean="0"/>
            </a:br>
            <a:r>
              <a:rPr lang="ru-RU" sz="10700" b="1" dirty="0" smtClean="0"/>
              <a:t>МУЗЫКА!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662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59592" y="4361398"/>
            <a:ext cx="10221595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4 ТУР</a:t>
            </a:r>
            <a:br>
              <a:rPr lang="ru-RU" sz="10700" b="1" dirty="0" smtClean="0"/>
            </a:br>
            <a:r>
              <a:rPr lang="ru-RU" sz="10700" b="1" dirty="0" smtClean="0"/>
              <a:t>«Счастье – это</a:t>
            </a:r>
            <a:br>
              <a:rPr lang="ru-RU" sz="10700" b="1" dirty="0" smtClean="0"/>
            </a:br>
            <a:r>
              <a:rPr lang="ru-RU" sz="10700" b="1" dirty="0" smtClean="0"/>
              <a:t>когда тебя</a:t>
            </a:r>
            <a:br>
              <a:rPr lang="ru-RU" sz="10700" b="1" dirty="0" smtClean="0"/>
            </a:br>
            <a:r>
              <a:rPr lang="ru-RU" sz="10700" b="1" dirty="0" smtClean="0"/>
              <a:t>понимают»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552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265353"/>
              </p:ext>
            </p:extLst>
          </p:nvPr>
        </p:nvGraphicFramePr>
        <p:xfrm>
          <a:off x="1308015" y="1120291"/>
          <a:ext cx="1737966" cy="50261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983"/>
                <a:gridCol w="868983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С</a:t>
                      </a:r>
                    </a:p>
                    <a:p>
                      <a:pPr algn="ctr"/>
                      <a:r>
                        <a:rPr lang="ru-RU" sz="2800" dirty="0" smtClean="0"/>
                        <a:t>П</a:t>
                      </a:r>
                    </a:p>
                    <a:p>
                      <a:pPr algn="ctr"/>
                      <a:r>
                        <a:rPr lang="ru-RU" sz="2800" dirty="0" smtClean="0"/>
                        <a:t>У</a:t>
                      </a:r>
                    </a:p>
                    <a:p>
                      <a:pPr algn="ctr"/>
                      <a:r>
                        <a:rPr lang="ru-RU" sz="2800" dirty="0" smtClean="0"/>
                        <a:t>Б</a:t>
                      </a:r>
                    </a:p>
                    <a:p>
                      <a:pPr algn="ctr"/>
                      <a:r>
                        <a:rPr lang="ru-RU" sz="2800" dirty="0" smtClean="0"/>
                        <a:t>Л</a:t>
                      </a:r>
                    </a:p>
                    <a:p>
                      <a:pPr algn="ctr"/>
                      <a:r>
                        <a:rPr lang="ru-RU" sz="2800" dirty="0" smtClean="0"/>
                        <a:t>И</a:t>
                      </a:r>
                    </a:p>
                    <a:p>
                      <a:pPr algn="ctr"/>
                      <a:r>
                        <a:rPr lang="ru-RU" sz="2800" dirty="0" smtClean="0"/>
                        <a:t>К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Ш</a:t>
                      </a:r>
                    </a:p>
                    <a:p>
                      <a:pPr algn="ctr"/>
                      <a:r>
                        <a:rPr lang="ru-RU" sz="2800" dirty="0" smtClean="0"/>
                        <a:t>К</a:t>
                      </a:r>
                    </a:p>
                    <a:p>
                      <a:pPr algn="ctr"/>
                      <a:r>
                        <a:rPr lang="ru-RU" sz="2800" dirty="0" smtClean="0"/>
                        <a:t>И</a:t>
                      </a:r>
                    </a:p>
                    <a:p>
                      <a:pPr algn="ctr"/>
                      <a:r>
                        <a:rPr lang="ru-RU" sz="2800" dirty="0" smtClean="0"/>
                        <a:t>Д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31331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093383"/>
              </p:ext>
            </p:extLst>
          </p:nvPr>
        </p:nvGraphicFramePr>
        <p:xfrm>
          <a:off x="1489684" y="590825"/>
          <a:ext cx="1665298" cy="6583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2649"/>
                <a:gridCol w="832649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r>
                        <a:rPr lang="ru-RU" sz="2800" dirty="0" smtClean="0"/>
                        <a:t>Ф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Л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Б</a:t>
                      </a:r>
                    </a:p>
                    <a:p>
                      <a:pPr algn="ctr"/>
                      <a:r>
                        <a:rPr lang="ru-RU" sz="2800" dirty="0" smtClean="0"/>
                        <a:t>У</a:t>
                      </a:r>
                    </a:p>
                    <a:p>
                      <a:pPr algn="ctr"/>
                      <a:r>
                        <a:rPr lang="ru-RU" sz="2800" dirty="0" smtClean="0"/>
                        <a:t>С</a:t>
                      </a:r>
                    </a:p>
                    <a:p>
                      <a:pPr algn="ctr"/>
                      <a:r>
                        <a:rPr lang="ru-RU" sz="2800" dirty="0" smtClean="0"/>
                        <a:t>П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П</a:t>
                      </a:r>
                    </a:p>
                    <a:p>
                      <a:pPr algn="ctr"/>
                      <a:r>
                        <a:rPr lang="ru-RU" sz="2800" dirty="0" smtClean="0"/>
                        <a:t>И</a:t>
                      </a:r>
                    </a:p>
                    <a:p>
                      <a:pPr algn="ctr"/>
                      <a:r>
                        <a:rPr lang="ru-RU" sz="2800" dirty="0" smtClean="0"/>
                        <a:t>Л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112179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924910"/>
              </p:ext>
            </p:extLst>
          </p:nvPr>
        </p:nvGraphicFramePr>
        <p:xfrm>
          <a:off x="1308015" y="1120291"/>
          <a:ext cx="1737966" cy="50261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983"/>
                <a:gridCol w="868983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З</a:t>
                      </a:r>
                    </a:p>
                    <a:p>
                      <a:pPr algn="ctr"/>
                      <a:r>
                        <a:rPr lang="ru-RU" sz="2800" dirty="0" smtClean="0"/>
                        <a:t>Ы</a:t>
                      </a:r>
                    </a:p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Ы</a:t>
                      </a:r>
                    </a:p>
                    <a:p>
                      <a:pPr algn="ctr"/>
                      <a:r>
                        <a:rPr lang="ru-RU" sz="2800" dirty="0" smtClean="0"/>
                        <a:t>Ш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54967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875786"/>
              </p:ext>
            </p:extLst>
          </p:nvPr>
        </p:nvGraphicFramePr>
        <p:xfrm>
          <a:off x="1377961" y="835677"/>
          <a:ext cx="1737966" cy="70262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983"/>
                <a:gridCol w="868983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4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Д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Ж</a:t>
                      </a:r>
                    </a:p>
                    <a:p>
                      <a:pPr algn="ctr"/>
                      <a:r>
                        <a:rPr lang="ru-RU" sz="2800" dirty="0" smtClean="0"/>
                        <a:t>И</a:t>
                      </a:r>
                    </a:p>
                    <a:p>
                      <a:pPr algn="ctr"/>
                      <a:r>
                        <a:rPr lang="ru-RU" sz="2800" dirty="0" smtClean="0"/>
                        <a:t>В</a:t>
                      </a:r>
                    </a:p>
                    <a:p>
                      <a:pPr algn="ctr"/>
                      <a:r>
                        <a:rPr lang="ru-RU" sz="2800" dirty="0" smtClean="0"/>
                        <a:t>Ё</a:t>
                      </a:r>
                    </a:p>
                    <a:p>
                      <a:pPr algn="ctr"/>
                      <a:r>
                        <a:rPr lang="ru-RU" sz="2800" dirty="0" smtClean="0"/>
                        <a:t>М</a:t>
                      </a:r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Д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Н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Д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Л</a:t>
                      </a:r>
                    </a:p>
                    <a:p>
                      <a:pPr algn="ctr"/>
                      <a:r>
                        <a:rPr lang="ru-RU" sz="2800" dirty="0" smtClean="0"/>
                        <a:t>Ь</a:t>
                      </a:r>
                    </a:p>
                    <a:p>
                      <a:pPr algn="ctr"/>
                      <a:r>
                        <a:rPr lang="ru-RU" sz="2800" dirty="0" smtClean="0"/>
                        <a:t>Н</a:t>
                      </a:r>
                    </a:p>
                    <a:p>
                      <a:pPr algn="ctr"/>
                      <a:r>
                        <a:rPr lang="ru-RU" sz="2800" dirty="0" smtClean="0"/>
                        <a:t>И</a:t>
                      </a:r>
                    </a:p>
                    <a:p>
                      <a:pPr algn="ctr"/>
                      <a:r>
                        <a:rPr lang="ru-RU" sz="2800" dirty="0" smtClean="0"/>
                        <a:t>К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56799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615592"/>
              </p:ext>
            </p:extLst>
          </p:nvPr>
        </p:nvGraphicFramePr>
        <p:xfrm>
          <a:off x="1377961" y="835677"/>
          <a:ext cx="1737966" cy="5319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983"/>
                <a:gridCol w="868983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5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Б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Л</a:t>
                      </a:r>
                    </a:p>
                    <a:p>
                      <a:pPr algn="ctr"/>
                      <a:r>
                        <a:rPr lang="ru-RU" sz="2800" dirty="0" smtClean="0"/>
                        <a:t>Ь</a:t>
                      </a:r>
                    </a:p>
                    <a:p>
                      <a:pPr algn="ctr"/>
                      <a:r>
                        <a:rPr lang="ru-RU" sz="2800" dirty="0" smtClean="0"/>
                        <a:t>Ш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r>
                        <a:rPr lang="ru-RU" sz="2800" dirty="0" smtClean="0"/>
                        <a:t>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М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Н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375817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601029"/>
              </p:ext>
            </p:extLst>
          </p:nvPr>
        </p:nvGraphicFramePr>
        <p:xfrm>
          <a:off x="1486962" y="532890"/>
          <a:ext cx="1737966" cy="6172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983"/>
                <a:gridCol w="868983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6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Д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r>
                        <a:rPr lang="ru-RU" sz="2800" dirty="0" smtClean="0"/>
                        <a:t>Я</a:t>
                      </a:r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Л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Н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С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Е</a:t>
                      </a:r>
                    </a:p>
                    <a:p>
                      <a:pPr algn="ctr"/>
                      <a:r>
                        <a:rPr lang="ru-RU" sz="2800" dirty="0" smtClean="0"/>
                        <a:t>В</a:t>
                      </a:r>
                    </a:p>
                    <a:p>
                      <a:pPr algn="ctr"/>
                      <a:r>
                        <a:rPr lang="ru-RU" sz="2800" dirty="0" smtClean="0"/>
                        <a:t>Н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374608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3590988" y="85963"/>
            <a:ext cx="4644668" cy="6686073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71049"/>
              </p:ext>
            </p:extLst>
          </p:nvPr>
        </p:nvGraphicFramePr>
        <p:xfrm>
          <a:off x="1377961" y="835677"/>
          <a:ext cx="1737966" cy="70262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8983"/>
                <a:gridCol w="868983"/>
              </a:tblGrid>
              <a:tr h="53403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7 ВОПРОС</a:t>
                      </a:r>
                      <a:endParaRPr lang="ru-RU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921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У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К</a:t>
                      </a:r>
                    </a:p>
                    <a:p>
                      <a:pPr algn="ctr"/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Ф</a:t>
                      </a:r>
                    </a:p>
                    <a:p>
                      <a:pPr algn="ctr"/>
                      <a:r>
                        <a:rPr lang="ru-RU" sz="2800" dirty="0" smtClean="0"/>
                        <a:t>Р</a:t>
                      </a:r>
                    </a:p>
                    <a:p>
                      <a:pPr algn="ctr"/>
                      <a:r>
                        <a:rPr lang="ru-RU" sz="2800" dirty="0" smtClean="0"/>
                        <a:t>А</a:t>
                      </a:r>
                    </a:p>
                    <a:p>
                      <a:pPr algn="ctr"/>
                      <a:r>
                        <a:rPr lang="ru-RU" sz="2800" dirty="0" smtClean="0"/>
                        <a:t>Н</a:t>
                      </a:r>
                    </a:p>
                    <a:p>
                      <a:pPr algn="ctr"/>
                      <a:r>
                        <a:rPr lang="ru-RU" sz="2800" dirty="0" smtClean="0"/>
                        <a:t>Ц</a:t>
                      </a:r>
                    </a:p>
                    <a:p>
                      <a:pPr algn="ctr"/>
                      <a:r>
                        <a:rPr lang="ru-RU" sz="2800" dirty="0" smtClean="0"/>
                        <a:t>У</a:t>
                      </a:r>
                    </a:p>
                    <a:p>
                      <a:pPr algn="ctr"/>
                      <a:r>
                        <a:rPr lang="ru-RU" sz="2800" dirty="0" smtClean="0"/>
                        <a:t>З</a:t>
                      </a:r>
                    </a:p>
                    <a:p>
                      <a:pPr algn="ctr"/>
                      <a:r>
                        <a:rPr lang="ru-RU" sz="2800" dirty="0" smtClean="0"/>
                        <a:t>С</a:t>
                      </a:r>
                    </a:p>
                    <a:p>
                      <a:pPr algn="ctr"/>
                      <a:r>
                        <a:rPr lang="ru-RU" sz="2800" dirty="0" smtClean="0"/>
                        <a:t>К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r>
                        <a:rPr lang="ru-RU" sz="2800" dirty="0" smtClean="0"/>
                        <a:t>Г</a:t>
                      </a:r>
                    </a:p>
                    <a:p>
                      <a:pPr algn="ctr"/>
                      <a:r>
                        <a:rPr lang="ru-RU" sz="2800" dirty="0" smtClean="0"/>
                        <a:t>О</a:t>
                      </a:r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 smtClean="0"/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51544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106763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5812" y="0"/>
            <a:ext cx="10293956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470" t="19044" r="64106" b="7402"/>
          <a:stretch/>
        </p:blipFill>
        <p:spPr>
          <a:xfrm>
            <a:off x="1913563" y="92019"/>
            <a:ext cx="4644668" cy="66860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80192" y="835677"/>
            <a:ext cx="449933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2</a:t>
            </a:r>
          </a:p>
          <a:p>
            <a:pPr marL="514350" indent="-514350">
              <a:buAutoNum type="arabicPlain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4</a:t>
            </a:r>
          </a:p>
          <a:p>
            <a:pPr marL="514350" indent="-514350">
              <a:buAutoNum type="arabicPlain" startAt="3"/>
            </a:pPr>
            <a:endParaRPr lang="ru-RU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3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6</a:t>
            </a:r>
          </a:p>
          <a:p>
            <a:pPr marL="514350" indent="-514350">
              <a:buAutoNum type="arabicPlain" startAt="5"/>
            </a:pPr>
            <a:endParaRPr lang="ru-RU" sz="2000" b="1" dirty="0">
              <a:solidFill>
                <a:schemeClr val="bg1"/>
              </a:solidFill>
            </a:endParaRP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r>
              <a:rPr lang="ru-RU" sz="3200" b="1" dirty="0" smtClean="0">
                <a:solidFill>
                  <a:schemeClr val="bg1"/>
                </a:solidFill>
              </a:rPr>
              <a:t>                                       8</a:t>
            </a:r>
          </a:p>
          <a:p>
            <a:pPr marL="514350" indent="-514350">
              <a:buAutoNum type="arabicPlain" startAt="7"/>
            </a:pPr>
            <a:endParaRPr lang="ru-RU" sz="3200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7"/>
            </a:pPr>
            <a:endParaRPr lang="ru-RU" sz="3200" b="1" dirty="0" smtClean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9                                        10</a:t>
            </a:r>
          </a:p>
        </p:txBody>
      </p:sp>
    </p:spTree>
    <p:extLst>
      <p:ext uri="{BB962C8B-B14F-4D97-AF65-F5344CB8AC3E}">
        <p14:creationId xmlns:p14="http://schemas.microsoft.com/office/powerpoint/2010/main" val="205616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СДАЁМ</a:t>
            </a:r>
            <a:br>
              <a:rPr lang="ru-RU" sz="10700" b="1" dirty="0" smtClean="0"/>
            </a:br>
            <a:r>
              <a:rPr lang="ru-RU" sz="10700" b="1" dirty="0" smtClean="0"/>
              <a:t>БЛАНКИ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348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30114" y="1507852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1. Республика ШКИД - №8. </a:t>
            </a:r>
            <a:r>
              <a:rPr lang="ru-RU" sz="4700" b="1" dirty="0" err="1" smtClean="0"/>
              <a:t>Эланлюм</a:t>
            </a:r>
            <a:r>
              <a:rPr lang="ru-RU" sz="4700" b="1" dirty="0" smtClean="0"/>
              <a:t>. Элла Андреевна </a:t>
            </a:r>
            <a:r>
              <a:rPr lang="ru-RU" sz="4700" b="1" dirty="0" err="1" smtClean="0"/>
              <a:t>Люмберг</a:t>
            </a:r>
            <a:r>
              <a:rPr lang="ru-RU" sz="4700" b="1" dirty="0" smtClean="0"/>
              <a:t>. Немецкий язык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2" r="21479"/>
          <a:stretch/>
        </p:blipFill>
        <p:spPr>
          <a:xfrm>
            <a:off x="1798522" y="2563549"/>
            <a:ext cx="5075498" cy="364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9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3559" y="150936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/>
              <a:t>2. Географ глобус пропил – №2. Виктор Сергеевич </a:t>
            </a:r>
            <a:r>
              <a:rPr lang="ru-RU" sz="4700" b="1" dirty="0" err="1"/>
              <a:t>Служкин</a:t>
            </a:r>
            <a:r>
              <a:rPr lang="ru-RU" sz="4700" b="1" dirty="0"/>
              <a:t>. </a:t>
            </a:r>
            <a:r>
              <a:rPr lang="ru-RU" sz="4700" b="1" dirty="0" smtClean="0"/>
              <a:t>География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0862" t="22134" r="53707" b="17704"/>
          <a:stretch/>
        </p:blipFill>
        <p:spPr>
          <a:xfrm>
            <a:off x="1356459" y="2688699"/>
            <a:ext cx="6290905" cy="3433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8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3559" y="150936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3. Розыгрыш - №9. Мария Васильевна</a:t>
            </a:r>
            <a:br>
              <a:rPr lang="ru-RU" sz="4700" b="1" dirty="0" smtClean="0"/>
            </a:br>
            <a:r>
              <a:rPr lang="ru-RU" sz="4700" b="1" dirty="0" smtClean="0"/>
              <a:t>Девятова. Математика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309" y="2485185"/>
            <a:ext cx="5659112" cy="363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6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3559" y="150936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4. Доживём до понедельника - №5. Наталья Сергеевна Горелова. Английский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594" y="2499920"/>
            <a:ext cx="3137645" cy="421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76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3559" y="150936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5. Большая перемена - №1. Серафима Павловна. География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347" y="2586511"/>
            <a:ext cx="44767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64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3559" y="150936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6. Дорогая </a:t>
            </a:r>
            <a:r>
              <a:rPr lang="ru-RU" sz="4700" b="1" dirty="0"/>
              <a:t>Е</a:t>
            </a:r>
            <a:r>
              <a:rPr lang="ru-RU" sz="4700" b="1" dirty="0" smtClean="0"/>
              <a:t>лена Сергеевна - №6. Елена Сергеевна. Математика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428" y="2584006"/>
            <a:ext cx="6351030" cy="357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57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3559" y="150936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7. Уроки французского - №10. Лидия Михайловна Терешкова. Французский</a:t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023" y="2588417"/>
            <a:ext cx="4881089" cy="385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59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556" y="5480344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№3 – Весна на Заречной улице, Татьяна Сергеевна Левченко, русский язык</a:t>
            </a:r>
            <a:br>
              <a:rPr lang="ru-RU" sz="4700" b="1" dirty="0" smtClean="0"/>
            </a:br>
            <a:r>
              <a:rPr lang="ru-RU" sz="4700" b="1" dirty="0" smtClean="0"/>
              <a:t>и литература</a:t>
            </a:r>
            <a:br>
              <a:rPr lang="ru-RU" sz="4700" b="1" dirty="0" smtClean="0"/>
            </a:br>
            <a:r>
              <a:rPr lang="ru-RU" sz="4700" b="1" dirty="0" smtClean="0"/>
              <a:t>№4 – Когда я стану великаном, Лидия Николаевна, литература</a:t>
            </a:r>
            <a:br>
              <a:rPr lang="ru-RU" sz="4700" b="1" dirty="0" smtClean="0"/>
            </a:br>
            <a:r>
              <a:rPr lang="ru-RU" sz="4700" b="1" dirty="0" smtClean="0"/>
              <a:t>№7 – Расписание на послезавтра, Антонина Сергеевна, литература</a:t>
            </a:r>
            <a:br>
              <a:rPr lang="ru-RU" sz="4700" b="1" dirty="0" smtClean="0"/>
            </a:br>
            <a:r>
              <a:rPr lang="ru-RU" sz="4700" b="1" dirty="0" smtClean="0"/>
              <a:t/>
            </a:r>
            <a:br>
              <a:rPr lang="ru-RU" sz="4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101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59592" y="4361398"/>
            <a:ext cx="10221595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5 ТУР</a:t>
            </a:r>
            <a:br>
              <a:rPr lang="ru-RU" sz="10700" b="1" dirty="0" smtClean="0"/>
            </a:br>
            <a:r>
              <a:rPr lang="ru-RU" sz="10700" b="1" dirty="0" smtClean="0"/>
              <a:t>«Молчание – </a:t>
            </a:r>
            <a:br>
              <a:rPr lang="ru-RU" sz="10700" b="1" dirty="0" smtClean="0"/>
            </a:br>
            <a:r>
              <a:rPr lang="ru-RU" sz="10700" b="1" dirty="0" smtClean="0"/>
              <a:t>самый громкий</a:t>
            </a:r>
            <a:br>
              <a:rPr lang="ru-RU" sz="10700" b="1" dirty="0" smtClean="0"/>
            </a:br>
            <a:r>
              <a:rPr lang="ru-RU" sz="10700" b="1" dirty="0" smtClean="0"/>
              <a:t>звук»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4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СДАЁМ</a:t>
            </a:r>
            <a:br>
              <a:rPr lang="ru-RU" sz="10700" b="1" dirty="0" smtClean="0"/>
            </a:br>
            <a:r>
              <a:rPr lang="ru-RU" sz="10700" b="1" dirty="0" smtClean="0"/>
              <a:t>БЛАНКИ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08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59592" y="4361398"/>
            <a:ext cx="10221595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6 ТУР</a:t>
            </a:r>
            <a:br>
              <a:rPr lang="ru-RU" sz="10700" b="1" dirty="0" smtClean="0"/>
            </a:br>
            <a:r>
              <a:rPr lang="ru-RU" sz="10700" b="1" dirty="0" smtClean="0"/>
              <a:t>«У всякого</a:t>
            </a:r>
            <a:br>
              <a:rPr lang="ru-RU" sz="10700" b="1" dirty="0" smtClean="0"/>
            </a:br>
            <a:r>
              <a:rPr lang="ru-RU" sz="10700" b="1" dirty="0" smtClean="0"/>
              <a:t>безумия есть</a:t>
            </a:r>
            <a:br>
              <a:rPr lang="ru-RU" sz="10700" b="1" dirty="0" smtClean="0"/>
            </a:br>
            <a:r>
              <a:rPr lang="ru-RU" sz="10700" b="1" dirty="0" smtClean="0"/>
              <a:t>своя логика»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801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1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951" y="3124704"/>
            <a:ext cx="9517951" cy="316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65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2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0" y="3041577"/>
            <a:ext cx="8684691" cy="328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9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3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23" y="2911383"/>
            <a:ext cx="8472750" cy="326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8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4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447" y="3244744"/>
            <a:ext cx="9109179" cy="303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17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5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670" y="3474859"/>
            <a:ext cx="9145225" cy="268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9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6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0" y="2887463"/>
            <a:ext cx="8298957" cy="339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80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4893" y="3356166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7 вопрос</a:t>
            </a:r>
            <a:br>
              <a:rPr lang="ru-RU" sz="10700" b="1" dirty="0" smtClean="0"/>
            </a:br>
            <a:r>
              <a:rPr lang="ru-RU" sz="10700" b="1" dirty="0" smtClean="0"/>
              <a:t/>
            </a:r>
            <a:br>
              <a:rPr lang="ru-RU" sz="10700" b="1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63" y="2996463"/>
            <a:ext cx="8448254" cy="328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5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9393" y="2769499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СДАЁМ</a:t>
            </a:r>
            <a:br>
              <a:rPr lang="ru-RU" sz="10700" b="1" dirty="0" smtClean="0"/>
            </a:br>
            <a:r>
              <a:rPr lang="ru-RU" sz="10700" b="1" dirty="0" smtClean="0"/>
              <a:t>БЛАНКИ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180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0063" y="3954325"/>
            <a:ext cx="9707480" cy="2358668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 smtClean="0"/>
              <a:t>                     Ответы:</a:t>
            </a:r>
            <a:br>
              <a:rPr lang="ru-RU" sz="5300" b="1" dirty="0" smtClean="0"/>
            </a:br>
            <a:r>
              <a:rPr lang="ru-RU" sz="4700" b="1" dirty="0" smtClean="0"/>
              <a:t>1. ОБРАЗОВАНИЕ</a:t>
            </a:r>
            <a:br>
              <a:rPr lang="ru-RU" sz="4700" b="1" dirty="0" smtClean="0"/>
            </a:br>
            <a:r>
              <a:rPr lang="ru-RU" sz="4700" b="1" dirty="0" smtClean="0"/>
              <a:t>2. РАСПИСАНИЕ</a:t>
            </a:r>
            <a:br>
              <a:rPr lang="ru-RU" sz="4700" b="1" dirty="0" smtClean="0"/>
            </a:br>
            <a:r>
              <a:rPr lang="ru-RU" sz="4700" b="1" dirty="0" smtClean="0"/>
              <a:t>3. КРАВЦОВ</a:t>
            </a:r>
            <a:br>
              <a:rPr lang="ru-RU" sz="4700" b="1" dirty="0" smtClean="0"/>
            </a:br>
            <a:r>
              <a:rPr lang="ru-RU" sz="4700" b="1" dirty="0" smtClean="0"/>
              <a:t>4. КАНИКУЛЫ</a:t>
            </a:r>
            <a:br>
              <a:rPr lang="ru-RU" sz="4700" b="1" dirty="0" smtClean="0"/>
            </a:br>
            <a:r>
              <a:rPr lang="ru-RU" sz="4700" b="1" dirty="0" smtClean="0"/>
              <a:t>5. ПРОДЛЁНКА</a:t>
            </a:r>
            <a:br>
              <a:rPr lang="ru-RU" sz="4700" b="1" dirty="0" smtClean="0"/>
            </a:br>
            <a:r>
              <a:rPr lang="ru-RU" sz="4700" b="1" dirty="0" smtClean="0"/>
              <a:t>6. СТОЛОВАЯ</a:t>
            </a:r>
            <a:br>
              <a:rPr lang="ru-RU" sz="4700" b="1" dirty="0" smtClean="0"/>
            </a:br>
            <a:r>
              <a:rPr lang="ru-RU" sz="4700" b="1" dirty="0" smtClean="0"/>
              <a:t>7. ДНЕВНИК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126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17839" y="3907957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ПОДВОДИМ</a:t>
            </a:r>
            <a:br>
              <a:rPr lang="ru-RU" sz="10700" b="1" dirty="0" smtClean="0"/>
            </a:br>
            <a:r>
              <a:rPr lang="ru-RU" sz="10700" b="1" dirty="0" smtClean="0"/>
              <a:t>ИТОГИ</a:t>
            </a:r>
            <a:br>
              <a:rPr lang="ru-RU" sz="10700" b="1" dirty="0" smtClean="0"/>
            </a:br>
            <a:r>
              <a:rPr lang="ru-RU" sz="10700" b="1" dirty="0" smtClean="0"/>
              <a:t>ИГРЫ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402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35" y="0"/>
            <a:ext cx="10293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99837" y="3998791"/>
            <a:ext cx="9458893" cy="2387600"/>
          </a:xfrm>
        </p:spPr>
        <p:txBody>
          <a:bodyPr>
            <a:normAutofit fontScale="90000"/>
          </a:bodyPr>
          <a:lstStyle/>
          <a:p>
            <a:r>
              <a:rPr lang="ru-RU" sz="10700" b="1" dirty="0" smtClean="0"/>
              <a:t>СПАСИБО</a:t>
            </a:r>
            <a:br>
              <a:rPr lang="ru-RU" sz="10700" b="1" dirty="0" smtClean="0"/>
            </a:br>
            <a:r>
              <a:rPr lang="ru-RU" sz="10700" b="1" dirty="0" smtClean="0"/>
              <a:t>ЗА ВНИМАНИЕ!</a:t>
            </a:r>
            <a:r>
              <a:rPr lang="ru-RU" sz="7300" b="1" dirty="0" smtClean="0"/>
              <a:t/>
            </a:r>
            <a:br>
              <a:rPr lang="ru-RU" sz="7300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10700" b="1" dirty="0" smtClean="0"/>
              <a:t>С ПРАЗДНИКОМ!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497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431</TotalTime>
  <Words>344</Words>
  <Application>Microsoft Office PowerPoint</Application>
  <PresentationFormat>Экран (4:3)</PresentationFormat>
  <Paragraphs>297</Paragraphs>
  <Slides>66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70" baseType="lpstr">
      <vt:lpstr>Arial</vt:lpstr>
      <vt:lpstr>Calibri</vt:lpstr>
      <vt:lpstr>Calibri Light</vt:lpstr>
      <vt:lpstr>Тема Office</vt:lpstr>
      <vt:lpstr>Игра для учителей</vt:lpstr>
      <vt:lpstr>               Правила игры: 1. 6 туров 2. В каждом туре по 7 вопросов, каждый правильный ответ – 1 балл 3. На каждый вопрос даётся 30 секунд, вопросы не повторяются 4. Главное правило – радоваться и получать удовольствие от игры  </vt:lpstr>
      <vt:lpstr>                  Туры игры: 1. Разминка 2. «Достаём двойные листочки» 3. «Я учил, но… забыл» 4. «Счастье – это когда тебя понимают» 5. «Молчание – самый громкий звук» 6. «У всякого безумия есть своя логика» </vt:lpstr>
      <vt:lpstr>1 ТУР РАЗМИНКА </vt:lpstr>
      <vt:lpstr>1 вопрос Какого цвета стены в школьной столовой? </vt:lpstr>
      <vt:lpstr>2 вопрос Сколько ступеней ведут ко входу в школу? </vt:lpstr>
      <vt:lpstr>3 вопрос В каком классе школы меньше всего девочек? А больше всего? </vt:lpstr>
      <vt:lpstr>4 вопрос В каком году был создан наш центр образования? </vt:lpstr>
      <vt:lpstr>5 вопрос Где в нашей школе можно найти телевизоры? </vt:lpstr>
      <vt:lpstr>6 вопрос Сколько стендов информации висит на 1 этаже, включая коридор до столовой? </vt:lpstr>
      <vt:lpstr>7 вопрос Если мы поднимемся на 2 эт по центр. лестнице, повернём направо и пройдём 30 метров, то вход в какой кабинет окажется ближе?  </vt:lpstr>
      <vt:lpstr>СДАЁМ БЛАНКИ </vt:lpstr>
      <vt:lpstr>                    Ответы: 1. Бирюзовые, персиковые 2. 5 ступеней 3. 8Б, 4А 4. 2015 5. 1 этаж, 2 этаж, водители 6. 10 7. Класс математики (Фокина) </vt:lpstr>
      <vt:lpstr>2 ТУР «Достаём двойные листочки» </vt:lpstr>
      <vt:lpstr>1 вопрос Учитель химии что-то объясняет про катионы, анионы, изотопы, молярную массу и выводит на доске замысловатые формулы. И вот — долгожданный «дзззззз!». Вы готовы выбегать в коридор, но слышите от учителя фразу </vt:lpstr>
      <vt:lpstr>2 вопрос Сидите вы на уроке, никого не трогаете, и вдруг вас вызывают к доске отвечать параграф. Загвоздочка — параграф не выучен. Учитель, само собой, просит дневник, который вы, конечно же, «забыли». И учитель произносит: </vt:lpstr>
      <vt:lpstr>3 вопрос Ситуация: вы проспали и опаздываете на урок. Со всех ног мчитесь к кабинету и врываетесь в класс, не постучав в дверь. Что вы услышите:  </vt:lpstr>
      <vt:lpstr>4 вопрос Сосед-заговорщик по парте рассказал до того смешную шутку, что от хохота не удержаться. Вы уже и рот ладонью зажимаете, и под парту прячетесь, но сдавленные смешки от учителя скрыть не удалось. Тогда звучит фраза: </vt:lpstr>
      <vt:lpstr>5 вопрос Учитель предлагает выйти к доске, чтобы решить задачу. Вот только желающих нет. Совсем. Тогда преподаватель с тяжёлым вздохом замечает:  </vt:lpstr>
      <vt:lpstr>6 вопрос Учитель по списку проверяет присутствующих. Одного из учеников в классе не оказалось, и дети хором кричат, что он заболел. Преподаватель решает уточнить: </vt:lpstr>
      <vt:lpstr>7 вопрос Очень шумный ученик на последней парте громко разговаривает, отвлекает других учеников, вставляет свои комментарии, в общем, сильно мешает вести урок, привлекая к себе внимание. Учитель не может сдержать слов:  </vt:lpstr>
      <vt:lpstr>СДАЁМ БЛАНКИ </vt:lpstr>
      <vt:lpstr>                    Ответы: 1. Звонок для учителя! 2. А голову ты дома не забыл? 3. Выйди и зайди нормально 4. Расскажи всем, посмеёмся вместе 5. Лес рук! 6. Воспалением хитрости? Аллергией на учёбу 7. Может ты выйдешь вместо меня проведёшь урок? </vt:lpstr>
      <vt:lpstr>3 ТУР «Я учил, но … забыл!» </vt:lpstr>
      <vt:lpstr>1 вопрос Начнем с простого —  сможете назвать правильный  порядок планет  Солнечной системы? </vt:lpstr>
      <vt:lpstr>2 вопрос Вопрос из литературы: главный герой романа Тургенева «Отцы и дети» Евгений Базаров умер от заражения крови. Как он его получил?</vt:lpstr>
      <vt:lpstr>3 вопрос Немного биологии:  вспомните, у кого пестик,  а у кого тычинка? </vt:lpstr>
      <vt:lpstr>4 вопрос А теперь география: перечислите, какие океаны омывают Россию? </vt:lpstr>
      <vt:lpstr>5 вопрос Ноты размещаются на нотном стане, который также называется нотоносец. Сколько линий входит в его состав? </vt:lpstr>
      <vt:lpstr>6 вопрос Немного истории:  какое максимальное число союзных республик было в СССР?</vt:lpstr>
      <vt:lpstr>7 вопрос Какой элемент периодической системы химических элементов обозначается как Ag?</vt:lpstr>
      <vt:lpstr>СДАЁМ БЛАНКИ </vt:lpstr>
      <vt:lpstr>                       Ответы: 1. Меркурий, Венера, Земля, Марс, Юпитер, Сатурн, Уран, Нептун 2. Порезался при вскрытии трупа 3. Пестик – женский, тычинка – мужской 4. Атлантический, Тихий, Северный Ледовитый 5. 5 основных линий 6. 16 (с 1940 по 1956 годы) 7. Серебро </vt:lpstr>
      <vt:lpstr>ПЕРЕРЫВ МУЗЫКА! </vt:lpstr>
      <vt:lpstr>4 ТУР «Счастье – это когда тебя понимают»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СДАЁМ БЛАНКИ </vt:lpstr>
      <vt:lpstr>                       Ответы: 1. Республика ШКИД - №8. Эланлюм. Элла Андреевна Люмберг. Немецкий язык  </vt:lpstr>
      <vt:lpstr>                       Ответы: 2. Географ глобус пропил – №2. Виктор Сергеевич Служкин. География  </vt:lpstr>
      <vt:lpstr>                       Ответы: 3. Розыгрыш - №9. Мария Васильевна Девятова. Математика  </vt:lpstr>
      <vt:lpstr>                       Ответы: 4. Доживём до понедельника - №5. Наталья Сергеевна Горелова. Английский  </vt:lpstr>
      <vt:lpstr>                       Ответы: 5. Большая перемена - №1. Серафима Павловна. География  </vt:lpstr>
      <vt:lpstr>                       Ответы: 6. Дорогая Елена Сергеевна - №6. Елена Сергеевна. Математика  </vt:lpstr>
      <vt:lpstr>                       Ответы: 7. Уроки французского - №10. Лидия Михайловна Терешкова. Французский  </vt:lpstr>
      <vt:lpstr>                       Ответы: №3 – Весна на Заречной улице, Татьяна Сергеевна Левченко, русский язык и литература №4 – Когда я стану великаном, Лидия Николаевна, литература №7 – Расписание на послезавтра, Антонина Сергеевна, литература   </vt:lpstr>
      <vt:lpstr>5 ТУР «Молчание –  самый громкий звук» </vt:lpstr>
      <vt:lpstr>СДАЁМ БЛАНКИ </vt:lpstr>
      <vt:lpstr>6 ТУР «У всякого безумия есть своя логика» </vt:lpstr>
      <vt:lpstr>1 вопрос   </vt:lpstr>
      <vt:lpstr>2 вопрос   </vt:lpstr>
      <vt:lpstr>3 вопрос   </vt:lpstr>
      <vt:lpstr>4 вопрос   </vt:lpstr>
      <vt:lpstr>5 вопрос   </vt:lpstr>
      <vt:lpstr>6 вопрос   </vt:lpstr>
      <vt:lpstr>7 вопрос   </vt:lpstr>
      <vt:lpstr>СДАЁМ БЛАНКИ </vt:lpstr>
      <vt:lpstr>                     Ответы: 1. ОБРАЗОВАНИЕ 2. РАСПИСАНИЕ 3. КРАВЦОВ 4. КАНИКУЛЫ 5. ПРОДЛЁНКА 6. СТОЛОВАЯ 7. ДНЕВНИК </vt:lpstr>
      <vt:lpstr>ПОДВОДИМ ИТОГИ ИГРЫ </vt:lpstr>
      <vt:lpstr>СПАСИБО ЗА ВНИМАНИЕ!  С ПРАЗДНИКОМ!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для учителей</dc:title>
  <dc:creator>Andrey</dc:creator>
  <cp:lastModifiedBy>Andrey</cp:lastModifiedBy>
  <cp:revision>32</cp:revision>
  <dcterms:created xsi:type="dcterms:W3CDTF">2024-09-24T12:10:37Z</dcterms:created>
  <dcterms:modified xsi:type="dcterms:W3CDTF">2024-09-28T13:27:10Z</dcterms:modified>
</cp:coreProperties>
</file>