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98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08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385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036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531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016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33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520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518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432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7198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1159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51001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0028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9638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442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F040F-3CC5-4B9E-9B47-F75EFC66E1E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E16A822-79BA-41E9-8619-D5EA6EDFD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297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6231" y="894388"/>
            <a:ext cx="7766936" cy="2818630"/>
          </a:xfrm>
        </p:spPr>
        <p:txBody>
          <a:bodyPr/>
          <a:lstStyle/>
          <a:p>
            <a:r>
              <a:rPr lang="ru-RU" b="1" i="1" dirty="0" smtClean="0"/>
              <a:t>МОБИЛЬНЫЙ ЭКОЛОГИЧЕСКИЙ ТЕАТР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4376" y="4563451"/>
            <a:ext cx="7041188" cy="2502367"/>
          </a:xfrm>
        </p:spPr>
        <p:txBody>
          <a:bodyPr>
            <a:normAutofit/>
          </a:bodyPr>
          <a:lstStyle/>
          <a:p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Ахмаева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Ольга Анатольевна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у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читель начальных классов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в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ысшей квалификационной категории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МОУ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«СОШ № 30 им. П.М. Коваленко» ЭМР Саратовской области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1930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212" y="415636"/>
            <a:ext cx="9519611" cy="1122218"/>
          </a:xfrm>
        </p:spPr>
        <p:txBody>
          <a:bodyPr>
            <a:normAutofit fontScale="90000"/>
          </a:bodyPr>
          <a:lstStyle/>
          <a:p>
            <a:r>
              <a:rPr lang="ru-RU" b="1" u="sng" dirty="0"/>
              <a:t>Цель </a:t>
            </a:r>
            <a:r>
              <a:rPr lang="ru-RU" b="1" u="sng" dirty="0" smtClean="0"/>
              <a:t>проекта</a:t>
            </a:r>
            <a:br>
              <a:rPr lang="ru-RU" b="1" u="sng" dirty="0" smtClean="0"/>
            </a:br>
            <a:r>
              <a:rPr lang="ru-RU" dirty="0" smtClean="0"/>
              <a:t>Содействовать </a:t>
            </a:r>
            <a:r>
              <a:rPr lang="ru-RU" dirty="0"/>
              <a:t>повышению экологической грамотности обучающихся и вовлеченности школьников в решение социально-экологических проблем </a:t>
            </a:r>
            <a:br>
              <a:rPr lang="ru-RU" dirty="0"/>
            </a:br>
            <a:r>
              <a:rPr lang="ru-RU" dirty="0"/>
              <a:t>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2130" y="3090286"/>
            <a:ext cx="5557773" cy="319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77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9491" y="332510"/>
            <a:ext cx="9755139" cy="1320800"/>
          </a:xfrm>
        </p:spPr>
        <p:txBody>
          <a:bodyPr>
            <a:normAutofit fontScale="90000"/>
          </a:bodyPr>
          <a:lstStyle/>
          <a:p>
            <a:r>
              <a:rPr lang="ru-RU" dirty="0"/>
              <a:t>В ходе реализации проекта </a:t>
            </a:r>
            <a:r>
              <a:rPr lang="ru-RU" dirty="0" smtClean="0"/>
              <a:t>«артисты» </a:t>
            </a:r>
            <a:r>
              <a:rPr lang="ru-RU" dirty="0"/>
              <a:t>театра доступно, наглядно  и ненавязчиво передают информацию максимально возможному количеству </a:t>
            </a:r>
            <a:r>
              <a:rPr lang="ru-RU" dirty="0" smtClean="0"/>
              <a:t>детей, личным </a:t>
            </a:r>
            <a:r>
              <a:rPr lang="ru-RU" dirty="0"/>
              <a:t>примером демонстрируя активную жизненную позицию и возможность  на деле приносить пользу окружающему миру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9491" y="3837710"/>
            <a:ext cx="7971674" cy="214823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0156" y="3546415"/>
            <a:ext cx="5304474" cy="304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081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90946"/>
            <a:ext cx="10723418" cy="292331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Проект существует с 2017 года и </a:t>
            </a:r>
            <a:br>
              <a:rPr lang="ru-RU" b="1" i="1" dirty="0" smtClean="0"/>
            </a:br>
            <a:r>
              <a:rPr lang="ru-RU" b="1" i="1" dirty="0" smtClean="0"/>
              <a:t>имеет два направления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</a:t>
            </a:r>
            <a:r>
              <a:rPr lang="ru-RU" sz="3100" b="1" dirty="0" smtClean="0"/>
              <a:t>ервое направление - познавательное</a:t>
            </a:r>
            <a:r>
              <a:rPr lang="ru-RU" sz="3100" dirty="0" smtClean="0"/>
              <a:t>: для </a:t>
            </a:r>
            <a:r>
              <a:rPr lang="ru-RU" sz="3100" dirty="0"/>
              <a:t>обучающихся 1х классов выступает агитбригада с информацией о вреде использованных батареек и призывом сдавать их в специальный контейнер, установленный в школе</a:t>
            </a:r>
            <a:br>
              <a:rPr lang="ru-RU" sz="3100" dirty="0"/>
            </a:br>
            <a:endParaRPr lang="ru-RU" sz="31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3816205"/>
            <a:ext cx="4062181" cy="25300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255" y="3214256"/>
            <a:ext cx="2470330" cy="34220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7860" y="3816205"/>
            <a:ext cx="4029805" cy="253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688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018375" cy="1320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Второе направление –творческое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работе театра три спектакля-»Водная полиция»,  «</a:t>
            </a:r>
            <a:r>
              <a:rPr lang="ru-RU" dirty="0" err="1" smtClean="0"/>
              <a:t>Фиксики</a:t>
            </a:r>
            <a:r>
              <a:rPr lang="ru-RU" dirty="0" smtClean="0"/>
              <a:t> на свалке» и  </a:t>
            </a:r>
            <a:r>
              <a:rPr lang="ru-RU" dirty="0"/>
              <a:t>«</a:t>
            </a:r>
            <a:r>
              <a:rPr lang="ru-RU" dirty="0" err="1"/>
              <a:t>Фиксики</a:t>
            </a:r>
            <a:r>
              <a:rPr lang="ru-RU" dirty="0"/>
              <a:t> и батарейки</a:t>
            </a:r>
            <a:r>
              <a:rPr lang="ru-RU" dirty="0" smtClean="0"/>
              <a:t>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61308" y="5056909"/>
            <a:ext cx="7112693" cy="98445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288" y="2406841"/>
            <a:ext cx="6524003" cy="31422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3369" y="2978727"/>
            <a:ext cx="4593483" cy="363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163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0890" y="756268"/>
            <a:ext cx="9701260" cy="1646302"/>
          </a:xfrm>
        </p:spPr>
        <p:txBody>
          <a:bodyPr/>
          <a:lstStyle/>
          <a:p>
            <a:pPr algn="l"/>
            <a:r>
              <a:rPr lang="ru-RU" sz="2800" b="1" i="1" dirty="0" smtClean="0"/>
              <a:t>Участники проекта </a:t>
            </a:r>
            <a:br>
              <a:rPr lang="ru-RU" sz="2800" b="1" i="1" dirty="0" smtClean="0"/>
            </a:br>
            <a:r>
              <a:rPr lang="ru-RU" sz="2800" b="1" i="1" dirty="0" smtClean="0"/>
              <a:t>обучающиеся 3 «Б» класса МОУ СОШ № 30 </a:t>
            </a:r>
            <a:br>
              <a:rPr lang="ru-RU" sz="2800" b="1" i="1" dirty="0" smtClean="0"/>
            </a:br>
            <a:r>
              <a:rPr lang="ru-RU" sz="2800" b="1" i="1" dirty="0" smtClean="0"/>
              <a:t>им. П. М. Коваленко» ЭМР Саратовской области  </a:t>
            </a:r>
            <a:endParaRPr lang="ru-RU" sz="28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9521" y="2503400"/>
            <a:ext cx="8939260" cy="558456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Классный руководитель </a:t>
            </a:r>
            <a:r>
              <a:rPr lang="ru-RU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Ахмаева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 Ольга Анатольевна</a:t>
            </a:r>
          </a:p>
          <a:p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890" y="96983"/>
            <a:ext cx="9224227" cy="14824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8084" y="3162686"/>
            <a:ext cx="4806871" cy="3439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28905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</TotalTime>
  <Words>79</Words>
  <Application>Microsoft Office PowerPoint</Application>
  <PresentationFormat>Широкоэкранный</PresentationFormat>
  <Paragraphs>11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Аспект</vt:lpstr>
      <vt:lpstr>МОБИЛЬНЫЙ ЭКОЛОГИЧЕСКИЙ ТЕАТР</vt:lpstr>
      <vt:lpstr>Цель проекта Содействовать повышению экологической грамотности обучающихся и вовлеченности школьников в решение социально-экологических проблем   </vt:lpstr>
      <vt:lpstr>В ходе реализации проекта «артисты» театра доступно, наглядно  и ненавязчиво передают информацию максимально возможному количеству детей, личным примером демонстрируя активную жизненную позицию и возможность  на деле приносить пользу окружающему миру  </vt:lpstr>
      <vt:lpstr>Проект существует с 2017 года и  имеет два направления  Первое направление - познавательное: для обучающихся 1х классов выступает агитбригада с информацией о вреде использованных батареек и призывом сдавать их в специальный контейнер, установленный в школе </vt:lpstr>
      <vt:lpstr>Второе направление –творческое В работе театра три спектакля-»Водная полиция»,  «Фиксики на свалке» и  «Фиксики и батарейки» </vt:lpstr>
      <vt:lpstr>Участники проекта  обучающиеся 3 «Б» класса МОУ СОШ № 30  им. П. М. Коваленко» ЭМР Саратовской области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ТЕАТР</dc:title>
  <dc:creator>olgaakhmaeva20213456@outlook.com</dc:creator>
  <cp:lastModifiedBy>olgaakhmaeva20213456@outlook.com</cp:lastModifiedBy>
  <cp:revision>8</cp:revision>
  <dcterms:created xsi:type="dcterms:W3CDTF">2021-11-30T17:12:36Z</dcterms:created>
  <dcterms:modified xsi:type="dcterms:W3CDTF">2021-11-30T17:55:36Z</dcterms:modified>
</cp:coreProperties>
</file>