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88163" cy="100171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txBody>
          <a:bodyPr/>
          <a:lstStyle/>
          <a:p>
            <a:r>
              <a:rPr lang="ru-RU" i="1" dirty="0" smtClean="0">
                <a:solidFill>
                  <a:schemeClr val="tx2">
                    <a:lumMod val="50000"/>
                  </a:schemeClr>
                </a:solidFill>
              </a:rPr>
              <a:t>«У самого Белого моря»</a:t>
            </a:r>
            <a:endParaRPr lang="ru-RU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40768"/>
            <a:ext cx="3744416" cy="256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091822" y="191542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501008"/>
            <a:ext cx="3483297" cy="2322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132856"/>
            <a:ext cx="514350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83568" y="1268760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i="1" dirty="0" smtClean="0">
                <a:solidFill>
                  <a:srgbClr val="002060"/>
                </a:solidFill>
              </a:rPr>
              <a:t>Где ветры морские порою шумят</a:t>
            </a:r>
            <a:br>
              <a:rPr lang="ru-RU" sz="4000" i="1" dirty="0" smtClean="0">
                <a:solidFill>
                  <a:srgbClr val="002060"/>
                </a:solidFill>
              </a:rPr>
            </a:br>
            <a:r>
              <a:rPr lang="ru-RU" sz="4000" i="1" dirty="0" smtClean="0">
                <a:solidFill>
                  <a:srgbClr val="002060"/>
                </a:solidFill>
              </a:rPr>
              <a:t>и в  водах Сумы вызывают волненье,</a:t>
            </a:r>
            <a:br>
              <a:rPr lang="ru-RU" sz="4000" i="1" dirty="0" smtClean="0">
                <a:solidFill>
                  <a:srgbClr val="002060"/>
                </a:solidFill>
              </a:rPr>
            </a:br>
            <a:r>
              <a:rPr lang="ru-RU" sz="4000" i="1" dirty="0" smtClean="0">
                <a:solidFill>
                  <a:srgbClr val="002060"/>
                </a:solidFill>
              </a:rPr>
              <a:t>широко раскинулся Сумский Посад-</a:t>
            </a:r>
            <a:br>
              <a:rPr lang="ru-RU" sz="4000" i="1" dirty="0" smtClean="0">
                <a:solidFill>
                  <a:srgbClr val="002060"/>
                </a:solidFill>
              </a:rPr>
            </a:br>
            <a:r>
              <a:rPr lang="ru-RU" sz="4000" i="1" dirty="0" smtClean="0">
                <a:solidFill>
                  <a:srgbClr val="002060"/>
                </a:solidFill>
              </a:rPr>
              <a:t>поморское наше селенье…</a:t>
            </a:r>
            <a:endParaRPr lang="ru-RU" sz="4000" i="1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35896" y="3679588"/>
            <a:ext cx="5256584" cy="298573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97152"/>
            <a:ext cx="8075240" cy="1656184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0070C0"/>
                </a:solidFill>
              </a:rPr>
              <a:t>С любовью в сердце, к Родине, к Поморью,</a:t>
            </a:r>
            <a:br>
              <a:rPr lang="ru-RU" sz="2800" i="1" dirty="0" smtClean="0">
                <a:solidFill>
                  <a:srgbClr val="0070C0"/>
                </a:solidFill>
              </a:rPr>
            </a:br>
            <a:r>
              <a:rPr lang="ru-RU" sz="2800" i="1" dirty="0" smtClean="0">
                <a:solidFill>
                  <a:srgbClr val="0070C0"/>
                </a:solidFill>
              </a:rPr>
              <a:t>живет и любит- любит и поет.</a:t>
            </a:r>
            <a:endParaRPr lang="ru-RU" sz="2800" i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60648"/>
            <a:ext cx="30321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046751" cy="263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88640"/>
            <a:ext cx="4185725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717032"/>
            <a:ext cx="4924951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276872"/>
            <a:ext cx="4023277" cy="2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365104"/>
            <a:ext cx="4445324" cy="2313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Песня в сердце живет всегда.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140968"/>
            <a:ext cx="4673493" cy="350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988840"/>
            <a:ext cx="3572525" cy="4763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8640"/>
            <a:ext cx="350497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5950" y="2996952"/>
            <a:ext cx="4913520" cy="3685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0"/>
            <a:ext cx="4968552" cy="367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780928"/>
            <a:ext cx="4196680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Поморская </a:t>
            </a:r>
            <a:r>
              <a:rPr lang="ru-RU" dirty="0" err="1" smtClean="0"/>
              <a:t>беседушка</a:t>
            </a:r>
            <a:r>
              <a:rPr lang="ru-RU" dirty="0" smtClean="0"/>
              <a:t>…</a:t>
            </a:r>
            <a:endParaRPr lang="ru-RU" dirty="0"/>
          </a:p>
        </p:txBody>
      </p:sp>
      <p:pic>
        <p:nvPicPr>
          <p:cNvPr id="102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32808"/>
            <a:ext cx="8229600" cy="4060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Наряд поморский красив и ценен</a:t>
            </a:r>
            <a:endParaRPr lang="ru-RU" dirty="0"/>
          </a:p>
        </p:txBody>
      </p:sp>
      <p:pic>
        <p:nvPicPr>
          <p:cNvPr id="1027" name="Picture 3" descr="C:\Users\Светлана\Desktop\фото скан\Scan1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556792"/>
            <a:ext cx="3368150" cy="4316209"/>
          </a:xfrm>
          <a:prstGeom prst="rect">
            <a:avLst/>
          </a:prstGeom>
          <a:noFill/>
        </p:spPr>
      </p:pic>
      <p:pic>
        <p:nvPicPr>
          <p:cNvPr id="1028" name="Picture 4" descr="C:\Users\Светлана\Desktop\фото скан\Scan1000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267744" y="1268760"/>
            <a:ext cx="2917625" cy="4248471"/>
          </a:xfrm>
          <a:prstGeom prst="rect">
            <a:avLst/>
          </a:prstGeom>
          <a:noFill/>
        </p:spPr>
      </p:pic>
      <p:pic>
        <p:nvPicPr>
          <p:cNvPr id="1029" name="Picture 5" descr="C:\Users\Светлана\Desktop\фото скан\Sca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924944"/>
            <a:ext cx="4464496" cy="6314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Пусть льются песни через край, любовью сердце согревая….</a:t>
            </a:r>
            <a:endParaRPr lang="ru-RU" dirty="0"/>
          </a:p>
        </p:txBody>
      </p:sp>
      <p:pic>
        <p:nvPicPr>
          <p:cNvPr id="2050" name="Picture 2" descr="C:\Users\Светлана\Desktop\фото скан\Scan1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348880"/>
            <a:ext cx="5616624" cy="79448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резентация Microsoft Office PowerPoint (2)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Microsoft Office PowerPoint (2)</Template>
  <TotalTime>155</TotalTime>
  <Words>47</Words>
  <Application>Microsoft Office PowerPoint</Application>
  <PresentationFormat>Экран (4:3)</PresentationFormat>
  <Paragraphs>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Презентация Microsoft Office PowerPoint (2)</vt:lpstr>
      <vt:lpstr>«У самого Белого моря»</vt:lpstr>
      <vt:lpstr>Где ветры морские порою шумят и в  водах Сумы вызывают волненье, широко раскинулся Сумский Посад- поморское наше селенье…</vt:lpstr>
      <vt:lpstr>С любовью в сердце, к Родине, к Поморью, живет и любит- любит и поет.</vt:lpstr>
      <vt:lpstr>Слайд 4</vt:lpstr>
      <vt:lpstr>Песня в сердце живет всегда.</vt:lpstr>
      <vt:lpstr>Слайд 6</vt:lpstr>
      <vt:lpstr>Поморская беседушка…</vt:lpstr>
      <vt:lpstr>Наряд поморский красив и ценен</vt:lpstr>
      <vt:lpstr>Пусть льются песни через край, любовью сердце согревая….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«У Белого морюшка»</dc:title>
  <dc:creator>Светлана</dc:creator>
  <cp:lastModifiedBy>Светлана</cp:lastModifiedBy>
  <cp:revision>17</cp:revision>
  <dcterms:created xsi:type="dcterms:W3CDTF">2020-03-13T07:45:36Z</dcterms:created>
  <dcterms:modified xsi:type="dcterms:W3CDTF">2020-10-28T09:08:52Z</dcterms:modified>
</cp:coreProperties>
</file>