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60" r:id="rId2"/>
    <p:sldId id="256" r:id="rId3"/>
    <p:sldId id="257" r:id="rId4"/>
    <p:sldId id="259" r:id="rId5"/>
    <p:sldId id="258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207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070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350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000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821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995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490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069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055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949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927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6570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169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607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059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073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823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AA1A835-BA58-4C7C-BAE7-B47B7E4DEB75}" type="datetimeFigureOut">
              <a:rPr lang="ru-RU" smtClean="0"/>
              <a:t>18.04.2020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6744334-C009-4466-AA54-9D9844F93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637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9419" y="879165"/>
            <a:ext cx="100214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</a:t>
            </a:r>
          </a:p>
          <a:p>
            <a:pPr algn="ctr"/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результатом умножения.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03978" y="5627407"/>
            <a:ext cx="35012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/>
              <a:t>у</a:t>
            </a:r>
            <a:r>
              <a:rPr lang="ru-RU" b="1" dirty="0" smtClean="0"/>
              <a:t>читель начальных классов </a:t>
            </a:r>
          </a:p>
          <a:p>
            <a:pPr algn="ctr"/>
            <a:r>
              <a:rPr lang="ru-RU" b="1" dirty="0" smtClean="0"/>
              <a:t>МБОУ СОШ № 43 г. Воронежа</a:t>
            </a:r>
          </a:p>
          <a:p>
            <a:pPr algn="ctr"/>
            <a:r>
              <a:rPr lang="ru-RU" b="1" dirty="0" smtClean="0"/>
              <a:t>Ханина Елена Владимировна</a:t>
            </a:r>
            <a:endParaRPr lang="ru-RU" b="1" dirty="0"/>
          </a:p>
        </p:txBody>
      </p:sp>
      <p:pic>
        <p:nvPicPr>
          <p:cNvPr id="4" name="Picture 2" descr="https://pegas.bsu.edu.ru/pluginfile.php/903507/course/summary/2058061acbe0b3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3F4F9"/>
              </a:clrFrom>
              <a:clrTo>
                <a:srgbClr val="F3F4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367" y="5195453"/>
            <a:ext cx="1220643" cy="169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i.pinimg.com/originals/11/2d/83/112d8363eddbc321c62ba7f1a8090f9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010" y="5197762"/>
            <a:ext cx="1247725" cy="164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31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2884" y="334220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get-pdb/2449556/6fd132ff-e9fb-44d1-8d3a-52534e588aa5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ED08A"/>
              </a:clrFrom>
              <a:clrTo>
                <a:srgbClr val="EED08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291" y="5144654"/>
            <a:ext cx="1805709" cy="171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98108" y="2752462"/>
            <a:ext cx="414087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10 + 25 = 35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4498108" y="3704906"/>
            <a:ext cx="4045528" cy="94490"/>
          </a:xfrm>
          <a:prstGeom prst="flowChartTermina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075456" y="2601548"/>
            <a:ext cx="969818" cy="31403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748005" y="2407881"/>
            <a:ext cx="895469" cy="5077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8155709" y="2419927"/>
            <a:ext cx="1034474" cy="4956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179025" y="1961643"/>
            <a:ext cx="2620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слагаемое 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10642" y="1771535"/>
            <a:ext cx="2620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слагаемое 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95083" y="1771535"/>
            <a:ext cx="1394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сумма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00286" y="4985664"/>
            <a:ext cx="40863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35 – 25 = 10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45784" y="3885187"/>
            <a:ext cx="427873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35 – 10 = 25 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97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1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2449556/6fd132ff-e9fb-44d1-8d3a-52534e588aa5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ED08A"/>
              </a:clrFrom>
              <a:clrTo>
                <a:srgbClr val="EED08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291" y="5144654"/>
            <a:ext cx="1805709" cy="171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17721" y="2752462"/>
            <a:ext cx="370165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55 – 50 = 5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4498108" y="3704906"/>
            <a:ext cx="4045528" cy="94490"/>
          </a:xfrm>
          <a:prstGeom prst="flowChartTermina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321161" y="2253784"/>
            <a:ext cx="819339" cy="70097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6533096" y="1945634"/>
            <a:ext cx="172507" cy="8741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8155709" y="2419927"/>
            <a:ext cx="1034474" cy="4956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463774" y="1522151"/>
            <a:ext cx="2862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уменьшаемое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96296" y="1243028"/>
            <a:ext cx="2544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вычитаемое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95083" y="1771535"/>
            <a:ext cx="19097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разность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65398" y="4985664"/>
            <a:ext cx="37561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50 + 5 = 55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0045" y="3884698"/>
            <a:ext cx="370165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55 – 5 = 50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51975" y="397439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42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1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251" y="1025170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671" y="1022699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91" y="1031934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511" y="1060864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511" y="1909061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151" y="1927533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480" y="1895131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927" y="1864385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5135735" y="1130123"/>
            <a:ext cx="312457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 х 2 = 8 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Блок-схема: знак завершения 24"/>
          <p:cNvSpPr/>
          <p:nvPr/>
        </p:nvSpPr>
        <p:spPr>
          <a:xfrm flipV="1">
            <a:off x="5017074" y="2093858"/>
            <a:ext cx="3329112" cy="45719"/>
          </a:xfrm>
          <a:prstGeom prst="flowChartTermina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 descr="https://s.alicdn.com/@sc01/kf/HTB1v979B3KTBuNkSne1q6yJoXXa7/Customized-Steel-wire-Golf-ball-bas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14" y="4256006"/>
            <a:ext cx="2587602" cy="123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s://s.alicdn.com/@sc01/kf/HTB1v979B3KTBuNkSne1q6yJoXXa7/Customized-Steel-wire-Golf-ball-bas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472" y="3444025"/>
            <a:ext cx="2587602" cy="123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1803342" y="130646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279643" y="2221566"/>
            <a:ext cx="28039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 : 2 = 4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3635" y="728090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614" y="1509039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771" y="1397070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123" y="2139576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768" y="2198767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359" y="1722443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783" y="631012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s://avatars.mds.yandex.net/get-pdb/1369094/9aa8f222-232e-48a3-976a-795eace039d2/s1200?webp=fals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9752" y="847166"/>
            <a:ext cx="729984" cy="83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https://s.alicdn.com/@sc01/kf/HTB1v979B3KTBuNkSne1q6yJoXXa7/Customized-Steel-wire-Golf-ball-bas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813" y="4391621"/>
            <a:ext cx="2587602" cy="123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https://s.alicdn.com/@sc01/kf/HTB1v979B3KTBuNkSne1q6yJoXXa7/Customized-Steel-wire-Golf-ball-bas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0016" y="4336012"/>
            <a:ext cx="2587602" cy="123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https://s.alicdn.com/@sc01/kf/HTB1v979B3KTBuNkSne1q6yJoXXa7/Customized-Steel-wire-Golf-ball-bas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536" y="5505896"/>
            <a:ext cx="2587602" cy="123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https://s.alicdn.com/@sc01/kf/HTB1v979B3KTBuNkSne1q6yJoXXa7/Customized-Steel-wire-Golf-ball-bas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800" y="5490404"/>
            <a:ext cx="2587602" cy="123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Прямоугольник 41"/>
          <p:cNvSpPr/>
          <p:nvPr/>
        </p:nvSpPr>
        <p:spPr>
          <a:xfrm>
            <a:off x="5296034" y="3174901"/>
            <a:ext cx="28039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 : </a:t>
            </a:r>
            <a:r>
              <a:rPr lang="ru-RU" sz="6000" b="1" dirty="0">
                <a:ln/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6000" b="1" dirty="0">
                <a:ln/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575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1.11111E-6 L 0.00338 0.394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1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96296E-6 L -0.00208 0.3740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85185E-6 L -0.1336 0.316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0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7 L -0.13984 0.3180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92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81481E-6 L 0.13359 0.4104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3.7037E-6 L 0.12773 0.410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0" y="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0.03919 0.3314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" y="1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7.40741E-7 L 0.02709 0.32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1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81481E-6 L -0.10221 0.532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17" y="2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01068 0.51551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" y="2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2.96296E-6 L -0.00039 0.41898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2.96296E-6 L -0.05026 0.4719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3" y="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-0.0767 0.6270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41" y="3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1.85185E-6 L -0.0181 0.53472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" y="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2.22222E-6 L 0.07578 0.72129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9" y="3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0.03086 0.52292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6" y="2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13903" y="2752462"/>
            <a:ext cx="350929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 х 2 = 10 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4498108" y="3704906"/>
            <a:ext cx="4045528" cy="94490"/>
          </a:xfrm>
          <a:prstGeom prst="flowChartTermina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075456" y="2601548"/>
            <a:ext cx="969818" cy="31403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845586" y="2433502"/>
            <a:ext cx="895469" cy="5077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8155709" y="2419927"/>
            <a:ext cx="1034474" cy="4956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179025" y="1961643"/>
            <a:ext cx="2702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множитель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10642" y="1771535"/>
            <a:ext cx="2702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множитель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95083" y="1771535"/>
            <a:ext cx="28769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произведение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81753" y="5030306"/>
            <a:ext cx="318869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10 : 2 = 5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813903" y="3921860"/>
            <a:ext cx="318869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10 : 5 = 2</a:t>
            </a:r>
            <a:endParaRPr lang="ru-RU" sz="6000" b="1" cap="none" spc="0" dirty="0">
              <a:ln/>
              <a:solidFill>
                <a:schemeClr val="accent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10978" y="360992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im0-tub-ru.yandex.net/i?id=85df059a788bed2a1ddd254e2afa9757&amp;n=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4109" y="4221018"/>
            <a:ext cx="1596844" cy="262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11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95509" y="3451610"/>
            <a:ext cx="1073312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произведение двух множителей</a:t>
            </a:r>
          </a:p>
          <a:p>
            <a:pPr algn="ctr"/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4000" b="1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азделить на один из них, то получится другой множитель.</a:t>
            </a:r>
            <a:endParaRPr lang="ru-RU" sz="4000" b="1" cap="none" spc="0" dirty="0">
              <a:ln/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04380" y="1567729"/>
            <a:ext cx="63153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 правило</a:t>
            </a:r>
            <a:endParaRPr lang="ru-RU" sz="60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10978" y="360992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im0-tub-ru.yandex.net/i?id=85df059a788bed2a1ddd254e2afa9757&amp;n=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4109" y="4221018"/>
            <a:ext cx="1596844" cy="262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28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-0.09947 -0.5011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74" y="-2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710978" y="360992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88872" y="1126836"/>
            <a:ext cx="4070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 с. 72  № 3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10978" y="2170546"/>
            <a:ext cx="20235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бул.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0978" y="2939987"/>
            <a:ext cx="20235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бул.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9817" y="2170546"/>
            <a:ext cx="15852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руб.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09817" y="2939986"/>
            <a:ext cx="15531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руб.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27008" y="3709427"/>
            <a:ext cx="39721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х 3 = 15 (руб.)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9271" y="4491526"/>
            <a:ext cx="43987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Ответ: 15 рублей.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35714" y="2186145"/>
            <a:ext cx="20235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бул.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35714" y="2983843"/>
            <a:ext cx="20235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бул.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24044" y="3753284"/>
            <a:ext cx="38470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 : 3 = 5 (руб.)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35714" y="4522725"/>
            <a:ext cx="41166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Ответ: 5 рублей.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78750" y="2186145"/>
            <a:ext cx="15531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руб.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70887" y="2987332"/>
            <a:ext cx="18673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 руб.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 descr="https://pegas.bsu.edu.ru/pluginfile.php/903507/course/summary/2058061acbe0b3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3F4F9"/>
              </a:clrFrom>
              <a:clrTo>
                <a:srgbClr val="F3F4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367" y="5195453"/>
            <a:ext cx="1220643" cy="169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i.pinimg.com/originals/11/2d/83/112d8363eddbc321c62ba7f1a8090f9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010" y="5197762"/>
            <a:ext cx="1247725" cy="164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516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710978" y="360992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88872" y="1126836"/>
            <a:ext cx="4070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 с. 72  № 3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10978" y="2170546"/>
            <a:ext cx="20235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бул.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0978" y="2939987"/>
            <a:ext cx="19914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бул.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9817" y="2170546"/>
            <a:ext cx="15852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руб.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09817" y="2939986"/>
            <a:ext cx="18673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 руб.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27008" y="3709427"/>
            <a:ext cx="38470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 : 5 = 3 (руб.)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9271" y="4491526"/>
            <a:ext cx="43924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Ответ: 3 булочки.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2" descr="https://pegas.bsu.edu.ru/pluginfile.php/903507/course/summary/2058061acbe0b3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3F4F9"/>
              </a:clrFrom>
              <a:clrTo>
                <a:srgbClr val="F3F4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367" y="5195453"/>
            <a:ext cx="1220643" cy="169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i.pinimg.com/originals/11/2d/83/112d8363eddbc321c62ba7f1a8090f9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010" y="5197762"/>
            <a:ext cx="1247725" cy="164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643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649237" y="39324"/>
            <a:ext cx="1073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Связь между компонентами и результатом умножения.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41090" y="572221"/>
            <a:ext cx="4070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 с. 72  № 4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09271" y="1189328"/>
            <a:ext cx="19223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Было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1482" y="1828567"/>
            <a:ext cx="24823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Израсх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31591" y="1255283"/>
            <a:ext cx="12354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25 т.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51677" y="1879664"/>
            <a:ext cx="50001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т.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и 10 т. в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лин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37577" y="3203016"/>
            <a:ext cx="6325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25 – (5 + 10) = 10 (т.)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9271" y="4491526"/>
            <a:ext cx="71466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тетрадей осталось.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8534" y="2509249"/>
            <a:ext cx="29067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Осталось -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86268" y="2521907"/>
            <a:ext cx="9212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т.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3609" y="3774754"/>
            <a:ext cx="6193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25 – 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5 -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10 = 10 (т.)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 descr="https://pegas.bsu.edu.ru/pluginfile.php/903507/course/summary/2058061acbe0b3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3F4F9"/>
              </a:clrFrom>
              <a:clrTo>
                <a:srgbClr val="F3F4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367" y="5195453"/>
            <a:ext cx="1220643" cy="169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i.pinimg.com/originals/11/2d/83/112d8363eddbc321c62ba7f1a8090f9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010" y="5197762"/>
            <a:ext cx="1247725" cy="164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61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703</TotalTime>
  <Words>324</Words>
  <Application>Microsoft Office PowerPoint</Application>
  <PresentationFormat>Широкоэкранный</PresentationFormat>
  <Paragraphs>67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Corbel</vt:lpstr>
      <vt:lpstr>Times New Roman</vt:lpstr>
      <vt:lpstr>Параллакс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38</cp:revision>
  <dcterms:created xsi:type="dcterms:W3CDTF">2020-04-17T16:27:33Z</dcterms:created>
  <dcterms:modified xsi:type="dcterms:W3CDTF">2020-04-18T16:52:57Z</dcterms:modified>
</cp:coreProperties>
</file>